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33E2E-04DD-404E-AA1A-AB95C637685D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7812B-04D2-43BE-9A51-1529619E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3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ko-KR" altLang="en-US" dirty="0" err="1" smtClean="0"/>
              <a:t>패킷</a:t>
            </a:r>
            <a:r>
              <a:rPr lang="ko-KR" altLang="en-US" dirty="0" smtClean="0"/>
              <a:t> 트레이서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switch 2950T-24 </a:t>
            </a:r>
            <a:r>
              <a:rPr lang="ko-KR" altLang="en-US" dirty="0" smtClean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3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2583-C03E-4C73-A378-E8EAB83AEAA9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257FA-FABE-495D-A66F-7D4436C47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3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2. 802.1Q VLAN Tag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59496" y="1165534"/>
            <a:ext cx="457200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Native VLAN</a:t>
            </a:r>
          </a:p>
          <a:p>
            <a:endParaRPr lang="en-US" altLang="ko-KR" sz="1000" b="1" dirty="0"/>
          </a:p>
          <a:p>
            <a:r>
              <a:rPr lang="ko-KR" altLang="en-US" sz="1000" dirty="0"/>
              <a:t>양측 트렁크 포트에 설정한 </a:t>
            </a:r>
            <a:r>
              <a:rPr lang="en-US" altLang="ko-KR" sz="1000" dirty="0"/>
              <a:t>Native VLAN</a:t>
            </a:r>
            <a:r>
              <a:rPr lang="ko-KR" altLang="en-US" sz="1000" dirty="0"/>
              <a:t>은 통일해야 한다</a:t>
            </a:r>
            <a:r>
              <a:rPr lang="en-US" altLang="ko-KR" sz="1000" dirty="0"/>
              <a:t>. </a:t>
            </a:r>
            <a:r>
              <a:rPr lang="ko-KR" altLang="en-US" sz="1000" dirty="0"/>
              <a:t>다르면 </a:t>
            </a:r>
            <a:r>
              <a:rPr lang="en-US" altLang="ko-KR" sz="1000" dirty="0"/>
              <a:t>Spanning-Tree </a:t>
            </a:r>
            <a:r>
              <a:rPr lang="ko-KR" altLang="en-US" sz="1000" dirty="0" err="1"/>
              <a:t>루핑이</a:t>
            </a:r>
            <a:r>
              <a:rPr lang="ko-KR" altLang="en-US" sz="1000" dirty="0"/>
              <a:t> 발생할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통신이 되지 않을 수 있다</a:t>
            </a:r>
            <a:r>
              <a:rPr lang="en-US" altLang="ko-KR" sz="1000" dirty="0"/>
              <a:t>. Native VLAN</a:t>
            </a:r>
            <a:r>
              <a:rPr lang="ko-KR" altLang="en-US" sz="1000" dirty="0"/>
              <a:t>이 일치하지 않으면 </a:t>
            </a:r>
            <a:r>
              <a:rPr lang="en-US" altLang="ko-KR" sz="1000" dirty="0"/>
              <a:t>CDP(Cisco Discover Protocol)</a:t>
            </a:r>
            <a:r>
              <a:rPr lang="ko-KR" altLang="en-US" sz="1000" dirty="0"/>
              <a:t>를 통하여 에러 메시지를 표시한다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%CDP-4-NATIVE_MISMATCH: Native VLAN mismatch discovered on FastEthernet0/1 (2), with Switch FastEthernet0/1 (1)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Native VLAN</a:t>
            </a:r>
            <a:r>
              <a:rPr lang="ko-KR" altLang="en-US" sz="1000" dirty="0"/>
              <a:t>은 </a:t>
            </a:r>
            <a:r>
              <a:rPr lang="en-US" altLang="ko-KR" sz="1000" dirty="0"/>
              <a:t>802.1Q</a:t>
            </a:r>
            <a:r>
              <a:rPr lang="ko-KR" altLang="en-US" sz="1000" dirty="0"/>
              <a:t>만 지원한다</a:t>
            </a:r>
            <a:r>
              <a:rPr lang="en-US" altLang="ko-KR" sz="1000" dirty="0"/>
              <a:t>.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Native VLAN</a:t>
            </a:r>
            <a:r>
              <a:rPr lang="ko-KR" altLang="en-US" sz="1000" dirty="0"/>
              <a:t>은 기본적으로 </a:t>
            </a:r>
            <a:r>
              <a:rPr lang="en-US" altLang="ko-KR" sz="1000" dirty="0"/>
              <a:t>1</a:t>
            </a:r>
            <a:r>
              <a:rPr lang="ko-KR" altLang="en-US" sz="1000" dirty="0"/>
              <a:t>로 인식하기 때문에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</a:t>
            </a:r>
            <a:r>
              <a:rPr lang="ko-KR" altLang="en-US" sz="1000" dirty="0"/>
              <a:t>에 속할 경우 다른 스위치로 </a:t>
            </a:r>
            <a:r>
              <a:rPr lang="ko-KR" altLang="en-US" sz="1000" dirty="0" err="1"/>
              <a:t>패킷이</a:t>
            </a:r>
            <a:r>
              <a:rPr lang="ko-KR" altLang="en-US" sz="1000" dirty="0"/>
              <a:t> 전송될 때 프레임에는 </a:t>
            </a:r>
            <a:r>
              <a:rPr lang="en-US" altLang="ko-KR" sz="1000" dirty="0"/>
              <a:t>VLAN </a:t>
            </a:r>
            <a:r>
              <a:rPr lang="ko-KR" altLang="en-US" sz="1000" dirty="0"/>
              <a:t>정보 값을 보내지 않는다</a:t>
            </a:r>
            <a:r>
              <a:rPr lang="en-US" altLang="ko-KR" sz="1000" dirty="0"/>
              <a:t>.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. Native VLAN </a:t>
            </a:r>
            <a:r>
              <a:rPr lang="ko-KR" altLang="en-US" sz="1000" b="1" dirty="0"/>
              <a:t>지</a:t>
            </a:r>
            <a:r>
              <a:rPr lang="ko-KR" altLang="en-US" sz="1000" b="1" dirty="0"/>
              <a:t>정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/>
              <a:t>interface </a:t>
            </a:r>
            <a:r>
              <a:rPr lang="en-US" altLang="ko-KR" sz="1000" dirty="0"/>
              <a:t>f0/0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</a:t>
            </a:r>
            <a:r>
              <a:rPr lang="en-US" altLang="ko-KR" sz="1000" dirty="0"/>
              <a:t>trunk encapsulation dot1q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trunk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</a:t>
            </a:r>
            <a:r>
              <a:rPr lang="en-US" altLang="ko-KR" sz="1000" dirty="0"/>
              <a:t>trunk </a:t>
            </a:r>
            <a:r>
              <a:rPr lang="en-US" altLang="ko-KR" sz="1000" dirty="0">
                <a:solidFill>
                  <a:srgbClr val="FF0000"/>
                </a:solidFill>
              </a:rPr>
              <a:t>native </a:t>
            </a:r>
            <a:r>
              <a:rPr lang="en-US" altLang="ko-KR" sz="1000" dirty="0" err="1">
                <a:solidFill>
                  <a:srgbClr val="FF0000"/>
                </a:solidFill>
              </a:rPr>
              <a:t>vlan</a:t>
            </a:r>
            <a:r>
              <a:rPr lang="en-US" altLang="ko-KR" sz="1000" dirty="0">
                <a:solidFill>
                  <a:srgbClr val="FF0000"/>
                </a:solidFill>
              </a:rPr>
              <a:t> 2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SW1# show interface trunk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2512" y="1164501"/>
            <a:ext cx="45720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Allowed VLAN</a:t>
            </a:r>
          </a:p>
          <a:p>
            <a:endParaRPr lang="en-US" altLang="ko-KR" sz="1000" b="1" dirty="0"/>
          </a:p>
          <a:p>
            <a:r>
              <a:rPr lang="ko-KR" altLang="en-US" sz="1000" dirty="0"/>
              <a:t>자신의 내부에서 사용되는 특정 </a:t>
            </a:r>
            <a:r>
              <a:rPr lang="en-US" altLang="ko-KR" sz="1000" dirty="0"/>
              <a:t>VLAN </a:t>
            </a:r>
            <a:r>
              <a:rPr lang="ko-KR" altLang="en-US" sz="1000" dirty="0"/>
              <a:t>정보만 허용</a:t>
            </a:r>
            <a:r>
              <a:rPr lang="en-US" altLang="ko-KR" sz="1000" dirty="0"/>
              <a:t>, </a:t>
            </a:r>
            <a:r>
              <a:rPr lang="ko-KR" altLang="en-US" sz="1000" dirty="0"/>
              <a:t>차단</a:t>
            </a:r>
            <a:endParaRPr lang="en-US" altLang="ko-KR" sz="1000" dirty="0"/>
          </a:p>
          <a:p>
            <a:r>
              <a:rPr lang="en-US" altLang="ko-KR" sz="1000" dirty="0"/>
              <a:t>(GNS3 </a:t>
            </a:r>
            <a:r>
              <a:rPr lang="ko-KR" altLang="en-US" sz="1000" dirty="0"/>
              <a:t>에서는 반드시 </a:t>
            </a:r>
            <a:r>
              <a:rPr lang="en-US" altLang="ko-KR" sz="1000" dirty="0"/>
              <a:t>“1, 1002 – 1005” VLAN </a:t>
            </a:r>
            <a:r>
              <a:rPr lang="ko-KR" altLang="en-US" sz="1000" dirty="0"/>
              <a:t>번호를 추가</a:t>
            </a:r>
            <a:r>
              <a:rPr lang="en-US" altLang="ko-KR" sz="1000" dirty="0"/>
              <a:t>)</a:t>
            </a:r>
          </a:p>
          <a:p>
            <a:endParaRPr lang="en-US" altLang="ko-KR" sz="1000" b="1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fa0/0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trunk encapsulation dot1q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trunk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>
                <a:solidFill>
                  <a:srgbClr val="FF0000"/>
                </a:solidFill>
              </a:rPr>
              <a:t>switchport</a:t>
            </a:r>
            <a:r>
              <a:rPr lang="en-US" altLang="ko-KR" sz="1000" dirty="0">
                <a:solidFill>
                  <a:srgbClr val="FF0000"/>
                </a:solidFill>
              </a:rPr>
              <a:t> trunk allowed </a:t>
            </a:r>
            <a:r>
              <a:rPr lang="en-US" altLang="ko-KR" sz="1000" dirty="0" err="1">
                <a:solidFill>
                  <a:srgbClr val="FF0000"/>
                </a:solidFill>
              </a:rPr>
              <a:t>vlan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1,10,20,30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/>
              <a:t>VLAN ID </a:t>
            </a:r>
            <a:r>
              <a:rPr lang="ko-KR" altLang="en-US" sz="1000" dirty="0"/>
              <a:t>추가 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trunk allowed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add </a:t>
            </a:r>
            <a:r>
              <a:rPr lang="en-US" altLang="ko-KR" sz="1000" dirty="0">
                <a:solidFill>
                  <a:srgbClr val="FF0000"/>
                </a:solidFill>
              </a:rPr>
              <a:t>40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en-US" altLang="ko-KR" sz="1000" dirty="0"/>
              <a:t>VLAN ID </a:t>
            </a:r>
            <a:r>
              <a:rPr lang="ko-KR" altLang="en-US" sz="1000" dirty="0"/>
              <a:t>제</a:t>
            </a:r>
            <a:r>
              <a:rPr lang="ko-KR" altLang="en-US" sz="1000" dirty="0"/>
              <a:t>거</a:t>
            </a:r>
            <a:r>
              <a:rPr lang="ko-KR" altLang="en-US" sz="1000" dirty="0"/>
              <a:t> </a:t>
            </a:r>
            <a:r>
              <a:rPr lang="ko-KR" altLang="en-US" sz="1000" dirty="0"/>
              <a:t>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</a:t>
            </a:r>
            <a:r>
              <a:rPr lang="en-US" altLang="ko-KR" sz="1000" dirty="0"/>
              <a:t>trunk allowed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remove 40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(VLAN </a:t>
            </a:r>
            <a:r>
              <a:rPr lang="ko-KR" altLang="en-US" sz="1000" dirty="0"/>
              <a:t>특정 </a:t>
            </a:r>
            <a:r>
              <a:rPr lang="en-US" altLang="ko-KR" sz="1000" dirty="0"/>
              <a:t>ID</a:t>
            </a:r>
            <a:r>
              <a:rPr lang="ko-KR" altLang="en-US" sz="1000" dirty="0"/>
              <a:t>만 제외하고 모두 허용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trunk allowed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except 100</a:t>
            </a:r>
          </a:p>
          <a:p>
            <a:endParaRPr lang="en-US" altLang="ko-KR" sz="1000" dirty="0"/>
          </a:p>
          <a:p>
            <a:r>
              <a:rPr lang="en-US" altLang="ko-KR" sz="1000" dirty="0"/>
              <a:t>(VLAN </a:t>
            </a:r>
            <a:r>
              <a:rPr lang="ko-KR" altLang="en-US" sz="1000" dirty="0"/>
              <a:t>모두 허용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trunk allowed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all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/>
              <a:t>(VLAN </a:t>
            </a:r>
            <a:r>
              <a:rPr lang="ko-KR" altLang="en-US" sz="1000" dirty="0"/>
              <a:t>모두 불허용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trunk allowed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none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731662" y="4976976"/>
            <a:ext cx="422032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캡슐화된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이더넷</a:t>
            </a:r>
            <a:r>
              <a:rPr lang="ko-KR" altLang="en-US" sz="1000" dirty="0"/>
              <a:t> 프레임</a:t>
            </a:r>
            <a:endParaRPr lang="en-US" altLang="ko-KR" sz="1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731662" y="5481032"/>
          <a:ext cx="425682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80"/>
                <a:gridCol w="693483"/>
                <a:gridCol w="721897"/>
                <a:gridCol w="721897"/>
                <a:gridCol w="721897"/>
                <a:gridCol w="666368"/>
              </a:tblGrid>
              <a:tr h="17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목적지 주소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출발지 주소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종류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FCS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265</Words>
  <Application>Microsoft Office PowerPoint</Application>
  <PresentationFormat>와이드스크린</PresentationFormat>
  <Paragraphs>54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THE정고딕110</vt:lpstr>
      <vt:lpstr>THE정고딕140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2016-04-11T03:09:45Z</dcterms:created>
  <dcterms:modified xsi:type="dcterms:W3CDTF">2016-04-11T03:22:42Z</dcterms:modified>
</cp:coreProperties>
</file>