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"/>
  </p:notesMasterIdLst>
  <p:handoutMasterIdLst>
    <p:handoutMasterId r:id="rId5"/>
  </p:handoutMasterIdLst>
  <p:sldIdLst>
    <p:sldId id="258" r:id="rId2"/>
    <p:sldId id="26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 autoAdjust="0"/>
    <p:restoredTop sz="94660"/>
  </p:normalViewPr>
  <p:slideViewPr>
    <p:cSldViewPr>
      <p:cViewPr varScale="1">
        <p:scale>
          <a:sx n="105" d="100"/>
          <a:sy n="105" d="100"/>
        </p:scale>
        <p:origin x="1608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F45F3-4CFD-4081-BFB2-D67479506C21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A26BF-88B8-4A2F-B5B5-8271605E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6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7B2A-4627-4D37-9EB8-8C4EF8F9549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1676-5006-414D-86EA-5C4E63C17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4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1676-5006-414D-86EA-5C4E63C170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8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1676-5006-414D-86EA-5C4E63C170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713" y="-1069"/>
            <a:ext cx="3782587" cy="686554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텍스트 개체 틀 84"/>
          <p:cNvSpPr>
            <a:spLocks noGrp="1"/>
          </p:cNvSpPr>
          <p:nvPr>
            <p:ph type="body" sz="quarter" idx="10" hasCustomPrompt="1"/>
          </p:nvPr>
        </p:nvSpPr>
        <p:spPr>
          <a:xfrm>
            <a:off x="4426441" y="1556792"/>
            <a:ext cx="5479559" cy="75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75" b="1">
                <a:solidFill>
                  <a:srgbClr val="00B259"/>
                </a:solidFill>
                <a:latin typeface="+mn-ea"/>
                <a:ea typeface="+mn-ea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/>
              <a:t>표지 제목 입력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6" name="텍스트 개체 틀 8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441" y="2510900"/>
            <a:ext cx="5479559" cy="75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75" b="1">
                <a:solidFill>
                  <a:srgbClr val="0076BF"/>
                </a:solidFill>
                <a:latin typeface="+mn-ea"/>
                <a:ea typeface="+mn-ea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/>
              <a:t>표지 제목 입력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7" name="텍스트 개체 틀 84"/>
          <p:cNvSpPr>
            <a:spLocks noGrp="1"/>
          </p:cNvSpPr>
          <p:nvPr>
            <p:ph type="body" sz="quarter" idx="12" hasCustomPrompt="1"/>
          </p:nvPr>
        </p:nvSpPr>
        <p:spPr>
          <a:xfrm>
            <a:off x="4426441" y="1064350"/>
            <a:ext cx="5479559" cy="37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38" b="1">
                <a:solidFill>
                  <a:srgbClr val="939598"/>
                </a:solidFill>
                <a:latin typeface="+mn-ea"/>
                <a:ea typeface="+mn-ea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/>
              <a:t>표지 부제목 입력</a:t>
            </a:r>
          </a:p>
        </p:txBody>
      </p:sp>
      <p:sp>
        <p:nvSpPr>
          <p:cNvPr id="88" name="텍스트 개체 틀 84"/>
          <p:cNvSpPr>
            <a:spLocks noGrp="1"/>
          </p:cNvSpPr>
          <p:nvPr>
            <p:ph type="body" sz="quarter" idx="13" hasCustomPrompt="1"/>
          </p:nvPr>
        </p:nvSpPr>
        <p:spPr>
          <a:xfrm>
            <a:off x="4426441" y="5517233"/>
            <a:ext cx="547955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00" b="1">
                <a:solidFill>
                  <a:srgbClr val="939598"/>
                </a:solidFill>
                <a:latin typeface="+mn-ea"/>
                <a:ea typeface="+mn-ea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/>
              <a:t>발표자 이름 입력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9" name="직사각형 8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713" y="-1069"/>
            <a:ext cx="3782587" cy="6865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그룹 11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13" name="직사각형 12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2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11979" y="499917"/>
            <a:ext cx="7737082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l">
              <a:defRPr lang="ko-KR" altLang="en-US" sz="3250" b="1"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/>
              <a:t>슬라이드 제목 입력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497" y="461984"/>
            <a:ext cx="0" cy="576000"/>
          </a:xfrm>
          <a:prstGeom prst="line">
            <a:avLst/>
          </a:prstGeom>
          <a:ln w="381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45" name="직사각형 44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18542" y="1425554"/>
            <a:ext cx="8463433" cy="747953"/>
          </a:xfrm>
          <a:prstGeom prst="rect">
            <a:avLst/>
          </a:prstGeom>
        </p:spPr>
        <p:txBody>
          <a:bodyPr wrap="square" tIns="36000" bIns="36000">
            <a:spAutoFit/>
          </a:bodyPr>
          <a:lstStyle>
            <a:lvl1pPr marL="278606" indent="-278606" algn="ctr">
              <a:buNone/>
              <a:defRPr kumimoji="0" lang="ko-KR" altLang="en-US" sz="4388" b="1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결론 메세지 입력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818542" y="2276873"/>
            <a:ext cx="8463433" cy="747953"/>
          </a:xfrm>
          <a:prstGeom prst="rect">
            <a:avLst/>
          </a:prstGeom>
        </p:spPr>
        <p:txBody>
          <a:bodyPr wrap="square" tIns="36000" bIns="36000">
            <a:spAutoFit/>
          </a:bodyPr>
          <a:lstStyle>
            <a:lvl1pPr marL="278606" indent="-278606" algn="ctr">
              <a:buNone/>
              <a:defRPr kumimoji="0" lang="ko-KR" altLang="en-US" sz="4388" b="1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결론 메시지 입력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18542" y="3326447"/>
            <a:ext cx="8463433" cy="442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 algn="ctr">
              <a:buNone/>
              <a:defRPr kumimoji="0" lang="ko-KR" altLang="en-US" sz="2275" b="1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강사 이름 입력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5" y="1967302"/>
            <a:ext cx="2889250" cy="292339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3877" y="2143116"/>
            <a:ext cx="828085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1268" y="3786190"/>
            <a:ext cx="8126073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시행일 </a:t>
            </a:r>
            <a:r>
              <a:rPr lang="en-US" altLang="ko-KR"/>
              <a:t>2020-03-24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이젠컴퓨터아카데미</a:t>
            </a:r>
            <a:r>
              <a:rPr lang="en-US" altLang="ko-KR"/>
              <a:t>(</a:t>
            </a:r>
            <a:r>
              <a:rPr lang="ko-KR" altLang="en-US"/>
              <a:t>신촌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시행일 </a:t>
            </a:r>
            <a:r>
              <a:rPr lang="en-US" altLang="ko-KR"/>
              <a:t>2020-03-24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이젠컴퓨터아카데미</a:t>
            </a:r>
            <a:r>
              <a:rPr lang="en-US" altLang="ko-KR"/>
              <a:t>(</a:t>
            </a:r>
            <a:r>
              <a:rPr lang="ko-KR" altLang="en-US"/>
              <a:t>신촌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226746" y="1713002"/>
            <a:ext cx="7452509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3900" b="1" i="0" u="none" strike="noStrike" cap="none" spc="0" normalizeH="0" baseline="0" smtClean="0">
                <a:ln>
                  <a:noFill/>
                </a:ln>
                <a:solidFill>
                  <a:srgbClr val="00B259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핵심 내용 입력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226746" y="2697248"/>
            <a:ext cx="7452509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39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상세 내용 입력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226746" y="3681493"/>
            <a:ext cx="7452509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39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상세 내용 입력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226746" y="4665738"/>
            <a:ext cx="7452509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39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상세 내용 입력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10" name="직사각형 9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13" name="직사각형 12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5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81618"/>
            <a:ext cx="1114889" cy="923330"/>
          </a:xfrm>
          <a:prstGeom prst="rect">
            <a:avLst/>
          </a:prstGeom>
          <a:solidFill>
            <a:schemeClr val="accent2"/>
          </a:solidFill>
        </p:spPr>
        <p:txBody>
          <a:bodyPr wrap="none" lIns="36000" tIns="36000" rIns="36000" bIns="36000">
            <a:noAutofit/>
          </a:bodyPr>
          <a:lstStyle>
            <a:lvl1pPr marL="278606" indent="-278606" algn="ctr">
              <a:buNone/>
              <a:defRPr kumimoji="0" lang="ko-KR" altLang="en-US" sz="4875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번호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257834" y="2535452"/>
            <a:ext cx="8463433" cy="8425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4875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상세 내용 입력</a:t>
            </a:r>
          </a:p>
        </p:txBody>
      </p:sp>
    </p:spTree>
    <p:extLst>
      <p:ext uri="{BB962C8B-B14F-4D97-AF65-F5344CB8AC3E}">
        <p14:creationId xmlns:p14="http://schemas.microsoft.com/office/powerpoint/2010/main" val="16059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11979" y="499917"/>
            <a:ext cx="7737082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l">
              <a:defRPr lang="ko-KR" altLang="en-US" sz="3250" b="1"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/>
              <a:t>슬라이드 제목 입력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497" y="461984"/>
            <a:ext cx="0" cy="576000"/>
          </a:xfrm>
          <a:prstGeom prst="line">
            <a:avLst/>
          </a:prstGeom>
          <a:ln w="381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45" name="직사각형 44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497" y="461984"/>
            <a:ext cx="0" cy="576000"/>
          </a:xfrm>
          <a:prstGeom prst="line">
            <a:avLst/>
          </a:prstGeom>
          <a:ln w="381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11" name="직사각형 10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33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18542" y="1425554"/>
            <a:ext cx="8463433" cy="747953"/>
          </a:xfrm>
          <a:prstGeom prst="rect">
            <a:avLst/>
          </a:prstGeom>
        </p:spPr>
        <p:txBody>
          <a:bodyPr wrap="square" tIns="36000" bIns="36000">
            <a:spAutoFit/>
          </a:bodyPr>
          <a:lstStyle>
            <a:lvl1pPr marL="278606" indent="-278606" algn="ctr">
              <a:buNone/>
              <a:defRPr kumimoji="0" lang="ko-KR" altLang="en-US" sz="4388" b="1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결론 메세지 입력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818542" y="2276873"/>
            <a:ext cx="8463433" cy="747953"/>
          </a:xfrm>
          <a:prstGeom prst="rect">
            <a:avLst/>
          </a:prstGeom>
        </p:spPr>
        <p:txBody>
          <a:bodyPr wrap="square" tIns="36000" bIns="36000">
            <a:spAutoFit/>
          </a:bodyPr>
          <a:lstStyle>
            <a:lvl1pPr marL="278606" indent="-278606" algn="ctr">
              <a:buNone/>
              <a:defRPr kumimoji="0" lang="ko-KR" altLang="en-US" sz="4388" b="1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결론 메시지 입력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18542" y="3326447"/>
            <a:ext cx="8463433" cy="442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 algn="ctr">
              <a:buNone/>
              <a:defRPr kumimoji="0" lang="ko-KR" altLang="en-US" sz="2275" b="1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강사 이름 입력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5" y="1967302"/>
            <a:ext cx="2889250" cy="292339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5" y="1967302"/>
            <a:ext cx="2889250" cy="29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5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713" y="-1069"/>
            <a:ext cx="3782587" cy="686554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텍스트 개체 틀 84"/>
          <p:cNvSpPr>
            <a:spLocks noGrp="1"/>
          </p:cNvSpPr>
          <p:nvPr>
            <p:ph type="body" sz="quarter" idx="10" hasCustomPrompt="1"/>
          </p:nvPr>
        </p:nvSpPr>
        <p:spPr>
          <a:xfrm>
            <a:off x="4426441" y="1556792"/>
            <a:ext cx="5479559" cy="75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75" b="1">
                <a:solidFill>
                  <a:srgbClr val="00B259"/>
                </a:solidFill>
                <a:latin typeface="+mn-ea"/>
                <a:ea typeface="+mn-ea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/>
              <a:t>표지 제목 입력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6" name="텍스트 개체 틀 8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441" y="2510900"/>
            <a:ext cx="5479559" cy="75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75" b="1">
                <a:solidFill>
                  <a:srgbClr val="0076BF"/>
                </a:solidFill>
                <a:latin typeface="+mn-ea"/>
                <a:ea typeface="+mn-ea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/>
              <a:t>표지 제목 입력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7" name="텍스트 개체 틀 84"/>
          <p:cNvSpPr>
            <a:spLocks noGrp="1"/>
          </p:cNvSpPr>
          <p:nvPr>
            <p:ph type="body" sz="quarter" idx="12" hasCustomPrompt="1"/>
          </p:nvPr>
        </p:nvSpPr>
        <p:spPr>
          <a:xfrm>
            <a:off x="4426441" y="1064350"/>
            <a:ext cx="5479559" cy="37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38" b="1">
                <a:solidFill>
                  <a:srgbClr val="939598"/>
                </a:solidFill>
                <a:latin typeface="+mn-ea"/>
                <a:ea typeface="+mn-ea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/>
              <a:t>표지 부제목 입력</a:t>
            </a:r>
          </a:p>
        </p:txBody>
      </p:sp>
      <p:sp>
        <p:nvSpPr>
          <p:cNvPr id="88" name="텍스트 개체 틀 84"/>
          <p:cNvSpPr>
            <a:spLocks noGrp="1"/>
          </p:cNvSpPr>
          <p:nvPr>
            <p:ph type="body" sz="quarter" idx="13" hasCustomPrompt="1"/>
          </p:nvPr>
        </p:nvSpPr>
        <p:spPr>
          <a:xfrm>
            <a:off x="4426441" y="5517233"/>
            <a:ext cx="547955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00" b="1">
                <a:solidFill>
                  <a:srgbClr val="939598"/>
                </a:solidFill>
                <a:latin typeface="+mn-ea"/>
                <a:ea typeface="+mn-ea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/>
              <a:t>발표자 이름 입력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9" name="직사각형 8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7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226746" y="1713002"/>
            <a:ext cx="7452509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3900" b="1" i="0" u="none" strike="noStrike" cap="none" spc="0" normalizeH="0" baseline="0" smtClean="0">
                <a:ln>
                  <a:noFill/>
                </a:ln>
                <a:solidFill>
                  <a:srgbClr val="00B259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핵심 내용 입력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226746" y="2697248"/>
            <a:ext cx="7452509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39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상세 내용 입력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226746" y="3681493"/>
            <a:ext cx="7452509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39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상세 내용 입력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226746" y="4665738"/>
            <a:ext cx="7452509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39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상세 내용 입력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10" name="직사각형 9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81618"/>
            <a:ext cx="1114889" cy="923330"/>
          </a:xfrm>
          <a:prstGeom prst="rect">
            <a:avLst/>
          </a:prstGeom>
          <a:solidFill>
            <a:schemeClr val="accent2"/>
          </a:solidFill>
        </p:spPr>
        <p:txBody>
          <a:bodyPr wrap="none" lIns="36000" tIns="36000" rIns="36000" bIns="36000">
            <a:noAutofit/>
          </a:bodyPr>
          <a:lstStyle>
            <a:lvl1pPr marL="278606" indent="-278606" algn="ctr">
              <a:buNone/>
              <a:defRPr kumimoji="0" lang="ko-KR" altLang="en-US" sz="4875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번호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257834" y="2535452"/>
            <a:ext cx="8463433" cy="8425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8606" indent="-278606">
              <a:buNone/>
              <a:defRPr kumimoji="0" lang="ko-KR" altLang="en-US" sz="4875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463" smtClean="0"/>
            </a:lvl2pPr>
            <a:lvl3pPr>
              <a:defRPr lang="ko-KR" altLang="en-US" sz="1463" smtClean="0"/>
            </a:lvl3pPr>
            <a:lvl4pPr>
              <a:defRPr lang="ko-KR" altLang="en-US" sz="1463" smtClean="0"/>
            </a:lvl4pPr>
            <a:lvl5pPr>
              <a:defRPr lang="ko-KR" altLang="en-US" sz="1463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/>
              <a:t>목차 상세 내용 입력</a:t>
            </a:r>
          </a:p>
        </p:txBody>
      </p:sp>
    </p:spTree>
    <p:extLst>
      <p:ext uri="{BB962C8B-B14F-4D97-AF65-F5344CB8AC3E}">
        <p14:creationId xmlns:p14="http://schemas.microsoft.com/office/powerpoint/2010/main" val="24534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2075" y="536993"/>
            <a:ext cx="7766984" cy="45012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시행일 </a:t>
            </a:r>
            <a:r>
              <a:rPr lang="en-US" altLang="ko-KR"/>
              <a:t>2020-03-24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이젠컴퓨터아카데미</a:t>
            </a:r>
            <a:r>
              <a:rPr lang="en-US" altLang="ko-KR"/>
              <a:t>(</a:t>
            </a:r>
            <a:r>
              <a:rPr lang="ko-KR" altLang="en-US"/>
              <a:t>신촌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99494" y="6356351"/>
            <a:ext cx="32177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463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5591-AC1A-4116-8EE8-11B3205022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28497" y="461984"/>
            <a:ext cx="0" cy="576000"/>
          </a:xfrm>
          <a:prstGeom prst="line">
            <a:avLst/>
          </a:prstGeom>
          <a:ln w="381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9" name="직사각형 8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28497" y="461984"/>
            <a:ext cx="0" cy="576000"/>
          </a:xfrm>
          <a:prstGeom prst="line">
            <a:avLst/>
          </a:prstGeom>
          <a:ln w="381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8349059" y="-325"/>
            <a:ext cx="1556941" cy="144000"/>
            <a:chOff x="7706824" y="0"/>
            <a:chExt cx="1437176" cy="216000"/>
          </a:xfrm>
        </p:grpSpPr>
        <p:sp>
          <p:nvSpPr>
            <p:cNvPr id="13" name="직사각형 12"/>
            <p:cNvSpPr/>
            <p:nvPr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63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660" r:id="rId14"/>
  </p:sldLayoutIdLst>
  <p:hf hdr="0" dt="0"/>
  <p:txStyles>
    <p:titleStyle>
      <a:lvl1pPr algn="l" defTabSz="742950" rtl="0" eaLnBrk="1" latinLnBrk="1" hangingPunct="1">
        <a:spcBef>
          <a:spcPct val="0"/>
        </a:spcBef>
        <a:buNone/>
        <a:defRPr sz="2925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8606" indent="-278606" algn="l" defTabSz="74295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defTabSz="742950" rtl="0" eaLnBrk="1" latinLnBrk="1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5591-AC1A-4116-8EE8-11B3205022B7}" type="slidenum">
              <a:rPr lang="ko-KR" altLang="en-US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fld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147" y="653207"/>
            <a:ext cx="912846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하드코딩 소스코드 일부 캡처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          HTML </a:t>
            </a:r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Markup                                            </a:t>
            </a:r>
            <a:r>
              <a:rPr lang="ko-KR" altLang="en-US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바닥글 개체 틀 2">
            <a:extLst>
              <a:ext uri="{FF2B5EF4-FFF2-40B4-BE49-F238E27FC236}">
                <a16:creationId xmlns:a16="http://schemas.microsoft.com/office/drawing/2014/main" id="{02CE99E0-F848-6CC6-372D-1DE077AF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688" y="6539615"/>
            <a:ext cx="5616624" cy="285752"/>
          </a:xfrm>
        </p:spPr>
        <p:txBody>
          <a:bodyPr/>
          <a:lstStyle/>
          <a:p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지도교사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윤</a:t>
            </a:r>
            <a:r>
              <a:rPr lang="ko-KR" altLang="en-US" sz="900" b="1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흥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</a:t>
            </a:r>
            <a:r>
              <a:rPr lang="ko-KR" altLang="en-US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 </a:t>
            </a:r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r>
              <a:rPr lang="en-US" altLang="ko-KR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정우혁</a:t>
            </a:r>
            <a:endParaRPr lang="en-US" altLang="ko-KR" sz="9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7A995159-CF33-8722-A924-4CB61C0C3F1B}"/>
              </a:ext>
            </a:extLst>
          </p:cNvPr>
          <p:cNvSpPr txBox="1">
            <a:spLocks/>
          </p:cNvSpPr>
          <p:nvPr/>
        </p:nvSpPr>
        <p:spPr>
          <a:xfrm>
            <a:off x="377147" y="151616"/>
            <a:ext cx="9128469" cy="469072"/>
          </a:xfrm>
          <a:prstGeom prst="rect">
            <a:avLst/>
          </a:prstGeom>
        </p:spPr>
        <p:txBody>
          <a:bodyPr vert="horz" rtlCol="0">
            <a:normAutofit fontScale="92500" lnSpcReduction="20000"/>
          </a:bodyPr>
          <a:lstStyle>
            <a:lvl1pPr marL="342900" indent="-342900" algn="l" rtl="0" eaLnBrk="1" latinLnBrk="1" hangingPunct="1">
              <a:spcBef>
                <a:spcPct val="20000"/>
              </a:spcBef>
              <a:buFont typeface="Arial"/>
              <a:buChar char="•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스마트웹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콘텐츠개발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] UI/UX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스마트 웹디자인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웹퍼블리셔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 A</a:t>
            </a:r>
          </a:p>
          <a:p>
            <a:pPr marL="0" indent="0" algn="ctr">
              <a:buFontTx/>
              <a:buNone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13)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이수자평가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정우혁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결과물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9" y="448069"/>
            <a:ext cx="1307629" cy="676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7" y="1484784"/>
            <a:ext cx="4538527" cy="4841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49" y="1557995"/>
            <a:ext cx="476331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5591-AC1A-4116-8EE8-11B3205022B7}" type="slidenum">
              <a:rPr lang="ko-KR" altLang="en-US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fld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6478" y="1028609"/>
            <a:ext cx="9128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결과물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바닥글 개체 틀 2">
            <a:extLst>
              <a:ext uri="{FF2B5EF4-FFF2-40B4-BE49-F238E27FC236}">
                <a16:creationId xmlns:a16="http://schemas.microsoft.com/office/drawing/2014/main" id="{02CE99E0-F848-6CC6-372D-1DE077AF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688" y="6539615"/>
            <a:ext cx="5616624" cy="285752"/>
          </a:xfrm>
        </p:spPr>
        <p:txBody>
          <a:bodyPr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지도교사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윤흥현</a:t>
            </a:r>
            <a:r>
              <a:rPr lang="ko-KR" altLang="en-US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en-US" altLang="ko-KR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 </a:t>
            </a:r>
            <a:r>
              <a:rPr lang="ko-KR" altLang="en-US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r>
              <a:rPr lang="en-US" altLang="ko-KR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정우혁</a:t>
            </a:r>
            <a:endParaRPr lang="en-US" altLang="ko-KR" sz="9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7A995159-CF33-8722-A924-4CB61C0C3F1B}"/>
              </a:ext>
            </a:extLst>
          </p:cNvPr>
          <p:cNvSpPr txBox="1">
            <a:spLocks/>
          </p:cNvSpPr>
          <p:nvPr/>
        </p:nvSpPr>
        <p:spPr>
          <a:xfrm>
            <a:off x="377147" y="151616"/>
            <a:ext cx="9128469" cy="469072"/>
          </a:xfrm>
          <a:prstGeom prst="rect">
            <a:avLst/>
          </a:prstGeom>
        </p:spPr>
        <p:txBody>
          <a:bodyPr vert="horz" rtlCol="0">
            <a:normAutofit fontScale="92500" lnSpcReduction="20000"/>
          </a:bodyPr>
          <a:lstStyle>
            <a:lvl1pPr marL="342900" indent="-342900" algn="l" rtl="0" eaLnBrk="1" latinLnBrk="1" hangingPunct="1">
              <a:spcBef>
                <a:spcPct val="20000"/>
              </a:spcBef>
              <a:buFont typeface="Arial"/>
              <a:buChar char="•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스마트웹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콘텐츠개발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] UI/UX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스마트 웹디자인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웹퍼블리셔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 A</a:t>
            </a:r>
          </a:p>
          <a:p>
            <a:pPr marL="0" indent="0" algn="ctr">
              <a:buFontTx/>
              <a:buNone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13)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이수자평가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정우혁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결과물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9" y="448069"/>
            <a:ext cx="1307629" cy="676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16" y="1782116"/>
            <a:ext cx="6681192" cy="45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더원플러스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더원플러스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BAE9863D-ECDF-40A9-A244-7B5E54DDDFCF}" vid="{5AE4AF4A-449A-4774-B08B-83CA25C1DA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530</TotalTime>
  <Words>65</Words>
  <Application>Microsoft Office PowerPoint</Application>
  <PresentationFormat>A4 용지(210x297mm)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나눔고딕 ExtraBold</vt:lpstr>
      <vt:lpstr>나눔바른고딕</vt:lpstr>
      <vt:lpstr>돋움</vt:lpstr>
      <vt:lpstr>맑은 고딕</vt:lpstr>
      <vt:lpstr>Arial</vt:lpstr>
      <vt:lpstr>테마1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147</cp:revision>
  <dcterms:created xsi:type="dcterms:W3CDTF">2020-03-24T13:33:11Z</dcterms:created>
  <dcterms:modified xsi:type="dcterms:W3CDTF">2022-12-15T09:04:06Z</dcterms:modified>
</cp:coreProperties>
</file>