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79705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clone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status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7094243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소프트웨어학부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2313998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권정우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8b0916f-e4a7-4c55-83b1-875d2b78f67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clone  2. git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정우 권</cp:lastModifiedBy>
  <cp:revision>2</cp:revision>
  <dcterms:created xsi:type="dcterms:W3CDTF">2024-03-24T03:26:20Z</dcterms:created>
  <dcterms:modified xsi:type="dcterms:W3CDTF">2024-05-03T09:41:49Z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