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embedTrueTypeFonts="1" saveSubsetFonts="1">
  <p:sldMasterIdLst>
    <p:sldMasterId id="2147483720" r:id="rId20"/>
  </p:sldMasterIdLst>
  <p:notesMasterIdLst>
    <p:notesMasterId r:id="rId22"/>
  </p:notesMasterIdLst>
  <p:sldIdLst>
    <p:sldId id="343" r:id="rId24"/>
    <p:sldId id="303" r:id="rId25"/>
    <p:sldId id="346" r:id="rId26"/>
    <p:sldId id="332" r:id="rId27"/>
  </p:sldIdLst>
  <p:sldSz cx="9906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119" userDrawn="1">
          <p15:clr>
            <a:srgbClr val="A4A3A4"/>
          </p15:clr>
        </p15:guide>
      </p15:sldGuideLst>
    </p:ext>
  </p:extLst>
  <p:embeddedFontLst>
    <p:embeddedFont>
      <p:font typeface="Pretendard" panose="02000503000000020004" pitchFamily="2" charset="-127">
        <p:regular r:id="rId6"/>
        <p:bold r:id="rId4"/>
      </p:font>
    </p:embeddedFont>
    <p:embeddedFont>
      <p:font typeface="Pretendard Black" panose="02000A03000000020004" pitchFamily="2" charset="-127">
        <p:bold r:id="rId2"/>
      </p:font>
    </p:embeddedFont>
    <p:embeddedFont>
      <p:font typeface="맑은 고딕" panose="020B0503020000020004" pitchFamily="50" charset="-127">
        <p:regular r:id="rId7"/>
        <p:bold r:id="rId1"/>
      </p:font>
    </p:embeddedFont>
    <p:embeddedFont>
      <p:font typeface="함초롬돋움" panose="020B0604000101010101" pitchFamily="50" charset="-127">
        <p:regular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0066"/>
    <a:srgbClr val="3975C0"/>
    <a:srgbClr val="F7F6F3"/>
    <a:srgbClr val="DFC0F0"/>
    <a:srgbClr val="EDF2F9"/>
    <a:srgbClr val="DBE9F5"/>
    <a:srgbClr val="B7CFEB"/>
    <a:srgbClr val="ABC7D7"/>
    <a:srgbClr val="DFDFDF"/>
    <a:srgbClr val="002F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20" y="264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6.fntdata"></Relationship><Relationship Id="rId4" Type="http://schemas.openxmlformats.org/officeDocument/2006/relationships/font" Target="fonts/font2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1.fntdata"></Relationship><Relationship Id="rId7" Type="http://schemas.openxmlformats.org/officeDocument/2006/relationships/font" Target="fonts/font4.fntdata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notesMaster" Target="notesMasters/notesMaster1.xml"></Relationship><Relationship Id="rId24" Type="http://schemas.openxmlformats.org/officeDocument/2006/relationships/slide" Target="slides/slide1.xml"></Relationship><Relationship Id="rId25" Type="http://schemas.openxmlformats.org/officeDocument/2006/relationships/slide" Target="slides/slide2.xml"></Relationship><Relationship Id="rId26" Type="http://schemas.openxmlformats.org/officeDocument/2006/relationships/slide" Target="slides/slide3.xml"></Relationship><Relationship Id="rId27" Type="http://schemas.openxmlformats.org/officeDocument/2006/relationships/slide" Target="slides/slide4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B23EA-A251-42C5-AD80-4CD4EAA9406F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3995-BF50-4D0C-B126-3C8F61207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926-A8AF-4A55-BD71-7416AECC0675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E67A-D5B7-49AB-A196-2FE938A3B08E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8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4D06-B383-4E1A-AE2F-CCE0AFAB5CE8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4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54D8-80D1-43E9-A66F-C4961D1B33C6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3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E645-392F-4F73-8E59-3798DEADFC4B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9A63-A643-4E6C-8778-7EA6C48974FB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7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1D0A-826D-4A0D-9CA9-FDDF4C85D654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72C1-8B34-43E3-A079-E08B91320D50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9DE-70A9-4768-9644-0FA63AA441AF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4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D2DE-F928-4969-80F9-8916A67D03FE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448711"/>
            <a:ext cx="2228850" cy="365125"/>
          </a:xfrm>
        </p:spPr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892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/>
        </p:nvSpPr>
        <p:spPr>
          <a:xfrm>
            <a:off x="8065372" y="6586181"/>
            <a:ext cx="1832553" cy="2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3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73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3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73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3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73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62AB-75C5-4F43-9D98-E50E322B3E69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925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D16B-DD5A-4C11-95A4-A6B3CAAFB5DA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462AB-75C5-4F43-9D98-E50E322B3E69}" type="datetime1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slideLayout" Target="../slideLayouts/slideLayout7.xml"></Relationship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3975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E7349EEA-7925-4198-A897-F2E06B5D29D5}"/>
              </a:ext>
            </a:extLst>
          </p:cNvPr>
          <p:cNvSpPr txBox="1"/>
          <p:nvPr/>
        </p:nvSpPr>
        <p:spPr>
          <a:xfrm>
            <a:off x="2431415" y="1572260"/>
            <a:ext cx="5043170" cy="1524635"/>
          </a:xfrm>
          <a:prstGeom prst="rect">
            <a:avLst/>
          </a:prstGeom>
          <a:noFill/>
          <a:ln cmpd="dbl">
            <a:noFill/>
          </a:ln>
          <a:effectLst/>
        </p:spPr>
        <p:txBody>
          <a:bodyPr wrap="square" lIns="91440" tIns="45720" rIns="91440" bIns="45720" numCol="1" vert="horz" anchor="t">
            <a:noAutofit/>
          </a:bodyPr>
          <a:lstStyle>
            <a:lvl1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rtl="0" algn="l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  <a:defRPr/>
            </a:pPr>
            <a:r>
              <a:rPr lang="ko-KR" altLang="en-US" sz="2800" b="1">
                <a:solidFill>
                  <a:schemeClr val="bg1"/>
                </a:solidFill>
                <a:latin typeface="Pretendard Black" charset="0"/>
                <a:ea typeface="Pretendard Black" charset="0"/>
              </a:rPr>
              <a:t>더존비즈온</a:t>
            </a:r>
            <a:r>
              <a:rPr lang="ko-KR" altLang="en-US" b="1">
                <a:solidFill>
                  <a:schemeClr val="bg1"/>
                </a:solidFill>
              </a:rPr>
              <a:t> 부산 채용확정형 교육</a:t>
            </a:r>
            <a:endParaRPr lang="ko-KR" altLang="en-US" b="1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  <a:defRPr/>
            </a:pPr>
            <a:r>
              <a:rPr lang="en-US" altLang="ko-KR" sz="2800" b="1">
                <a:solidFill>
                  <a:schemeClr val="bg2">
                    <a:lumMod val="1000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3137"/>
                    </a:srgbClr>
                  </a:outerShdw>
                </a:effectLst>
                <a:latin typeface="Pretendard Black" charset="0"/>
                <a:ea typeface="Pretendard Black" charset="0"/>
                <a:cs typeface="+mj-cs"/>
              </a:rPr>
              <a:t>ERP10(SCM)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3137"/>
                    </a:srgbClr>
                  </a:outerShdw>
                </a:effectLst>
                <a:latin typeface="Pretendard Black" charset="0"/>
                <a:ea typeface="+mj-ea"/>
                <a:cs typeface="+mj-cs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effectLst>
                  <a:outerShdw sx="100000" sy="100000" blurRad="38100" dist="38100" dir="2700000" rotWithShape="1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주간</a:t>
            </a:r>
            <a:r>
              <a:rPr lang="ko-KR" altLang="en-US" sz="2400" b="1">
                <a:solidFill>
                  <a:schemeClr val="bg1"/>
                </a:solidFill>
                <a:effectLst>
                  <a:outerShdw sx="100000" sy="100000" blurRad="38100" dist="38100" dir="2700000" rotWithShape="1" algn="tl">
                    <a:srgbClr val="000000">
                      <a:alpha val="43137"/>
                    </a:srgbClr>
                  </a:outerShdw>
                </a:effectLst>
                <a:latin typeface="Pretendard Black" charset="0"/>
                <a:ea typeface="Pretendard Black" charset="0"/>
                <a:cs typeface="+mj-cs"/>
              </a:rPr>
              <a:t>보고서</a:t>
            </a:r>
            <a:endParaRPr lang="ko-KR" altLang="en-US" sz="2400" b="1">
              <a:solidFill>
                <a:schemeClr val="bg1"/>
              </a:solidFill>
              <a:latin typeface="Pretendard Black" charset="0"/>
              <a:ea typeface="Pretendard Black" charset="0"/>
              <a:cs typeface="+mj-cs"/>
            </a:endParaRPr>
          </a:p>
          <a:p>
            <a:pPr marL="228600" indent="-228600" algn="ctr" latinLnBrk="0">
              <a:buFont typeface="Arial"/>
              <a:buChar char="•"/>
              <a:defRPr/>
            </a:pPr>
            <a:endParaRPr lang="ko-KR" altLang="en-US" sz="2400">
              <a:latin typeface="Pretendard Black" charset="0"/>
              <a:ea typeface="Pretendard Black" charset="0"/>
              <a:cs typeface="+mj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CA020B7-9F8C-49C4-9A77-6A91E3058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0188"/>
              </p:ext>
            </p:extLst>
          </p:nvPr>
        </p:nvGraphicFramePr>
        <p:xfrm>
          <a:off x="3000654" y="3554807"/>
          <a:ext cx="3904691" cy="7416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9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시정조치 검토메뉴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정휘윤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DEEFEB1-89B6-4E7B-885D-B7FC5C802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75" y="6238240"/>
            <a:ext cx="161925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65E5EB7-D2F2-4562-BABD-DF6B49526C92}"/>
              </a:ext>
            </a:extLst>
          </p:cNvPr>
          <p:cNvSpPr txBox="1"/>
          <p:nvPr/>
        </p:nvSpPr>
        <p:spPr>
          <a:xfrm>
            <a:off x="652145" y="212090"/>
            <a:ext cx="1113790" cy="2921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300" cap="none" spc="300" i="0" b="0" strike="noStrike">
                <a:solidFill>
                  <a:srgbClr val="3B3838"/>
                </a:solidFill>
                <a:latin typeface="나눔고딕" charset="0"/>
                <a:ea typeface="나눔고딕" charset="0"/>
              </a:rPr>
              <a:t>주간보고서</a:t>
            </a:r>
            <a:endParaRPr lang="ko-KR" altLang="en-US" sz="1300" cap="none" i="0" b="0" strike="noStrike">
              <a:solidFill>
                <a:srgbClr val="3B3838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28BB31-384A-4F36-8836-8280900AF7B4}"/>
              </a:ext>
            </a:extLst>
          </p:cNvPr>
          <p:cNvSpPr/>
          <p:nvPr/>
        </p:nvSpPr>
        <p:spPr>
          <a:xfrm>
            <a:off x="0" y="148590"/>
            <a:ext cx="588645" cy="620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8" name="슬라이드 번호 개체 틀 34">
            <a:extLst>
              <a:ext uri="{FF2B5EF4-FFF2-40B4-BE49-F238E27FC236}">
                <a16:creationId xmlns:a16="http://schemas.microsoft.com/office/drawing/2014/main" id="{93A1898B-218E-4252-B09B-86353E9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8770" y="6532880"/>
            <a:ext cx="2743200" cy="365125"/>
          </a:xfrm>
        </p:spPr>
        <p:txBody>
          <a:bodyPr/>
          <a:lstStyle/>
          <a:p>
            <a:fld id="{346F885F-BBA5-4FEF-9723-E4BF6E51B84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5" name="도형 2"/>
          <p:cNvSpPr>
            <a:spLocks/>
          </p:cNvSpPr>
          <p:nvPr/>
        </p:nvSpPr>
        <p:spPr>
          <a:xfrm rot="0">
            <a:off x="164465" y="846455"/>
            <a:ext cx="9577705" cy="57607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60">
                <a:latin typeface="Pretendard" charset="0"/>
                <a:ea typeface="Pretendard" charset="0"/>
                <a:cs typeface="+mn-cs"/>
              </a:rPr>
              <a:t>{{{</a:t>
            </a:r>
            <a:endParaRPr lang="ko-KR" altLang="en-US" sz="1460"/>
          </a:p>
        </p:txBody>
      </p:sp>
      <p:sp>
        <p:nvSpPr>
          <p:cNvPr id="26" name="도형 3"/>
          <p:cNvSpPr>
            <a:spLocks/>
          </p:cNvSpPr>
          <p:nvPr/>
        </p:nvSpPr>
        <p:spPr>
          <a:xfrm rot="0">
            <a:off x="-1270" y="846455"/>
            <a:ext cx="9577705" cy="57607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60">
                <a:latin typeface="Pretendard" charset="0"/>
                <a:ea typeface="Pretendard" charset="0"/>
                <a:cs typeface="+mn-cs"/>
              </a:rPr>
              <a:t>{{{</a:t>
            </a:r>
            <a:endParaRPr lang="ko-KR" altLang="en-US" sz="1460"/>
          </a:p>
        </p:txBody>
      </p:sp>
      <p:sp>
        <p:nvSpPr>
          <p:cNvPr id="27" name="도형 6"/>
          <p:cNvSpPr>
            <a:spLocks/>
          </p:cNvSpPr>
          <p:nvPr/>
        </p:nvSpPr>
        <p:spPr>
          <a:xfrm rot="0">
            <a:off x="590550" y="1160780"/>
            <a:ext cx="5678170" cy="26269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개발환경설정</a:t>
            </a:r>
            <a:endParaRPr lang="ko-KR" altLang="en-US" sz="3000" cap="none" i="0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3000" cap="none" i="0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508000" indent="254000" algn="l" latinLnBrk="0">
              <a:buFontTx/>
              <a:buNone/>
            </a:pP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백엔드 개발툴 설치 </a:t>
            </a:r>
            <a:endParaRPr lang="ko-KR" altLang="en-US" sz="2400" cap="none" i="0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1016000" indent="254000" algn="l" latinLnBrk="0">
              <a:buFontTx/>
              <a:buNone/>
            </a:pPr>
            <a:r>
              <a:rPr lang="ko-KR" altLang="en-US" sz="2000" cap="none" i="0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1.1</a:t>
            </a:r>
            <a:r>
              <a:rPr lang="ko-KR" altLang="en-US" sz="2000" cap="none" i="0" b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 소분류	</a:t>
            </a:r>
            <a:endParaRPr lang="ko-KR" altLang="en-US" sz="2000" cap="none" i="0" b="1" strike="noStrike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  <a:p>
            <a:pPr marL="508000" indent="254000" algn="l" latinLnBrk="0">
              <a:buFontTx/>
              <a:buNone/>
            </a:pP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2.</a:t>
            </a: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프</a:t>
            </a: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론트 개발툴 설치</a:t>
            </a:r>
            <a:endParaRPr lang="ko-KR" altLang="en-US" sz="2400" cap="none" i="0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508000" indent="254000" algn="l" latinLnBrk="0">
              <a:buFontTx/>
              <a:buNone/>
            </a:pP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3</a:t>
            </a: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lang="ko-KR" altLang="en-US" sz="2400" cap="none" i="0" b="1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재무회계모듈 설정</a:t>
            </a:r>
            <a:endParaRPr lang="ko-KR" altLang="en-US" sz="2400" cap="none" i="0" b="1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28600" indent="-228600" algn="l" latinLnBrk="0">
              <a:buFont typeface="Arial"/>
              <a:buChar char="•"/>
            </a:pPr>
            <a:endParaRPr lang="ko-KR" altLang="en-US" sz="1800" cap="none" i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228600" indent="-228600" algn="ctr" latinLnBrk="0">
              <a:buFont typeface="Arial"/>
              <a:buChar char="•"/>
              <a:defRPr/>
            </a:pPr>
            <a:endParaRPr lang="ko-KR" altLang="en-US" sz="1800" cap="none" i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4E93D-11F7-4BF8-A832-7BB305F449CA}"/>
              </a:ext>
            </a:extLst>
          </p:cNvPr>
          <p:cNvSpPr/>
          <p:nvPr/>
        </p:nvSpPr>
        <p:spPr>
          <a:xfrm>
            <a:off x="164465" y="846455"/>
            <a:ext cx="9577070" cy="5760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{{{</a:t>
            </a:r>
            <a:endParaRPr lang="ko-KR" altLang="en-US" sz="146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E5EB7-D2F2-4562-BABD-DF6B49526C92}"/>
              </a:ext>
            </a:extLst>
          </p:cNvPr>
          <p:cNvSpPr txBox="1"/>
          <p:nvPr/>
        </p:nvSpPr>
        <p:spPr>
          <a:xfrm>
            <a:off x="652145" y="212090"/>
            <a:ext cx="1297940" cy="2921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300" spc="-140">
                <a:solidFill>
                  <a:schemeClr val="bg2">
                    <a:lumMod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1.백엔드개발툴</a:t>
            </a:r>
            <a:r>
              <a:rPr lang="ko-KR" altLang="en-US" sz="1300" spc="-140">
                <a:solidFill>
                  <a:schemeClr val="bg2">
                    <a:lumMod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설치</a:t>
            </a:r>
            <a:endParaRPr lang="ko-KR" altLang="en-US" sz="13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8E041-0F5E-4FB4-82A2-5E616094438B}"/>
              </a:ext>
            </a:extLst>
          </p:cNvPr>
          <p:cNvSpPr txBox="1"/>
          <p:nvPr/>
        </p:nvSpPr>
        <p:spPr>
          <a:xfrm>
            <a:off x="652145" y="443865"/>
            <a:ext cx="1202690" cy="34226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25">
                <a:solidFill>
                  <a:schemeClr val="bg2">
                    <a:lumMod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1.1JDK</a:t>
            </a:r>
            <a:r>
              <a:rPr lang="ko-KR" altLang="en-US" sz="1625">
                <a:solidFill>
                  <a:schemeClr val="bg2">
                    <a:lumMod val="25000"/>
                  </a:schemeClr>
                </a:solidFill>
                <a:latin typeface="Pretendard" charset="0"/>
                <a:ea typeface="Pretendard" charset="0"/>
                <a:cs typeface="+mn-cs"/>
              </a:rPr>
              <a:t> 설치</a:t>
            </a:r>
            <a:endParaRPr lang="ko-KR" altLang="en-US" sz="1625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28BB31-384A-4F36-8836-8280900AF7B4}"/>
              </a:ext>
            </a:extLst>
          </p:cNvPr>
          <p:cNvSpPr/>
          <p:nvPr/>
        </p:nvSpPr>
        <p:spPr>
          <a:xfrm>
            <a:off x="0" y="148590"/>
            <a:ext cx="588645" cy="620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8" name="슬라이드 번호 개체 틀 34">
            <a:extLst>
              <a:ext uri="{FF2B5EF4-FFF2-40B4-BE49-F238E27FC236}">
                <a16:creationId xmlns:a16="http://schemas.microsoft.com/office/drawing/2014/main" id="{93A1898B-218E-4252-B09B-86353E9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8770" y="6532880"/>
            <a:ext cx="2743200" cy="365125"/>
          </a:xfrm>
        </p:spPr>
        <p:txBody>
          <a:bodyPr/>
          <a:lstStyle/>
          <a:p>
            <a:fld id="{346F885F-BBA5-4FEF-9723-E4BF6E51B84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1B5936-B20C-460C-92E5-769DC29A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1558290"/>
            <a:ext cx="3741420" cy="25920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2FFAB7-A76C-4F42-AF54-7E81082FC3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10" y="1596390"/>
            <a:ext cx="5059680" cy="2591435"/>
          </a:xfrm>
          <a:prstGeom prst="rect">
            <a:avLst/>
          </a:prstGeom>
        </p:spPr>
      </p:pic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31B25A4F-E5E2-445C-BA8F-1B617CF434E4}"/>
              </a:ext>
            </a:extLst>
          </p:cNvPr>
          <p:cNvSpPr/>
          <p:nvPr/>
        </p:nvSpPr>
        <p:spPr>
          <a:xfrm>
            <a:off x="410210" y="5020945"/>
            <a:ext cx="9085580" cy="98425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533DC-9D18-4BD1-83A9-B85C268E118B}"/>
              </a:ext>
            </a:extLst>
          </p:cNvPr>
          <p:cNvSpPr txBox="1"/>
          <p:nvPr/>
        </p:nvSpPr>
        <p:spPr>
          <a:xfrm>
            <a:off x="410210" y="5306060"/>
            <a:ext cx="9085580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/>
              <a:t>이 프로젝트는 </a:t>
            </a:r>
            <a:r>
              <a:rPr lang="en-US" altLang="ko-KR" sz="1600" dirty="0"/>
              <a:t>ERP </a:t>
            </a:r>
            <a:r>
              <a:rPr lang="ko-KR" altLang="en-US" sz="1600" dirty="0"/>
              <a:t>설계서를 바탕으로 개발되었습니다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/>
              <a:t>총 </a:t>
            </a:r>
            <a:r>
              <a:rPr lang="en-US" altLang="ko-KR" sz="1600" dirty="0"/>
              <a:t>9</a:t>
            </a:r>
            <a:r>
              <a:rPr lang="ko-KR" altLang="en-US" sz="1600" dirty="0"/>
              <a:t>개 테이블을 조회하였으며 추가로 시정조치검토마스터 테이블의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삭제를 구현하였습니다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06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7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4">
            <a:extLst>
              <a:ext uri="{FF2B5EF4-FFF2-40B4-BE49-F238E27FC236}">
                <a16:creationId xmlns:a16="http://schemas.microsoft.com/office/drawing/2014/main" id="{93A1898B-218E-4252-B09B-86353E9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8611" y="6532960"/>
            <a:ext cx="2743200" cy="365125"/>
          </a:xfrm>
        </p:spPr>
        <p:txBody>
          <a:bodyPr/>
          <a:lstStyle/>
          <a:p>
            <a:fld id="{346F885F-BBA5-4FEF-9723-E4BF6E51B84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1F0EA62A-7840-4393-BEE9-8FA26D6600DF}"/>
              </a:ext>
            </a:extLst>
          </p:cNvPr>
          <p:cNvSpPr txBox="1"/>
          <p:nvPr/>
        </p:nvSpPr>
        <p:spPr>
          <a:xfrm>
            <a:off x="2431721" y="3163227"/>
            <a:ext cx="5042558" cy="689682"/>
          </a:xfrm>
          <a:prstGeom prst="rect">
            <a:avLst/>
          </a:prstGeom>
          <a:noFill/>
          <a:ln cmpd="dbl">
            <a:noFill/>
          </a:ln>
          <a:effectLst/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DEED7A-D246-4C26-90BE-9A59793E8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72" y="6238192"/>
            <a:ext cx="1619254" cy="2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테마1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56165E8E-89B0-4AEF-8D93-CD0642341935}" vid="{25A3B004-666F-4E10-B8E9-08518A5C95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343</Paragraphs>
  <Words>1044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koohh9999</cp:lastModifiedBy>
  <dc:title>PowerPoint 프레젠테이션</dc:title>
  <dcterms:modified xsi:type="dcterms:W3CDTF">2023-06-08T02:41:24Z</dcterms:modified>
</cp:coreProperties>
</file>