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나눔바른펜" panose="020B0503000000000000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DCBCD-EEAE-4333-ACDD-0896D4C0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48261-935A-47D2-8455-2D8F7F095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291B9-090C-4981-ACA2-33387D0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1F16A-4256-4719-A514-CB4FFE82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781DA-67D3-42EA-965E-131A2B2C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83BD1-508A-4E48-B4CF-B6B904E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91576-1FD9-438C-8DA6-CBEE6B1F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9CBCD-0788-4C67-8A36-6DB131B8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9FA6A-4FDA-4128-AE6E-D98A17C0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638F0-2432-4ED9-999A-0D4B107B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51FC2-1D2E-47B9-905A-4190234C9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7862E-B815-41FF-A333-D7ABAA96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271CC-BAB3-43DC-82B3-58A50490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2E2BB-1C53-4FF4-A514-7570D66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76146-0AC2-40F8-80C5-5FAE6F41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7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FF9F8-346C-4CC4-B875-41ED3D22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A9327-3CDF-40B1-96F5-67CC0DBD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46BE0-B9D4-413D-A1AE-757E44D6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3B57B-7922-4C38-AF16-9EB6D7AF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334BA-5318-409A-B860-0624C4E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F5EA-1471-4404-852B-DEF1858B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AE1FA-733B-4189-AD1A-5855649A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1F7DC-A16D-4B8F-9A7F-2A975713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201C6-B806-4171-9CAF-4D355D47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6A517-C310-4E80-B416-56BC029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E7573-2EAB-4294-ADBD-ECD433AE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6F08A-2614-4DAF-99F5-E51F9267E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491FC-AD9D-478E-8C73-B94845A1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DC96C-1800-48C9-A616-59EB744F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8B920-D140-4DBA-A36D-9890ECB4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7ED59-E6EE-4C0D-8E4A-E8DACA04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0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DAD2-8E89-4038-8298-A07EA804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7D3F0-68A2-4CB2-8E6E-CEB28310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D03F0-BD68-494B-BBE0-E4085921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38645-54CB-4E11-8ADB-5C516C20B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90C0D-94A0-4504-B193-F1942BD43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21AB8F-3407-45BC-94B0-4383772A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1A1AC3-A2DB-4176-9235-34D3DD5F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00F02-10A0-4672-9ED2-6DDEEA1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7873-55F2-4D6B-B9DF-0315FECA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DBE186-1D87-49A6-B798-C0F7CCDC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5383F-BDDA-43D3-BAB4-D841416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2CEAC-FFD1-4C5B-8041-5BB35D5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7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11E56-FDAA-4F10-BAA6-30FAEB8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62712-D458-4BE9-B089-F273EF6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BA5C6-0B7D-4DC2-846D-6E8F796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74BD-3B61-421D-8BBB-F809F6C2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4E24E-60E0-41D0-9182-8DA09D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CB568-2881-47D1-8C7F-24F1AA736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A6B77-2F4D-405A-A142-D78011E0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81FB4-A853-4BA7-98CE-54CCE3E7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0FD1-1153-4494-AABA-E1876F9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D608-040A-404C-A720-50C02843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76FB27-9B7F-4360-A003-23D9D3747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1781F-163D-4451-AF72-492E8CB6F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6329A-ADD6-43FC-8244-9FE9BDDF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A35B1-16DC-4960-AC7E-938020C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90837-FA0D-4851-AA3E-D3259F19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0281F-DF86-4011-843E-03DEA40F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3AEB5-03DF-467E-995E-F333566E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FD45D-EA86-4EDA-BC6D-23B3255B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F9F6-5F69-41E2-ADE7-D8E3DF1A3DF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1EA3C-8034-4F80-A464-81842803E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8CD1F-57DB-48B5-A8CF-BFA99309F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F718-A3AA-4A4C-AB8A-36C88F8B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4C14-45BB-46A9-8658-24448E4C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380" y="255966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웹프로그래밍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1  4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9857A-170D-4F60-A83E-EAED4B40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893" y="330003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발표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60191434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배정연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1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77555-A158-412D-9371-8DD26DF6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벼룩시장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상품 업로드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813871-BA76-4CAF-8561-66A8FB15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33" y="1546832"/>
            <a:ext cx="9189808" cy="4946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76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4FDF1-CAB4-499A-84CC-CF5159F9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벼룩시장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상품창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613738-AAF8-4EC1-81F0-11D6BE90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35" y="1690688"/>
            <a:ext cx="8500729" cy="4575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D5141-329E-4522-821C-0271E44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벼룩시장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쪽지창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B87E58-EAB0-4EFB-B585-9D0D527B4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89" y="1537668"/>
            <a:ext cx="8993505" cy="4955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1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5FCD3-9B96-4C28-B56B-DBC0098A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구직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B7C5C-792D-4011-825B-F19B90B6F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42" y="1508383"/>
            <a:ext cx="8941070" cy="5178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40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5CC0-61D7-4744-83F4-06F9B87D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구인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38EA67-FDA5-4BDF-B7B3-ED7DFEACE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38" y="1499053"/>
            <a:ext cx="8849046" cy="5048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8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808D3-D89A-408C-87C4-D1C41E32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75FC8A-E9DC-4FFA-BCCC-220B8F59F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48" y="1508383"/>
            <a:ext cx="8978454" cy="505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23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6C9A-98B2-47A5-9FA9-C021347F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BBA25-B065-4630-8AC3-0C1B624E2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00" y="1611021"/>
            <a:ext cx="8503962" cy="478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0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D78E5-42D0-4E65-91C8-47234D77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DD42C8-1372-4B98-AD4C-88F5967D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2" y="1690688"/>
            <a:ext cx="8630556" cy="466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38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3EB1B-0753-4874-95A4-EDFC6B91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 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9614D7-A3D4-48F5-B9ED-4A46A5994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0" y="1933687"/>
            <a:ext cx="6248982" cy="4237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70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080D0-7C1C-4B49-9A77-6BF3B79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7F467-CB34-47EF-B872-E410AE17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동기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목표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UI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기획서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 시연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D7DAD-A765-409F-B055-1A23B783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84" y="1862213"/>
            <a:ext cx="5850507" cy="431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8339-A479-4CC8-8308-8FF44EFE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동기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87A172-29BB-4AA6-AD28-0BFDB815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1" y="1690688"/>
            <a:ext cx="6735115" cy="415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B5CF1-5E07-497E-9CA1-11318766506B}"/>
              </a:ext>
            </a:extLst>
          </p:cNvPr>
          <p:cNvSpPr txBox="1"/>
          <p:nvPr/>
        </p:nvSpPr>
        <p:spPr>
          <a:xfrm>
            <a:off x="7470711" y="1782395"/>
            <a:ext cx="47212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독일</a:t>
            </a:r>
            <a:r>
              <a:rPr lang="ko-KR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내의 정보 교환을 통해 한인 간의 </a:t>
            </a:r>
            <a:r>
              <a:rPr lang="ko-KR" altLang="ko-KR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네트워크 연결</a:t>
            </a:r>
            <a:r>
              <a:rPr lang="ko-KR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강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2800" dirty="0"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한인이 상생할 수 있는 플랫폼</a:t>
            </a:r>
            <a:r>
              <a:rPr lang="ko-KR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만들어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한인들의 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취업 부담 감소</a:t>
            </a:r>
            <a:endParaRPr lang="en-US" altLang="ko-KR" sz="28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2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F966-BF83-4871-B84F-55045947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3DAAB-E261-42B7-A70D-31BFDC8B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1562558"/>
            <a:ext cx="1087906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57245289-166F-4231-8B93-2B8B41C5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5" y="254169"/>
            <a:ext cx="5613065" cy="634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4B459F-2A13-4A6F-879C-38C5CB68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39" y="1752600"/>
            <a:ext cx="5734050" cy="335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2965E-82EA-42A0-819F-FA9DDA53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32" y="31364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UI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기획서</a:t>
            </a:r>
            <a:b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788B70C-2B4B-4C5D-92B3-94C6C572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11" y="1910399"/>
            <a:ext cx="8605649" cy="4835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457A3C8-2AD2-4DA6-80CE-4D46471D4FF8}"/>
              </a:ext>
            </a:extLst>
          </p:cNvPr>
          <p:cNvSpPr txBox="1">
            <a:spLocks/>
          </p:cNvSpPr>
          <p:nvPr/>
        </p:nvSpPr>
        <p:spPr>
          <a:xfrm>
            <a:off x="1275826" y="819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제공 메인</a:t>
            </a:r>
          </a:p>
        </p:txBody>
      </p:sp>
    </p:spTree>
    <p:extLst>
      <p:ext uri="{BB962C8B-B14F-4D97-AF65-F5344CB8AC3E}">
        <p14:creationId xmlns:p14="http://schemas.microsoft.com/office/powerpoint/2010/main" val="375732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C3C5D-9053-4876-A1DE-65FF8B67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제공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도움요청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B82B0C2-3C88-4186-8BC3-2D2540046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55" y="1690687"/>
            <a:ext cx="8809879" cy="4652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23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52398-CC92-447D-BDCE-FB0D6D94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제공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생생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정보통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84CDA2-AA23-4A72-BC69-F58119B2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2" y="1410770"/>
            <a:ext cx="8871389" cy="4854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4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11A2F-4351-4851-A15C-78B3B04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벼룩시장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F7EAA21-EF18-4303-8788-D686D5BA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6" y="1583030"/>
            <a:ext cx="8973931" cy="4798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31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90</Words>
  <Application>Microsoft Office PowerPoint</Application>
  <PresentationFormat>와이드스크린</PresentationFormat>
  <Paragraphs>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나눔바른펜</vt:lpstr>
      <vt:lpstr>맑은 고딕</vt:lpstr>
      <vt:lpstr>Arial</vt:lpstr>
      <vt:lpstr>Office 테마</vt:lpstr>
      <vt:lpstr>웹프로그래밍1  4조 </vt:lpstr>
      <vt:lpstr>목차</vt:lpstr>
      <vt:lpstr>1. 개발 동기</vt:lpstr>
      <vt:lpstr>2. 개발 목표</vt:lpstr>
      <vt:lpstr>PowerPoint 프레젠테이션</vt:lpstr>
      <vt:lpstr>3. UI 기획서 </vt:lpstr>
      <vt:lpstr>정보 제공 (도움요청)</vt:lpstr>
      <vt:lpstr>정보 제공(생생 정보통)</vt:lpstr>
      <vt:lpstr>벼룩시장 메인</vt:lpstr>
      <vt:lpstr>벼룩시장 (상품 업로드)</vt:lpstr>
      <vt:lpstr>벼룩시장 상품창</vt:lpstr>
      <vt:lpstr>벼룩시장 쪽지창</vt:lpstr>
      <vt:lpstr>구직 페이지</vt:lpstr>
      <vt:lpstr>구인 페이지</vt:lpstr>
      <vt:lpstr>회원가입 페이지</vt:lpstr>
      <vt:lpstr>로그인 페이지</vt:lpstr>
      <vt:lpstr>메인 페이지</vt:lpstr>
      <vt:lpstr>4. 코드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웹프로그래밍1  4조 </dc:title>
  <dc:creator>ASUS</dc:creator>
  <cp:lastModifiedBy>ASUS</cp:lastModifiedBy>
  <cp:revision>13</cp:revision>
  <dcterms:created xsi:type="dcterms:W3CDTF">2022-06-15T18:22:37Z</dcterms:created>
  <dcterms:modified xsi:type="dcterms:W3CDTF">2022-06-16T06:40:23Z</dcterms:modified>
</cp:coreProperties>
</file>