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96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1C3-7E52-4ECC-9BE8-5C1369EF639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4388-AD67-450E-9671-9685A5815B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1C3-7E52-4ECC-9BE8-5C1369EF639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4388-AD67-450E-9671-9685A5815B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1C3-7E52-4ECC-9BE8-5C1369EF639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4388-AD67-450E-9671-9685A5815B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1C3-7E52-4ECC-9BE8-5C1369EF639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4388-AD67-450E-9671-9685A5815B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1C3-7E52-4ECC-9BE8-5C1369EF639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4388-AD67-450E-9671-9685A5815B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1C3-7E52-4ECC-9BE8-5C1369EF639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4388-AD67-450E-9671-9685A5815B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1C3-7E52-4ECC-9BE8-5C1369EF639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4388-AD67-450E-9671-9685A5815B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1C3-7E52-4ECC-9BE8-5C1369EF639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4388-AD67-450E-9671-9685A5815B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1C3-7E52-4ECC-9BE8-5C1369EF639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4388-AD67-450E-9671-9685A5815B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1C3-7E52-4ECC-9BE8-5C1369EF639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4388-AD67-450E-9671-9685A5815B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1C3-7E52-4ECC-9BE8-5C1369EF639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4388-AD67-450E-9671-9685A5815B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3A1C3-7E52-4ECC-9BE8-5C1369EF639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94388-AD67-450E-9671-9685A5815B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모바일 앱 프로그래밍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녹음 앱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Screenshot_154539118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  <p:sp>
        <p:nvSpPr>
          <p:cNvPr id="5" name="TextBox 4"/>
          <p:cNvSpPr txBox="1"/>
          <p:nvPr/>
        </p:nvSpPr>
        <p:spPr>
          <a:xfrm>
            <a:off x="5940152" y="3356992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카테고리 들어갔을 때 </a:t>
            </a:r>
            <a:endParaRPr lang="en-US" altLang="ko-KR" smtClean="0"/>
          </a:p>
          <a:p>
            <a:r>
              <a:rPr lang="ko-KR" altLang="en-US" smtClean="0"/>
              <a:t>파일 들어있는 것 볼 수 있음 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카테고리는 녹음된 파일을 </a:t>
            </a:r>
            <a:r>
              <a:rPr lang="en-US" altLang="ko-KR" smtClean="0"/>
              <a:t>DB</a:t>
            </a:r>
            <a:r>
              <a:rPr lang="ko-KR" altLang="en-US" smtClean="0"/>
              <a:t>로 관리하여 </a:t>
            </a:r>
            <a:endParaRPr lang="en-US" altLang="ko-KR" smtClean="0"/>
          </a:p>
          <a:p>
            <a:r>
              <a:rPr lang="ko-KR" altLang="en-US" smtClean="0"/>
              <a:t>카테고리 목록 클릭 시</a:t>
            </a:r>
            <a:endParaRPr lang="en-US" altLang="ko-KR" smtClean="0"/>
          </a:p>
          <a:p>
            <a:r>
              <a:rPr lang="ko-KR" altLang="en-US" smtClean="0"/>
              <a:t>해당 카테고리 녹음 파일을 보여줌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55576" y="1556792"/>
            <a:ext cx="2545854" cy="4525963"/>
          </a:xfrm>
        </p:spPr>
      </p:pic>
      <p:sp>
        <p:nvSpPr>
          <p:cNvPr id="5" name="TextBox 4"/>
          <p:cNvSpPr txBox="1"/>
          <p:nvPr/>
        </p:nvSpPr>
        <p:spPr>
          <a:xfrm>
            <a:off x="4067944" y="3284984"/>
            <a:ext cx="2880320" cy="63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오른쪽 상단 점세개 클릭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메뉴바 생성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7944" y="3284984"/>
            <a:ext cx="3960440" cy="904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오른쪽 상단 물음표 버튼을 누를시 도움말 스크린이 뜨고 각 메뉴는 </a:t>
            </a:r>
            <a:r>
              <a:rPr lang="en-US" altLang="ko-KR"/>
              <a:t>toast</a:t>
            </a:r>
            <a:r>
              <a:rPr lang="ko-KR" altLang="en-US"/>
              <a:t>로 띄움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7584" y="1988840"/>
            <a:ext cx="2414866" cy="4293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향후 </a:t>
            </a:r>
            <a:r>
              <a:rPr lang="ko-KR" altLang="en-US" smtClean="0"/>
              <a:t>계획</a:t>
            </a:r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 smtClean="0"/>
              <a:t>구현하지 못한 것을 구현할 예정 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향후계획 </a:t>
            </a:r>
            <a:r>
              <a:rPr lang="en-US" altLang="ko-KR"/>
              <a:t>-</a:t>
            </a:r>
            <a:r>
              <a:rPr lang="ko-KR" altLang="en-US"/>
              <a:t>구현 해야할 부분</a:t>
            </a:r>
            <a:endParaRPr lang="ko-KR" altLang="en-US"/>
          </a:p>
        </p:txBody>
      </p:sp>
      <p:pic>
        <p:nvPicPr>
          <p:cNvPr id="4" name="내용 개체 틀 3" descr="Screenshot_1545391178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576" y="1700808"/>
            <a:ext cx="2545854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6056" y="2732482"/>
            <a:ext cx="2304256" cy="1456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해당 날짜를 누르면 해당 날에 저장한 파일 목록을 보여줘야하지만 구현하지 못함</a:t>
            </a:r>
            <a:r>
              <a:rPr lang="en-US" altLang="ko-KR"/>
              <a:t>.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향후계획 </a:t>
            </a:r>
            <a:r>
              <a:rPr lang="en-US" altLang="ko-KR"/>
              <a:t>-</a:t>
            </a:r>
            <a:r>
              <a:rPr lang="ko-KR" altLang="en-US"/>
              <a:t>구현 해야할 부분</a:t>
            </a:r>
            <a:endParaRPr lang="ko-KR" altLang="en-US"/>
          </a:p>
        </p:txBody>
      </p:sp>
      <p:pic>
        <p:nvPicPr>
          <p:cNvPr id="4" name="내용 개체 틀 3" descr="Screenshot_1545391180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31640" y="1556792"/>
            <a:ext cx="2545854" cy="4525963"/>
          </a:xfrm>
        </p:spPr>
      </p:pic>
      <p:sp>
        <p:nvSpPr>
          <p:cNvPr id="5" name="TextBox 4"/>
          <p:cNvSpPr txBox="1"/>
          <p:nvPr/>
        </p:nvSpPr>
        <p:spPr>
          <a:xfrm>
            <a:off x="5148064" y="2132856"/>
            <a:ext cx="3096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카테고리 추가 기능 구현 못함</a:t>
            </a:r>
            <a:r>
              <a:rPr lang="en-US" altLang="ko-KR"/>
              <a:t>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향후계획 </a:t>
            </a:r>
            <a:r>
              <a:rPr lang="en-US" altLang="ko-KR"/>
              <a:t>-</a:t>
            </a:r>
            <a:r>
              <a:rPr lang="ko-KR" altLang="en-US"/>
              <a:t>구현 해야할 부분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55576" y="1556792"/>
            <a:ext cx="2545854" cy="4525963"/>
          </a:xfrm>
        </p:spPr>
      </p:pic>
      <p:sp>
        <p:nvSpPr>
          <p:cNvPr id="5" name="TextBox 4"/>
          <p:cNvSpPr txBox="1"/>
          <p:nvPr/>
        </p:nvSpPr>
        <p:spPr>
          <a:xfrm>
            <a:off x="4211960" y="3068960"/>
            <a:ext cx="4176464" cy="910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메뉴바를 구현하였으나 시간 부족으로 인해 메뉴 클릭 시 해당 기능 구현 못함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향후계획 </a:t>
            </a:r>
            <a:r>
              <a:rPr lang="en-US" altLang="ko-KR"/>
              <a:t>-</a:t>
            </a:r>
            <a:r>
              <a:rPr lang="ko-KR" altLang="en-US"/>
              <a:t>구현 해야할 부분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11960" y="3068960"/>
            <a:ext cx="4176464" cy="910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녹음한 파일을 편집하는 기능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디자인은 구현하였지만 기능적인 부분을 구현하지 못함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2162234"/>
            <a:ext cx="3747888" cy="3066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351308"/>
            <a:ext cx="2746648" cy="63753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협업내용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1962170"/>
            <a:ext cx="6696744" cy="1179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김우일</a:t>
            </a:r>
            <a:r>
              <a:rPr lang="en-US" altLang="ko-KR"/>
              <a:t> – </a:t>
            </a:r>
            <a:r>
              <a:rPr lang="ko-KR" altLang="en-US"/>
              <a:t>조장</a:t>
            </a:r>
            <a:r>
              <a:rPr lang="en-US" altLang="ko-KR"/>
              <a:t>, </a:t>
            </a:r>
            <a:r>
              <a:rPr lang="ko-KR" altLang="en-US"/>
              <a:t>프로젝트 개발 단계 구상 및 </a:t>
            </a:r>
            <a:r>
              <a:rPr lang="en-US" altLang="ko-KR"/>
              <a:t>GUI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김정환 </a:t>
            </a:r>
            <a:r>
              <a:rPr lang="en-US" altLang="ko-KR"/>
              <a:t>– </a:t>
            </a:r>
            <a:r>
              <a:rPr lang="ko-KR" altLang="en-US"/>
              <a:t>보고서 및 동영상 제작</a:t>
            </a:r>
            <a:r>
              <a:rPr lang="en-US" altLang="ko-KR"/>
              <a:t>, </a:t>
            </a:r>
            <a:r>
              <a:rPr lang="ko-KR" altLang="en-US"/>
              <a:t>프로젝트 내 이미지 편집 담당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이주형 </a:t>
            </a:r>
            <a:r>
              <a:rPr lang="en-US" altLang="ko-KR"/>
              <a:t>– </a:t>
            </a:r>
            <a:r>
              <a:rPr lang="ko-KR" altLang="en-US"/>
              <a:t>프로그램 내부 동작 구현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정영진 </a:t>
            </a:r>
            <a:r>
              <a:rPr lang="en-US" altLang="ko-KR"/>
              <a:t>– </a:t>
            </a:r>
            <a:r>
              <a:rPr lang="ko-KR" altLang="en-US"/>
              <a:t>프로그램 내부 동작 구현 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3091109"/>
            <a:ext cx="6696744" cy="3938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협업 내용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- </a:t>
            </a:r>
            <a:r>
              <a:rPr lang="ko-KR" altLang="en-US"/>
              <a:t>프로젝트 팀을 구성하고 주제 구상 시 다같이 모여 현재 우리의 능력과 기간을 고려했을 때 가장 적절한 주제를 고려해보았다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전반적으로 팀원 모두가 역할분담을 잘하여 프로젝트를 진행하였고 부족한 부분은 서로서로 채워주며 진행하였다</a:t>
            </a:r>
            <a:r>
              <a:rPr lang="en-US" altLang="ko-KR"/>
              <a:t>. </a:t>
            </a:r>
            <a:r>
              <a:rPr lang="ko-KR" altLang="en-US"/>
              <a:t>프로그램 개발 시 모두가 프로그래밍 실력이 같은 것이 아니기 때문에 부족한 인원에게는 코드에 대한 설명을 해주며 코딩을 했다</a:t>
            </a:r>
            <a:r>
              <a:rPr lang="en-US" altLang="ko-KR"/>
              <a:t>. </a:t>
            </a: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개발은 코딩이 전부가 아닌 부가적인 이미지</a:t>
            </a:r>
            <a:r>
              <a:rPr lang="en-US" altLang="ko-KR"/>
              <a:t>, GUI(</a:t>
            </a:r>
            <a:r>
              <a:rPr lang="ko-KR" altLang="en-US"/>
              <a:t>디자인</a:t>
            </a:r>
            <a:r>
              <a:rPr lang="en-US" altLang="ko-KR"/>
              <a:t>) </a:t>
            </a:r>
            <a:r>
              <a:rPr lang="ko-KR" altLang="en-US"/>
              <a:t>부분도 중요하기 때문에 모르는 것은 서로서로 도와주기도 하고 구글 검색을 하며 구현하였다</a:t>
            </a:r>
            <a:r>
              <a:rPr lang="en-US" altLang="ko-KR"/>
              <a:t>. </a:t>
            </a:r>
            <a:r>
              <a:rPr lang="ko-KR" altLang="en-US"/>
              <a:t>서로 협업을 하며 부족한 부분을 채워주며 개개인이 성장 할 수 있었다</a:t>
            </a:r>
            <a:r>
              <a:rPr lang="en-US" altLang="ko-KR"/>
              <a:t>. 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Github , youtube </a:t>
            </a:r>
            <a:r>
              <a:rPr lang="ko-KR" altLang="en-US" smtClean="0"/>
              <a:t>링크 </a:t>
            </a:r>
            <a:endParaRPr lang="en-US" altLang="ko-KR"/>
          </a:p>
          <a:p>
            <a:r>
              <a:rPr lang="ko-KR" altLang="en-US" smtClean="0"/>
              <a:t>첨가</a:t>
            </a:r>
            <a:r>
              <a:rPr lang="en-US" altLang="ko-KR" smtClean="0"/>
              <a:t>..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팀원정보</a:t>
            </a:r>
            <a:r>
              <a:rPr lang="en-US" altLang="ko-KR" smtClean="0"/>
              <a:t>	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기술</a:t>
            </a:r>
            <a:r>
              <a:rPr lang="en-US" altLang="ko-KR" smtClean="0"/>
              <a:t>/</a:t>
            </a:r>
            <a:r>
              <a:rPr lang="ko-KR" altLang="en-US" smtClean="0"/>
              <a:t>시장조사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구현내용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5" name="그림 4" descr="Screenshot_1545391168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544" y="2132856"/>
            <a:ext cx="2448272" cy="4352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9992" y="3356992"/>
            <a:ext cx="4320480" cy="1736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초기화면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녹음</a:t>
            </a:r>
            <a:r>
              <a:rPr lang="en-US" altLang="ko-KR"/>
              <a:t>/</a:t>
            </a:r>
            <a:r>
              <a:rPr lang="ko-KR" altLang="en-US"/>
              <a:t>목록을 </a:t>
            </a:r>
            <a:r>
              <a:rPr lang="en-US" altLang="ko-KR"/>
              <a:t>viewPage</a:t>
            </a:r>
            <a:r>
              <a:rPr lang="ko-KR" altLang="en-US"/>
              <a:t>로 구성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viewpage</a:t>
            </a:r>
            <a:r>
              <a:rPr lang="ko-KR" altLang="en-US"/>
              <a:t>는 좌우로 스크롤할수 있는 화면 구성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화면 중앙 붉은색 원을 누르면 녹음시작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내용 개체 틀 3" descr="Screenshot_1545391195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43608" y="1484784"/>
            <a:ext cx="2545854" cy="4525963"/>
          </a:xfrm>
        </p:spPr>
      </p:pic>
      <p:pic>
        <p:nvPicPr>
          <p:cNvPr id="5" name="내용 개체 틀 3" descr="Screenshot_1545391198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39952" y="1556792"/>
            <a:ext cx="2545854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0232" y="3356992"/>
            <a:ext cx="2160240" cy="173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녹음 시작 및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일시 정지 상황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밑에 있는 </a:t>
            </a:r>
            <a:r>
              <a:rPr lang="en-US" altLang="ko-KR"/>
              <a:t>spinner</a:t>
            </a:r>
            <a:r>
              <a:rPr lang="ko-KR" altLang="en-US"/>
              <a:t>를 활용하여 카테고리 별로 저장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Screenshot_154539117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628800"/>
            <a:ext cx="2545854" cy="4525963"/>
          </a:xfrm>
        </p:spPr>
      </p:pic>
      <p:sp>
        <p:nvSpPr>
          <p:cNvPr id="5" name="TextBox 4"/>
          <p:cNvSpPr txBox="1"/>
          <p:nvPr/>
        </p:nvSpPr>
        <p:spPr>
          <a:xfrm>
            <a:off x="4499992" y="335699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녹음된 파일</a:t>
            </a:r>
            <a:r>
              <a:rPr lang="en-US" altLang="ko-KR" smtClean="0"/>
              <a:t>- </a:t>
            </a:r>
            <a:r>
              <a:rPr lang="ko-KR" altLang="en-US" smtClean="0"/>
              <a:t>전체파일 목록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5" descr="Screenshot_15453912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700808"/>
            <a:ext cx="2545854" cy="4525963"/>
          </a:xfrm>
          <a:prstGeom prst="rect">
            <a:avLst/>
          </a:prstGeom>
        </p:spPr>
      </p:pic>
      <p:pic>
        <p:nvPicPr>
          <p:cNvPr id="5" name="내용 개체 틀 3" descr="Screenshot_154539121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635896" y="1628800"/>
            <a:ext cx="2545854" cy="4525963"/>
          </a:xfrm>
        </p:spPr>
      </p:pic>
      <p:sp>
        <p:nvSpPr>
          <p:cNvPr id="6" name="TextBox 5"/>
          <p:cNvSpPr txBox="1"/>
          <p:nvPr/>
        </p:nvSpPr>
        <p:spPr>
          <a:xfrm>
            <a:off x="6372200" y="263691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녹음된 파일 클릭 시</a:t>
            </a:r>
            <a:endParaRPr lang="en-US" altLang="ko-KR" smtClean="0"/>
          </a:p>
          <a:p>
            <a:r>
              <a:rPr lang="ko-KR" altLang="en-US" smtClean="0"/>
              <a:t>재생 및 일시 정지 화면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내용 개체 틀 3" descr="Screenshot_1545391178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  <p:sp>
        <p:nvSpPr>
          <p:cNvPr id="5" name="TextBox 4"/>
          <p:cNvSpPr txBox="1"/>
          <p:nvPr/>
        </p:nvSpPr>
        <p:spPr>
          <a:xfrm>
            <a:off x="6948264" y="3356992"/>
            <a:ext cx="1872208" cy="2013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현재날짜에 해당하는 달력 띄움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저장된 파일 </a:t>
            </a:r>
            <a:endParaRPr lang="ko-KR" altLang="en-US"/>
          </a:p>
          <a:p>
            <a:pPr>
              <a:buFontTx/>
              <a:buChar char="-"/>
              <a:defRPr/>
            </a:pPr>
            <a:r>
              <a:rPr lang="ko-KR" altLang="en-US"/>
              <a:t>날짜별로 저장</a:t>
            </a:r>
            <a:endParaRPr lang="ko-KR" altLang="en-US"/>
          </a:p>
          <a:p>
            <a:pPr>
              <a:buFontTx/>
              <a:buChar char="-"/>
              <a:defRPr/>
            </a:pPr>
            <a:r>
              <a:rPr lang="en-US" altLang="ko-KR"/>
              <a:t>(</a:t>
            </a:r>
            <a:r>
              <a:rPr lang="ko-KR" altLang="en-US"/>
              <a:t>구현 미흡</a:t>
            </a:r>
            <a:r>
              <a:rPr lang="en-US" altLang="ko-KR"/>
              <a:t>)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다음장에서 설명 예정 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내용 개체 틀 3" descr="Screenshot_1545391180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  <p:sp>
        <p:nvSpPr>
          <p:cNvPr id="5" name="TextBox 4"/>
          <p:cNvSpPr txBox="1"/>
          <p:nvPr/>
        </p:nvSpPr>
        <p:spPr>
          <a:xfrm>
            <a:off x="6156176" y="3356992"/>
            <a:ext cx="2664296" cy="1460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카테고리별 녹음된 파일 찾기 가능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카테고리 추가 기능은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못함 </a:t>
            </a:r>
            <a:r>
              <a:rPr lang="en-US" altLang="ko-KR"/>
              <a:t>/ </a:t>
            </a:r>
            <a:r>
              <a:rPr lang="ko-KR" altLang="en-US"/>
              <a:t>다음장에 설명 예정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324</ep:Words>
  <ep:PresentationFormat>화면 슬라이드 쇼(4:3)</ep:PresentationFormat>
  <ep:Paragraphs>56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 xml:space="preserve">모바일 앱 프로그래밍 </vt:lpstr>
      <vt:lpstr>PowerPoint 프레젠테이션</vt:lpstr>
      <vt:lpstr>PowerPoint 프레젠테이션</vt:lpstr>
      <vt:lpstr>슬라이드 4</vt:lpstr>
      <vt:lpstr>슬라이드 5</vt:lpstr>
      <vt:lpstr>PowerPoint 프레젠테이션</vt:lpstr>
      <vt:lpstr>PowerPoint 프레젠테이션</vt:lpstr>
      <vt:lpstr>슬라이드 8</vt:lpstr>
      <vt:lpstr>슬라이드 9</vt:lpstr>
      <vt:lpstr>PowerPoint 프레젠테이션</vt:lpstr>
      <vt:lpstr>슬라이드 11</vt:lpstr>
      <vt:lpstr>슬라이드 12</vt:lpstr>
      <vt:lpstr>PowerPoint 프레젠테이션</vt:lpstr>
      <vt:lpstr>향후계획 -구현 해야할 부분</vt:lpstr>
      <vt:lpstr>향후계획 -구현 해야할 부분</vt:lpstr>
      <vt:lpstr>향후계획 -구현 해야할 부분</vt:lpstr>
      <vt:lpstr>향후계획 -구현 해야할 부분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2018-12-21T09:53:06.000</dcterms:created>
  <dc:creator>20140221</dc:creator>
  <cp:lastModifiedBy>Genius</cp:lastModifiedBy>
  <dcterms:modified xsi:type="dcterms:W3CDTF">2018-12-21T21:19:48.653</dcterms:modified>
  <cp:revision>19</cp:revision>
  <dc:title>모바일 앱 프로그래밍 </dc:title>
  <cp:version>1000.0000.01</cp:version>
</cp:coreProperties>
</file>