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0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5574"/>
    <p:restoredTop sz="94807"/>
  </p:normalViewPr>
  <p:slideViewPr>
    <p:cSldViewPr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Master" Target="slideMasters/slideMaster1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idx="0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5865" b="0">
                <a:solidFill>
                  <a:schemeClr val="tx1"/>
                </a:solidFill>
                <a:latin typeface="맑은 고딕"/>
                <a:ea typeface="맑은 고딕"/>
              </a:rPr>
              <a:t>마스터 제목 스타일 편집</a:t>
            </a:r>
            <a:endParaRPr lang="ko-KR" altLang="en-US" sz="5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마스터 부제목 스타일 편집</a:t>
            </a:r>
            <a:endParaRPr lang="ko-KR" altLang="en-US" sz="3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en-GB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l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2018-12-17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t/>
            </a:r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5865" b="0">
                <a:solidFill>
                  <a:schemeClr val="tx1"/>
                </a:solidFill>
                <a:latin typeface="맑은 고딕"/>
                <a:ea typeface="맑은 고딕"/>
              </a:rPr>
              <a:t>마스터 제목 스타일 편집</a:t>
            </a:r>
            <a:endParaRPr lang="ko-KR" altLang="en-US" sz="5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 lnSpcReduction="0"/>
          </a:bodyPr>
          <a:lstStyle/>
          <a:p>
            <a:pPr marL="2286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800" b="0">
                <a:solidFill>
                  <a:schemeClr val="tx1"/>
                </a:solidFill>
                <a:latin typeface="맑은 고딕"/>
                <a:ea typeface="맑은 고딕"/>
              </a:rPr>
              <a:t>마스터 텍스트 스타일을 편집합니다</a:t>
            </a:r>
            <a:endParaRPr lang="en-US" altLang="ko-KR" sz="2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6858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400" b="0">
                <a:solidFill>
                  <a:schemeClr val="tx1"/>
                </a:solidFill>
                <a:latin typeface="맑은 고딕"/>
                <a:ea typeface="맑은 고딕"/>
              </a:rPr>
              <a:t>둘째 수준</a:t>
            </a:r>
            <a:endParaRPr lang="en-US" altLang="ko-KR" sz="24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1430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000" b="0">
                <a:solidFill>
                  <a:schemeClr val="tx1"/>
                </a:solidFill>
                <a:latin typeface="맑은 고딕"/>
                <a:ea typeface="맑은 고딕"/>
              </a:rPr>
              <a:t>셋째 수준</a:t>
            </a:r>
            <a:endParaRPr lang="en-US" altLang="ko-KR" sz="20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6002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넷째 수준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0574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600" b="0">
                <a:solidFill>
                  <a:schemeClr val="tx1"/>
                </a:solidFill>
                <a:latin typeface="맑은 고딕"/>
                <a:ea typeface="맑은 고딕"/>
              </a:rPr>
              <a:t>다섯째 수준</a:t>
            </a:r>
            <a:endParaRPr lang="ko-KR" altLang="en-US" sz="16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en-GB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l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2018-12-17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t/>
            </a:r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 idx="0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5865" b="0">
                <a:solidFill>
                  <a:schemeClr val="tx1"/>
                </a:solidFill>
                <a:latin typeface="맑은 고딕"/>
                <a:ea typeface="맑은 고딕"/>
              </a:rPr>
              <a:t>마스터 부제목 스타일 편집</a:t>
            </a:r>
            <a:endParaRPr lang="ko-KR" altLang="en-US" sz="5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 lnSpcReduction="0"/>
          </a:bodyPr>
          <a:lstStyle/>
          <a:p>
            <a:pPr marL="2286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800" b="0">
                <a:solidFill>
                  <a:schemeClr val="tx1"/>
                </a:solidFill>
                <a:latin typeface="맑은 고딕"/>
                <a:ea typeface="맑은 고딕"/>
              </a:rPr>
              <a:t>마스터 텍스트 스타일을 편집합니다</a:t>
            </a:r>
            <a:endParaRPr lang="en-US" altLang="ko-KR" sz="2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6858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400" b="0">
                <a:solidFill>
                  <a:schemeClr val="tx1"/>
                </a:solidFill>
                <a:latin typeface="맑은 고딕"/>
                <a:ea typeface="맑은 고딕"/>
              </a:rPr>
              <a:t>둘째 수준</a:t>
            </a:r>
            <a:endParaRPr lang="en-US" altLang="ko-KR" sz="24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1430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000" b="0">
                <a:solidFill>
                  <a:schemeClr val="tx1"/>
                </a:solidFill>
                <a:latin typeface="맑은 고딕"/>
                <a:ea typeface="맑은 고딕"/>
              </a:rPr>
              <a:t>셋째 수준</a:t>
            </a:r>
            <a:endParaRPr lang="en-US" altLang="ko-KR" sz="20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6002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넷째 수준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0574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600" b="0">
                <a:solidFill>
                  <a:schemeClr val="tx1"/>
                </a:solidFill>
                <a:latin typeface="맑은 고딕"/>
                <a:ea typeface="맑은 고딕"/>
              </a:rPr>
              <a:t>다섯째 수준</a:t>
            </a:r>
            <a:endParaRPr lang="ko-KR" altLang="en-US" sz="16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en-GB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l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2018-12-17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t/>
            </a:r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5865" b="0">
                <a:solidFill>
                  <a:schemeClr val="tx1"/>
                </a:solidFill>
                <a:latin typeface="맑은 고딕"/>
                <a:ea typeface="맑은 고딕"/>
              </a:rPr>
              <a:t>마스터 제목 스타일 편집</a:t>
            </a:r>
            <a:endParaRPr lang="ko-KR" altLang="en-US" sz="5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2286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800" b="0">
                <a:solidFill>
                  <a:schemeClr val="tx1"/>
                </a:solidFill>
                <a:latin typeface="맑은 고딕"/>
                <a:ea typeface="맑은 고딕"/>
              </a:rPr>
              <a:t>마스터 텍스트 스타일을 편집합니다</a:t>
            </a:r>
            <a:endParaRPr lang="en-US" altLang="ko-KR" sz="2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6858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400" b="0">
                <a:solidFill>
                  <a:schemeClr val="tx1"/>
                </a:solidFill>
                <a:latin typeface="맑은 고딕"/>
                <a:ea typeface="맑은 고딕"/>
              </a:rPr>
              <a:t>둘째 수준</a:t>
            </a:r>
            <a:endParaRPr lang="en-US" altLang="ko-KR" sz="24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1430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000" b="0">
                <a:solidFill>
                  <a:schemeClr val="tx1"/>
                </a:solidFill>
                <a:latin typeface="맑은 고딕"/>
                <a:ea typeface="맑은 고딕"/>
              </a:rPr>
              <a:t>셋째 수준</a:t>
            </a:r>
            <a:endParaRPr lang="en-US" altLang="ko-KR" sz="20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6002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넷째 수준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0574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600" b="0">
                <a:solidFill>
                  <a:schemeClr val="tx1"/>
                </a:solidFill>
                <a:latin typeface="맑은 고딕"/>
                <a:ea typeface="맑은 고딕"/>
              </a:rPr>
              <a:t>다섯째 수준</a:t>
            </a:r>
            <a:endParaRPr lang="ko-KR" altLang="en-US" sz="16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en-GB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l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2018-12-17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t/>
            </a:r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5330" b="0">
                <a:solidFill>
                  <a:schemeClr val="tx1"/>
                </a:solidFill>
                <a:latin typeface="맑은 고딕"/>
                <a:ea typeface="맑은 고딕"/>
              </a:rPr>
              <a:t>마스터 부제목 스타일 편집</a:t>
            </a:r>
            <a:endParaRPr lang="ko-KR" altLang="en-US" sz="533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665" b="0">
                <a:solidFill>
                  <a:schemeClr val="tx1"/>
                </a:solidFill>
                <a:latin typeface="맑은 고딕"/>
                <a:ea typeface="맑은 고딕"/>
              </a:rPr>
              <a:t>마스터 부제목 스타일 편집</a:t>
            </a:r>
            <a:endParaRPr lang="ko-KR" altLang="en-US" sz="26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en-GB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l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2018-12-17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t/>
            </a:r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5865" b="0">
                <a:solidFill>
                  <a:schemeClr val="tx1"/>
                </a:solidFill>
                <a:latin typeface="맑은 고딕"/>
                <a:ea typeface="맑은 고딕"/>
              </a:rPr>
              <a:t>마스터 제목 스타일 편집</a:t>
            </a:r>
            <a:endParaRPr lang="ko-KR" altLang="en-US" sz="5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2286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800" b="0">
                <a:solidFill>
                  <a:schemeClr val="tx1"/>
                </a:solidFill>
                <a:latin typeface="맑은 고딕"/>
                <a:ea typeface="맑은 고딕"/>
              </a:rPr>
              <a:t>마스터 텍스트 스타일을 편집합니다</a:t>
            </a:r>
            <a:endParaRPr lang="en-US" altLang="ko-KR" sz="2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6858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400" b="0">
                <a:solidFill>
                  <a:schemeClr val="tx1"/>
                </a:solidFill>
                <a:latin typeface="맑은 고딕"/>
                <a:ea typeface="맑은 고딕"/>
              </a:rPr>
              <a:t>둘째 수준</a:t>
            </a:r>
            <a:endParaRPr lang="en-US" altLang="ko-KR" sz="24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1430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000" b="0">
                <a:solidFill>
                  <a:schemeClr val="tx1"/>
                </a:solidFill>
                <a:latin typeface="맑은 고딕"/>
                <a:ea typeface="맑은 고딕"/>
              </a:rPr>
              <a:t>셋째 수준</a:t>
            </a:r>
            <a:endParaRPr lang="en-US" altLang="ko-KR" sz="20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6002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넷째 수준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0574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600" b="0">
                <a:solidFill>
                  <a:schemeClr val="tx1"/>
                </a:solidFill>
                <a:latin typeface="맑은 고딕"/>
                <a:ea typeface="맑은 고딕"/>
              </a:rPr>
              <a:t>다섯째 수준</a:t>
            </a:r>
            <a:endParaRPr lang="ko-KR" altLang="en-US" sz="16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2286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800" b="0">
                <a:solidFill>
                  <a:schemeClr val="tx1"/>
                </a:solidFill>
                <a:latin typeface="맑은 고딕"/>
                <a:ea typeface="맑은 고딕"/>
              </a:rPr>
              <a:t>마스터 텍스트 스타일을 편집합니다</a:t>
            </a:r>
            <a:endParaRPr lang="en-US" altLang="ko-KR" sz="2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6858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400" b="0">
                <a:solidFill>
                  <a:schemeClr val="tx1"/>
                </a:solidFill>
                <a:latin typeface="맑은 고딕"/>
                <a:ea typeface="맑은 고딕"/>
              </a:rPr>
              <a:t>둘째 수준</a:t>
            </a:r>
            <a:endParaRPr lang="en-US" altLang="ko-KR" sz="24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1430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000" b="0">
                <a:solidFill>
                  <a:schemeClr val="tx1"/>
                </a:solidFill>
                <a:latin typeface="맑은 고딕"/>
                <a:ea typeface="맑은 고딕"/>
              </a:rPr>
              <a:t>셋째 수준</a:t>
            </a:r>
            <a:endParaRPr lang="en-US" altLang="ko-KR" sz="20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6002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넷째 수준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0574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600" b="0">
                <a:solidFill>
                  <a:schemeClr val="tx1"/>
                </a:solidFill>
                <a:latin typeface="맑은 고딕"/>
                <a:ea typeface="맑은 고딕"/>
              </a:rPr>
              <a:t>다섯째 수준</a:t>
            </a:r>
            <a:endParaRPr lang="ko-KR" altLang="en-US" sz="16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en-GB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l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2018-12-17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t/>
            </a:r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5865" b="0">
                <a:solidFill>
                  <a:schemeClr val="tx1"/>
                </a:solidFill>
                <a:latin typeface="맑은 고딕"/>
                <a:ea typeface="맑은 고딕"/>
              </a:rPr>
              <a:t>마스터 제목 스타일 편집</a:t>
            </a:r>
            <a:endParaRPr lang="ko-KR" altLang="en-US" sz="5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마스터 부제목 스타일 편집</a:t>
            </a:r>
            <a:endParaRPr lang="ko-KR" altLang="en-US" sz="3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마스터 부제목 스타일 편집</a:t>
            </a:r>
            <a:endParaRPr lang="ko-KR" altLang="en-US" sz="3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2286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800" b="0">
                <a:solidFill>
                  <a:schemeClr val="tx1"/>
                </a:solidFill>
                <a:latin typeface="맑은 고딕"/>
                <a:ea typeface="맑은 고딕"/>
              </a:rPr>
              <a:t>마스터 텍스트 스타일을 편집합니다</a:t>
            </a:r>
            <a:endParaRPr lang="en-US" altLang="ko-KR" sz="2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6858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400" b="0">
                <a:solidFill>
                  <a:schemeClr val="tx1"/>
                </a:solidFill>
                <a:latin typeface="맑은 고딕"/>
                <a:ea typeface="맑은 고딕"/>
              </a:rPr>
              <a:t>둘째 수준</a:t>
            </a:r>
            <a:endParaRPr lang="en-US" altLang="ko-KR" sz="24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1430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000" b="0">
                <a:solidFill>
                  <a:schemeClr val="tx1"/>
                </a:solidFill>
                <a:latin typeface="맑은 고딕"/>
                <a:ea typeface="맑은 고딕"/>
              </a:rPr>
              <a:t>셋째 수준</a:t>
            </a:r>
            <a:endParaRPr lang="en-US" altLang="ko-KR" sz="20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6002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넷째 수준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0574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600" b="0">
                <a:solidFill>
                  <a:schemeClr val="tx1"/>
                </a:solidFill>
                <a:latin typeface="맑은 고딕"/>
                <a:ea typeface="맑은 고딕"/>
              </a:rPr>
              <a:t>다섯째 수준</a:t>
            </a:r>
            <a:endParaRPr lang="ko-KR" altLang="en-US" sz="16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2286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800" b="0">
                <a:solidFill>
                  <a:schemeClr val="tx1"/>
                </a:solidFill>
                <a:latin typeface="맑은 고딕"/>
                <a:ea typeface="맑은 고딕"/>
              </a:rPr>
              <a:t>마스터 텍스트 스타일을 편집합니다</a:t>
            </a:r>
            <a:endParaRPr lang="en-US" altLang="ko-KR" sz="2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6858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400" b="0">
                <a:solidFill>
                  <a:schemeClr val="tx1"/>
                </a:solidFill>
                <a:latin typeface="맑은 고딕"/>
                <a:ea typeface="맑은 고딕"/>
              </a:rPr>
              <a:t>둘째 수준</a:t>
            </a:r>
            <a:endParaRPr lang="en-US" altLang="ko-KR" sz="24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1430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000" b="0">
                <a:solidFill>
                  <a:schemeClr val="tx1"/>
                </a:solidFill>
                <a:latin typeface="맑은 고딕"/>
                <a:ea typeface="맑은 고딕"/>
              </a:rPr>
              <a:t>셋째 수준</a:t>
            </a:r>
            <a:endParaRPr lang="en-US" altLang="ko-KR" sz="20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6002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넷째 수준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0574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600" b="0">
                <a:solidFill>
                  <a:schemeClr val="tx1"/>
                </a:solidFill>
                <a:latin typeface="맑은 고딕"/>
                <a:ea typeface="맑은 고딕"/>
              </a:rPr>
              <a:t>다섯째 수준</a:t>
            </a:r>
            <a:endParaRPr lang="ko-KR" altLang="en-US" sz="16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en-GB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l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2018-12-17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t/>
            </a:r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5865" b="0">
                <a:solidFill>
                  <a:schemeClr val="tx1"/>
                </a:solidFill>
                <a:latin typeface="맑은 고딕"/>
                <a:ea typeface="맑은 고딕"/>
              </a:rPr>
              <a:t>마스터 제목 스타일 편집</a:t>
            </a:r>
            <a:endParaRPr lang="ko-KR" altLang="en-US" sz="5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en-GB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l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2018-12-17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t/>
            </a:r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en-GB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l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2018-12-17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t/>
            </a:r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665" b="0">
                <a:solidFill>
                  <a:schemeClr val="tx1"/>
                </a:solidFill>
                <a:latin typeface="맑은 고딕"/>
                <a:ea typeface="맑은 고딕"/>
              </a:rPr>
              <a:t>마스터 부제목 스타일 편집</a:t>
            </a:r>
            <a:endParaRPr lang="ko-KR" altLang="en-US" sz="26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2286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800" b="0">
                <a:solidFill>
                  <a:schemeClr val="tx1"/>
                </a:solidFill>
                <a:latin typeface="맑은 고딕"/>
                <a:ea typeface="맑은 고딕"/>
              </a:rPr>
              <a:t>마스터 텍스트 스타일을 편집합니다</a:t>
            </a:r>
            <a:endParaRPr lang="en-US" altLang="ko-KR" sz="2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6858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400" b="0">
                <a:solidFill>
                  <a:schemeClr val="tx1"/>
                </a:solidFill>
                <a:latin typeface="맑은 고딕"/>
                <a:ea typeface="맑은 고딕"/>
              </a:rPr>
              <a:t>둘째 수준</a:t>
            </a:r>
            <a:endParaRPr lang="en-US" altLang="ko-KR" sz="24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1430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000" b="0">
                <a:solidFill>
                  <a:schemeClr val="tx1"/>
                </a:solidFill>
                <a:latin typeface="맑은 고딕"/>
                <a:ea typeface="맑은 고딕"/>
              </a:rPr>
              <a:t>셋째 수준</a:t>
            </a:r>
            <a:endParaRPr lang="en-US" altLang="ko-KR" sz="20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6002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넷째 수준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0574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600" b="0">
                <a:solidFill>
                  <a:schemeClr val="tx1"/>
                </a:solidFill>
                <a:latin typeface="맑은 고딕"/>
                <a:ea typeface="맑은 고딕"/>
              </a:rPr>
              <a:t>다섯째 수준</a:t>
            </a:r>
            <a:endParaRPr lang="ko-KR" altLang="en-US" sz="16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865" b="0">
                <a:solidFill>
                  <a:schemeClr val="tx1"/>
                </a:solidFill>
                <a:latin typeface="맑은 고딕"/>
                <a:ea typeface="맑은 고딕"/>
              </a:rPr>
              <a:t>마스터 부제목 스타일 편집</a:t>
            </a:r>
            <a:endParaRPr lang="ko-KR" altLang="en-US" sz="1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en-GB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l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2018-12-17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t/>
            </a:r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665" b="0">
                <a:solidFill>
                  <a:schemeClr val="tx1"/>
                </a:solidFill>
                <a:latin typeface="맑은 고딕"/>
                <a:ea typeface="맑은 고딕"/>
              </a:rPr>
              <a:t>마스터 부제목 스타일 편집</a:t>
            </a:r>
            <a:endParaRPr lang="ko-KR" altLang="en-US" sz="26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865" b="0">
                <a:solidFill>
                  <a:schemeClr val="tx1"/>
                </a:solidFill>
                <a:latin typeface="맑은 고딕"/>
                <a:ea typeface="맑은 고딕"/>
              </a:rPr>
              <a:t>마스터 부제목 스타일 편집</a:t>
            </a:r>
            <a:endParaRPr lang="ko-KR" altLang="en-US" sz="1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그림 개체 틀 3"/>
          <p:cNvSpPr txBox="1">
            <a:spLocks noGrp="1" noTextEdit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000" b="0">
                <a:solidFill>
                  <a:schemeClr val="tx1"/>
                </a:solidFill>
                <a:latin typeface="맑은 고딕"/>
                <a:ea typeface="맑은 고딕"/>
              </a:rPr>
              <a:t>그림</a:t>
            </a:r>
            <a:endParaRPr lang="ko-KR" altLang="en-US" sz="20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en-GB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l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2018-12-17</a:t>
            </a:fld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t/>
            </a:r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오피스 테마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lnSpcReduction="0"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5865" b="0">
                <a:solidFill>
                  <a:schemeClr val="tx1"/>
                </a:solidFill>
                <a:latin typeface="맑은 고딕"/>
                <a:ea typeface="맑은 고딕"/>
              </a:rPr>
              <a:t>마스터 제목 스타일 편집</a:t>
            </a:r>
            <a:endParaRPr lang="ko-KR" altLang="en-US" sz="5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2286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800" b="0">
                <a:solidFill>
                  <a:schemeClr val="tx1"/>
                </a:solidFill>
                <a:latin typeface="맑은 고딕"/>
                <a:ea typeface="맑은 고딕"/>
              </a:rPr>
              <a:t>마스터 텍스트 스타일을 편집합니다</a:t>
            </a:r>
            <a:endParaRPr lang="en-US" altLang="ko-KR" sz="2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6858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400" b="0">
                <a:solidFill>
                  <a:schemeClr val="tx1"/>
                </a:solidFill>
                <a:latin typeface="맑은 고딕"/>
                <a:ea typeface="맑은 고딕"/>
              </a:rPr>
              <a:t>둘째 수준</a:t>
            </a:r>
            <a:endParaRPr lang="en-US" altLang="ko-KR" sz="24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1430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2000" b="0">
                <a:solidFill>
                  <a:schemeClr val="tx1"/>
                </a:solidFill>
                <a:latin typeface="맑은 고딕"/>
                <a:ea typeface="맑은 고딕"/>
              </a:rPr>
              <a:t>셋째 수준</a:t>
            </a:r>
            <a:endParaRPr lang="en-US" altLang="ko-KR" sz="20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6002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넷째 수준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057400" indent="-228600" algn="l" defTabSz="508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맑은 고딕"/>
              <a:buChar char="•"/>
              <a:defRPr lang="ko-KR" altLang="en-US"/>
            </a:pPr>
            <a:r>
              <a:rPr lang="en-US" altLang="ko-KR" sz="1600" b="0">
                <a:solidFill>
                  <a:schemeClr val="tx1"/>
                </a:solidFill>
                <a:latin typeface="맑은 고딕"/>
                <a:ea typeface="맑은 고딕"/>
              </a:rPr>
              <a:t>다섯째 수준</a:t>
            </a:r>
            <a:endParaRPr lang="ko-KR" altLang="en-US" sz="16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</a:t>
            </a:fld>
            <a:endParaRPr lang="ko-KR" altLang="en-US" sz="1800" b="0">
              <a:latin typeface="맑은 고딕"/>
              <a:ea typeface="맑은 고딕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en-GB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pPr marL="0" indent="0" algn="l" defTabSz="508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2018-12-17</a:t>
            </a:fld>
            <a:endParaRPr lang="ko-KR" altLang="en-US" sz="1800" b="0"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200" b="0">
                <a:solidFill>
                  <a:srgbClr val="898989"/>
                </a:solidFill>
                <a:latin typeface="맑은 고딕"/>
                <a:ea typeface="맑은 고딕"/>
              </a:rPr>
              <a:t/>
            </a:r>
            <a:endParaRPr lang="ko-KR" altLang="en-US" sz="1200" b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idx="0"/>
          </p:nvPr>
        </p:nvSpPr>
        <p:spPr>
          <a:xfrm>
            <a:off x="914400" y="633730"/>
            <a:ext cx="10363835" cy="103124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5865" b="0">
                <a:solidFill>
                  <a:schemeClr val="tx1"/>
                </a:solidFill>
                <a:latin typeface="맑은 고딕"/>
                <a:ea typeface="맑은 고딕"/>
              </a:rPr>
              <a:t>웹 취약점 분석</a:t>
            </a:r>
            <a:endParaRPr lang="ko-KR" altLang="en-US" sz="5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321685"/>
            <a:ext cx="8535035" cy="37846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팀명: KIST</a:t>
            </a:r>
            <a:endParaRPr lang="en-US" altLang="ko-KR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팀원: 정요한, 이준우</a:t>
            </a:r>
            <a:endParaRPr lang="en-US" altLang="ko-KR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주제: 웹 취약점 분석</a:t>
            </a:r>
            <a:endParaRPr lang="ko-KR" altLang="en-US" sz="3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idx="0"/>
          </p:nvPr>
        </p:nvSpPr>
        <p:spPr>
          <a:xfrm>
            <a:off x="914400" y="107315"/>
            <a:ext cx="10363835" cy="11645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5865" b="0">
                <a:solidFill>
                  <a:schemeClr val="tx1"/>
                </a:solidFill>
                <a:latin typeface="맑은 고딕"/>
                <a:ea typeface="맑은 고딕"/>
              </a:rPr>
              <a:t>목차</a:t>
            </a:r>
            <a:endParaRPr lang="ko-KR" altLang="en-US" sz="5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2590165"/>
            <a:ext cx="8535035" cy="3980814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1. 프로젝트 개요</a:t>
            </a:r>
            <a:endParaRPr lang="en-US" altLang="ko-KR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2. 프로젝트 참조 문서</a:t>
            </a:r>
            <a:endParaRPr lang="en-US" altLang="ko-KR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3. 프로젝트 기간</a:t>
            </a:r>
            <a:endParaRPr lang="en-US" altLang="ko-KR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idx="0"/>
          </p:nvPr>
        </p:nvSpPr>
        <p:spPr>
          <a:xfrm>
            <a:off x="914400" y="384175"/>
            <a:ext cx="10363835" cy="106680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5865" b="0">
                <a:solidFill>
                  <a:schemeClr val="tx1"/>
                </a:solidFill>
                <a:latin typeface="맑은 고딕"/>
                <a:ea typeface="맑은 고딕"/>
              </a:rPr>
              <a:t>프로젝트 개요</a:t>
            </a:r>
            <a:endParaRPr lang="ko-KR" altLang="en-US" sz="5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2420888"/>
            <a:ext cx="8535035" cy="3198857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OWASP의 웹 취약점 목록을</a:t>
            </a:r>
            <a:endParaRPr lang="en-US" altLang="ko-KR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참고하여</a:t>
            </a:r>
            <a:endParaRPr lang="en-US" altLang="ko-KR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웹 페이지의 취약점을 분석하고</a:t>
            </a:r>
            <a:endParaRPr lang="en-US" altLang="ko-KR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취약점 대응 및 분석 보고서 작성</a:t>
            </a:r>
            <a:endParaRPr lang="en-US" altLang="ko-KR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idx="0"/>
          </p:nvPr>
        </p:nvSpPr>
        <p:spPr>
          <a:xfrm>
            <a:off x="914400" y="384175"/>
            <a:ext cx="10363835" cy="106680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5865" b="0">
                <a:solidFill>
                  <a:schemeClr val="tx1"/>
                </a:solidFill>
                <a:latin typeface="맑은 고딕"/>
                <a:ea typeface="맑은 고딕"/>
              </a:rPr>
              <a:t>역할 분담</a:t>
            </a:r>
            <a:r>
              <a:rPr lang="en-US" altLang="ko-KR" sz="5865" b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5865" b="0">
                <a:solidFill>
                  <a:schemeClr val="tx1"/>
                </a:solidFill>
                <a:latin typeface="맑은 고딕"/>
                <a:ea typeface="맑은 고딕"/>
              </a:rPr>
              <a:t>정요한)</a:t>
            </a:r>
            <a:endParaRPr lang="ko-KR" altLang="en-US" sz="5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799" y="4797152"/>
            <a:ext cx="8535035" cy="3198857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altLang="ko-KR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50975"/>
            <a:ext cx="12096836" cy="54070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idx="0"/>
          </p:nvPr>
        </p:nvSpPr>
        <p:spPr>
          <a:xfrm>
            <a:off x="914400" y="384175"/>
            <a:ext cx="10363835" cy="106680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5865" b="0">
                <a:solidFill>
                  <a:schemeClr val="tx1"/>
                </a:solidFill>
                <a:latin typeface="맑은 고딕"/>
                <a:ea typeface="맑은 고딕"/>
              </a:rPr>
              <a:t>역할 분담(이준우)</a:t>
            </a:r>
            <a:endParaRPr lang="ko-KR" altLang="en-US" sz="5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직사각형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50975"/>
            <a:ext cx="12132840" cy="54070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idx="0"/>
          </p:nvPr>
        </p:nvSpPr>
        <p:spPr>
          <a:xfrm>
            <a:off x="914400" y="482600"/>
            <a:ext cx="10363835" cy="11112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5865" b="0">
                <a:solidFill>
                  <a:schemeClr val="tx1"/>
                </a:solidFill>
                <a:latin typeface="맑은 고딕"/>
                <a:ea typeface="맑은 고딕"/>
              </a:rPr>
              <a:t>사용 툴 및 참고 문서</a:t>
            </a:r>
            <a:endParaRPr lang="ko-KR" altLang="en-US" sz="5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1901825"/>
            <a:ext cx="8535035" cy="37401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사용 툴: OWASP Broken Web Aplications Project(vmware img)</a:t>
            </a:r>
            <a:endParaRPr lang="en-US" altLang="ko-KR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참고 문서: OWASP 2017 TOP 10.pdf</a:t>
            </a:r>
            <a:endParaRPr lang="en-US" altLang="ko-KR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idx="0"/>
          </p:nvPr>
        </p:nvSpPr>
        <p:spPr>
          <a:xfrm>
            <a:off x="914400" y="446405"/>
            <a:ext cx="10363835" cy="1093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0"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5865" b="0">
                <a:solidFill>
                  <a:schemeClr val="tx1"/>
                </a:solidFill>
                <a:latin typeface="맑은 고딕"/>
                <a:ea typeface="맑은 고딕"/>
              </a:rPr>
              <a:t>프로젝트 기간</a:t>
            </a:r>
            <a:endParaRPr lang="ko-KR" altLang="en-US" sz="5865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1911350"/>
            <a:ext cx="8535035" cy="3730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1주차: 프로젝트 방향 결정 및 초안 제작</a:t>
            </a:r>
            <a:endParaRPr lang="en-US" altLang="ko-KR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2주차: OWASP를 참고하여 취약점 분석</a:t>
            </a:r>
            <a:endParaRPr lang="en-US" altLang="ko-KR" sz="32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/>
                </a:solidFill>
                <a:latin typeface="맑은 고딕"/>
                <a:ea typeface="맑은 고딕"/>
              </a:rPr>
              <a:t>3주차: 분석하여 발견한 취약점을 보고서 작성</a:t>
            </a:r>
            <a:endParaRPr lang="ko-KR" altLang="en-US" sz="3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85</ep:Words>
  <ep:PresentationFormat/>
  <ep:Paragraphs>22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오피스 테마</vt:lpstr>
      <vt:lpstr>웹 취약점 분석</vt:lpstr>
      <vt:lpstr>목차</vt:lpstr>
      <vt:lpstr>프로젝트 개요</vt:lpstr>
      <vt:lpstr>역할 분담(정요한)</vt:lpstr>
      <vt:lpstr>역할 분담(이준우)</vt:lpstr>
      <vt:lpstr>사용 툴 및 참고 문서</vt:lpstr>
      <vt:lpstr>프로젝트 기간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:creator>이 준우</dc:creator>
  <dc:description/>
  <cp:keywords/>
  <cp:lastModifiedBy>IT학교</cp:lastModifiedBy>
  <dcterms:modified xsi:type="dcterms:W3CDTF">2018-12-17T04:11:45.694</dcterms:modified>
  <cp:revision>5</cp:revision>
  <dc:subject/>
  <dc:title/>
</cp:coreProperties>
</file>