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프로젝트 웹 설계도"/>
          <p:cNvSpPr txBox="1"/>
          <p:nvPr>
            <p:ph type="ctrTitle"/>
          </p:nvPr>
        </p:nvSpPr>
        <p:spPr>
          <a:xfrm>
            <a:off x="1206500" y="177800"/>
            <a:ext cx="10464800" cy="1435100"/>
          </a:xfrm>
          <a:prstGeom prst="rect">
            <a:avLst/>
          </a:prstGeom>
        </p:spPr>
        <p:txBody>
          <a:bodyPr/>
          <a:lstStyle/>
          <a:p>
            <a:pPr/>
            <a:r>
              <a:t>프로젝트 웹 설계도</a:t>
            </a:r>
          </a:p>
        </p:txBody>
      </p:sp>
      <p:sp>
        <p:nvSpPr>
          <p:cNvPr id="120" name="메인페이지"/>
          <p:cNvSpPr/>
          <p:nvPr/>
        </p:nvSpPr>
        <p:spPr>
          <a:xfrm>
            <a:off x="1155700" y="2374900"/>
            <a:ext cx="5270500" cy="749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메인페이지</a:t>
            </a:r>
          </a:p>
        </p:txBody>
      </p:sp>
      <p:pic>
        <p:nvPicPr>
          <p:cNvPr id="12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98859">
            <a:off x="864853" y="3595816"/>
            <a:ext cx="1270068" cy="352235"/>
          </a:xfrm>
          <a:prstGeom prst="rect">
            <a:avLst/>
          </a:prstGeom>
        </p:spPr>
      </p:pic>
      <p:pic>
        <p:nvPicPr>
          <p:cNvPr id="12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98859">
            <a:off x="3162550" y="3595783"/>
            <a:ext cx="1270068" cy="352234"/>
          </a:xfrm>
          <a:prstGeom prst="rect">
            <a:avLst/>
          </a:prstGeom>
        </p:spPr>
      </p:pic>
      <p:pic>
        <p:nvPicPr>
          <p:cNvPr id="12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98859">
            <a:off x="5461250" y="3595783"/>
            <a:ext cx="1270068" cy="352234"/>
          </a:xfrm>
          <a:prstGeom prst="rect">
            <a:avLst/>
          </a:prstGeom>
        </p:spPr>
      </p:pic>
      <p:sp>
        <p:nvSpPr>
          <p:cNvPr id="127" name="MEN"/>
          <p:cNvSpPr/>
          <p:nvPr/>
        </p:nvSpPr>
        <p:spPr>
          <a:xfrm>
            <a:off x="546100" y="43180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MEN</a:t>
            </a:r>
          </a:p>
        </p:txBody>
      </p:sp>
      <p:sp>
        <p:nvSpPr>
          <p:cNvPr id="128" name="WOMEN"/>
          <p:cNvSpPr/>
          <p:nvPr/>
        </p:nvSpPr>
        <p:spPr>
          <a:xfrm>
            <a:off x="2844800" y="43180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WOMEN</a:t>
            </a:r>
          </a:p>
        </p:txBody>
      </p:sp>
      <p:sp>
        <p:nvSpPr>
          <p:cNvPr id="129" name="EVENT"/>
          <p:cNvSpPr/>
          <p:nvPr/>
        </p:nvSpPr>
        <p:spPr>
          <a:xfrm>
            <a:off x="5143500" y="43180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EVENT</a:t>
            </a:r>
          </a:p>
        </p:txBody>
      </p:sp>
      <p:pic>
        <p:nvPicPr>
          <p:cNvPr id="13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699">
            <a:off x="6400514" y="2572659"/>
            <a:ext cx="1231901" cy="352234"/>
          </a:xfrm>
          <a:prstGeom prst="rect">
            <a:avLst/>
          </a:prstGeom>
        </p:spPr>
      </p:pic>
      <p:sp>
        <p:nvSpPr>
          <p:cNvPr id="132" name="MEMBER"/>
          <p:cNvSpPr/>
          <p:nvPr/>
        </p:nvSpPr>
        <p:spPr>
          <a:xfrm>
            <a:off x="7594600" y="24638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MEMBER</a:t>
            </a:r>
          </a:p>
        </p:txBody>
      </p:sp>
      <p:pic>
        <p:nvPicPr>
          <p:cNvPr id="133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699">
            <a:off x="9575797" y="2262032"/>
            <a:ext cx="1231901" cy="352235"/>
          </a:xfrm>
          <a:prstGeom prst="rect">
            <a:avLst/>
          </a:prstGeom>
        </p:spPr>
      </p:pic>
      <p:pic>
        <p:nvPicPr>
          <p:cNvPr id="135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699">
            <a:off x="9575797" y="2846232"/>
            <a:ext cx="1231901" cy="352235"/>
          </a:xfrm>
          <a:prstGeom prst="rect">
            <a:avLst/>
          </a:prstGeom>
        </p:spPr>
      </p:pic>
      <p:pic>
        <p:nvPicPr>
          <p:cNvPr id="13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480550" y="3417983"/>
            <a:ext cx="1231901" cy="352234"/>
          </a:xfrm>
          <a:prstGeom prst="rect">
            <a:avLst/>
          </a:prstGeom>
        </p:spPr>
      </p:pic>
      <p:pic>
        <p:nvPicPr>
          <p:cNvPr id="139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306050" y="3417983"/>
            <a:ext cx="1231901" cy="352234"/>
          </a:xfrm>
          <a:prstGeom prst="rect">
            <a:avLst/>
          </a:prstGeom>
        </p:spPr>
      </p:pic>
      <p:sp>
        <p:nvSpPr>
          <p:cNvPr id="141" name="LOGIN"/>
          <p:cNvSpPr/>
          <p:nvPr/>
        </p:nvSpPr>
        <p:spPr>
          <a:xfrm>
            <a:off x="7289800" y="4305300"/>
            <a:ext cx="1308100" cy="533400"/>
          </a:xfrm>
          <a:prstGeom prst="roundRect">
            <a:avLst>
              <a:gd name="adj" fmla="val 3571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</a:t>
            </a:r>
          </a:p>
        </p:txBody>
      </p:sp>
      <p:sp>
        <p:nvSpPr>
          <p:cNvPr id="142" name="BASKET"/>
          <p:cNvSpPr/>
          <p:nvPr/>
        </p:nvSpPr>
        <p:spPr>
          <a:xfrm>
            <a:off x="8775700" y="4305300"/>
            <a:ext cx="1257300" cy="533400"/>
          </a:xfrm>
          <a:prstGeom prst="roundRect">
            <a:avLst>
              <a:gd name="adj" fmla="val 3571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BASKET</a:t>
            </a:r>
          </a:p>
        </p:txBody>
      </p:sp>
      <p:sp>
        <p:nvSpPr>
          <p:cNvPr id="143" name="REGISTER"/>
          <p:cNvSpPr/>
          <p:nvPr/>
        </p:nvSpPr>
        <p:spPr>
          <a:xfrm>
            <a:off x="10883900" y="2108200"/>
            <a:ext cx="1663700" cy="533400"/>
          </a:xfrm>
          <a:prstGeom prst="roundRect">
            <a:avLst>
              <a:gd name="adj" fmla="val 3571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REGISTER</a:t>
            </a:r>
          </a:p>
        </p:txBody>
      </p:sp>
      <p:sp>
        <p:nvSpPr>
          <p:cNvPr id="144" name="TRACKING"/>
          <p:cNvSpPr/>
          <p:nvPr/>
        </p:nvSpPr>
        <p:spPr>
          <a:xfrm>
            <a:off x="10883900" y="2755900"/>
            <a:ext cx="1663700" cy="533400"/>
          </a:xfrm>
          <a:prstGeom prst="roundRect">
            <a:avLst>
              <a:gd name="adj" fmla="val 3571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TRACKING</a:t>
            </a:r>
          </a:p>
        </p:txBody>
      </p:sp>
      <p:pic>
        <p:nvPicPr>
          <p:cNvPr id="14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98859">
            <a:off x="863850" y="5335683"/>
            <a:ext cx="1270068" cy="352234"/>
          </a:xfrm>
          <a:prstGeom prst="rect">
            <a:avLst/>
          </a:prstGeom>
        </p:spPr>
      </p:pic>
      <p:sp>
        <p:nvSpPr>
          <p:cNvPr id="147" name="BEST"/>
          <p:cNvSpPr/>
          <p:nvPr/>
        </p:nvSpPr>
        <p:spPr>
          <a:xfrm>
            <a:off x="546100" y="61595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BEST</a:t>
            </a:r>
          </a:p>
        </p:txBody>
      </p:sp>
      <p:sp>
        <p:nvSpPr>
          <p:cNvPr id="148" name="T-SHIRT"/>
          <p:cNvSpPr/>
          <p:nvPr/>
        </p:nvSpPr>
        <p:spPr>
          <a:xfrm>
            <a:off x="546100" y="68707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T-SHIRT</a:t>
            </a:r>
          </a:p>
        </p:txBody>
      </p:sp>
      <p:sp>
        <p:nvSpPr>
          <p:cNvPr id="149" name="PANTS"/>
          <p:cNvSpPr/>
          <p:nvPr/>
        </p:nvSpPr>
        <p:spPr>
          <a:xfrm>
            <a:off x="546100" y="75946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PANTS</a:t>
            </a:r>
          </a:p>
        </p:txBody>
      </p:sp>
      <p:pic>
        <p:nvPicPr>
          <p:cNvPr id="15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98859">
            <a:off x="3162550" y="5335683"/>
            <a:ext cx="1270068" cy="352234"/>
          </a:xfrm>
          <a:prstGeom prst="rect">
            <a:avLst/>
          </a:prstGeom>
        </p:spPr>
      </p:pic>
      <p:pic>
        <p:nvPicPr>
          <p:cNvPr id="15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398859">
            <a:off x="5461250" y="5297583"/>
            <a:ext cx="1270068" cy="352234"/>
          </a:xfrm>
          <a:prstGeom prst="rect">
            <a:avLst/>
          </a:prstGeom>
        </p:spPr>
      </p:pic>
      <p:sp>
        <p:nvSpPr>
          <p:cNvPr id="154" name="BEST"/>
          <p:cNvSpPr/>
          <p:nvPr/>
        </p:nvSpPr>
        <p:spPr>
          <a:xfrm>
            <a:off x="2844800" y="61595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BEST</a:t>
            </a:r>
          </a:p>
        </p:txBody>
      </p:sp>
      <p:sp>
        <p:nvSpPr>
          <p:cNvPr id="155" name="T-SHIRT"/>
          <p:cNvSpPr/>
          <p:nvPr/>
        </p:nvSpPr>
        <p:spPr>
          <a:xfrm>
            <a:off x="2844800" y="68707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T-SHIRT</a:t>
            </a:r>
          </a:p>
        </p:txBody>
      </p:sp>
      <p:sp>
        <p:nvSpPr>
          <p:cNvPr id="156" name="PANTS"/>
          <p:cNvSpPr/>
          <p:nvPr/>
        </p:nvSpPr>
        <p:spPr>
          <a:xfrm>
            <a:off x="2844800" y="75946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PANTS</a:t>
            </a:r>
          </a:p>
        </p:txBody>
      </p:sp>
      <p:sp>
        <p:nvSpPr>
          <p:cNvPr id="157" name="COUPON"/>
          <p:cNvSpPr/>
          <p:nvPr/>
        </p:nvSpPr>
        <p:spPr>
          <a:xfrm>
            <a:off x="5143500" y="6159500"/>
            <a:ext cx="1905000" cy="546100"/>
          </a:xfrm>
          <a:prstGeom prst="roundRect">
            <a:avLst>
              <a:gd name="adj" fmla="val 348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