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  <p:sldMasterId id="2147483784" r:id="rId2"/>
  </p:sldMasterIdLst>
  <p:notesMasterIdLst>
    <p:notesMasterId r:id="rId17"/>
  </p:notesMasterIdLst>
  <p:sldIdLst>
    <p:sldId id="256" r:id="rId3"/>
    <p:sldId id="277" r:id="rId4"/>
    <p:sldId id="257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7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9"/>
    <p:restoredTop sz="96465"/>
  </p:normalViewPr>
  <p:slideViewPr>
    <p:cSldViewPr snapToObjects="1">
      <p:cViewPr varScale="1">
        <p:scale>
          <a:sx n="66" d="100"/>
          <a:sy n="66" d="100"/>
        </p:scale>
        <p:origin x="72" y="540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AA6284D-47BD-4120-9648-AA0AE6F25ED4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BA5EA50-99C2-41C3-A45B-E47BF4FC6AA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208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CCC-8A91-43AC-9D73-C8C9D2F3123A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5772-40FE-4ADF-8587-575BC9C48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269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143000" y="1122680"/>
            <a:ext cx="6858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143000" y="3602355"/>
            <a:ext cx="6858635" cy="1655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strike="noStrike" cap="none" dirty="0" smtClean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3570" y="1710055"/>
            <a:ext cx="78873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3570" y="4589780"/>
            <a:ext cx="78873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8650" y="1825625"/>
            <a:ext cx="38868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strike="noStrike" cap="none" dirty="0" smtClean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29150" y="1825625"/>
            <a:ext cx="38868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strike="noStrike" cap="none" dirty="0" smtClean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30555" y="1681480"/>
            <a:ext cx="386778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30555" y="2505075"/>
            <a:ext cx="386778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strike="noStrike" cap="none" dirty="0" smtClean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28515" y="1681480"/>
            <a:ext cx="38881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28515" y="2505075"/>
            <a:ext cx="38881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strike="noStrike" cap="none" dirty="0" smtClean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457200"/>
            <a:ext cx="294957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887470" y="987425"/>
            <a:ext cx="462978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strike="noStrike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29920" y="2057400"/>
            <a:ext cx="294957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457200"/>
            <a:ext cx="294957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3887470" y="987425"/>
            <a:ext cx="462978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29920" y="2057400"/>
            <a:ext cx="294957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strike="noStrike" cap="none" dirty="0" smtClean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21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8650" y="365125"/>
            <a:ext cx="5800725" cy="58121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strike="noStrike" cap="none" dirty="0" smtClean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2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72CCC-8A91-43AC-9D73-C8C9D2F3123A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35772-40FE-4ADF-8587-575BC9C48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10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strike="noStrike" cap="none" dirty="0" smtClean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69695" y="2419350"/>
            <a:ext cx="7108190" cy="1470025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KIST 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00225" y="909320"/>
            <a:ext cx="7343775" cy="89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5400000">
            <a:off x="-1170305" y="3887470"/>
            <a:ext cx="5057775" cy="8832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9795" y="0"/>
            <a:ext cx="899795" cy="8997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00225" y="0"/>
            <a:ext cx="899795" cy="899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-635" y="904240"/>
            <a:ext cx="899795" cy="899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00020" y="0"/>
            <a:ext cx="899795" cy="899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0" y="2704465"/>
            <a:ext cx="899795" cy="8997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-1905" y="1804035"/>
            <a:ext cx="899795" cy="899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16940" y="913765"/>
            <a:ext cx="883285" cy="8997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99795" y="2704465"/>
            <a:ext cx="899795" cy="899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13970"/>
            <a:ext cx="897890" cy="8997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800225" y="1819275"/>
            <a:ext cx="899795" cy="8997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700020" y="899795"/>
            <a:ext cx="899795" cy="8997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63888" y="4679848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254061"/>
                </a:solidFill>
              </a:rPr>
              <a:t>팀원 정요한 이준우</a:t>
            </a:r>
            <a:endParaRPr lang="ko-KR" altLang="en-US" sz="2000" b="1" dirty="0">
              <a:solidFill>
                <a:srgbClr val="254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9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9572" y="201930"/>
            <a:ext cx="7848793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A8: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안전하지 않은 </a:t>
            </a:r>
            <a:r>
              <a:rPr lang="ko-KR" altLang="en-US" sz="4800" dirty="0" err="1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역직렬화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8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5516" y="226385"/>
            <a:ext cx="8712968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A9:</a:t>
            </a:r>
            <a:r>
              <a:rPr lang="ko-KR" altLang="en-US" sz="36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알려진 취약점이 있는 구성요소 사용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70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528" y="201930"/>
            <a:ext cx="8532948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A10:</a:t>
            </a:r>
            <a:r>
              <a:rPr lang="ko-KR" altLang="en-US" sz="44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불충분한 </a:t>
            </a:r>
            <a:r>
              <a:rPr lang="ko-KR" altLang="en-US" sz="4400" dirty="0" err="1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로깅</a:t>
            </a:r>
            <a:r>
              <a:rPr lang="ko-KR" altLang="en-US" sz="44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4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44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모니터링</a:t>
            </a:r>
            <a:endParaRPr lang="ko-KR" altLang="en-US" sz="44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2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528" y="201930"/>
            <a:ext cx="8532948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향후 </a:t>
            </a:r>
            <a:r>
              <a:rPr lang="ko-KR" altLang="en-US" sz="44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계획</a:t>
            </a:r>
            <a:endParaRPr lang="ko-KR" altLang="en-US" sz="44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2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77290" y="2589525"/>
            <a:ext cx="6769735" cy="11995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i="1" strike="noStrike" cap="none" dirty="0" smtClean="0">
                <a:solidFill>
                  <a:schemeClr val="accent1">
                    <a:lumMod val="50000"/>
                  </a:schemeClr>
                </a:solidFill>
                <a:latin typeface="HY견고딕" charset="0"/>
                <a:ea typeface="HY견고딕" charset="0"/>
              </a:rPr>
              <a:t>THANK YOU :)</a:t>
            </a:r>
            <a:endParaRPr lang="ko-KR" altLang="en-US" sz="4800" b="0" i="1" strike="noStrike" cap="none" dirty="0" smtClean="0">
              <a:solidFill>
                <a:schemeClr val="accent1">
                  <a:lumMod val="50000"/>
                </a:schemeClr>
              </a:solidFill>
              <a:latin typeface="HY견고딕" charset="0"/>
              <a:ea typeface="HY견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685800" y="1340485"/>
            <a:ext cx="7706360" cy="4662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A1:</a:t>
            </a:r>
            <a:r>
              <a:rPr lang="ko-KR" altLang="en-US" sz="1800" b="0" strike="noStrike" cap="none" dirty="0" err="1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인젝션</a:t>
            </a:r>
            <a:endParaRPr lang="ko-KR" altLang="en-US" sz="1800" b="0" strike="noStrike" cap="none" dirty="0" smtClean="0">
              <a:solidFill>
                <a:schemeClr val="tx2">
                  <a:lumMod val="50000"/>
                </a:schemeClr>
              </a:solidFill>
              <a:latin typeface="HY견고딕" charset="0"/>
              <a:ea typeface="HY견고딕" charset="0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A2: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취약한 인증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latin typeface="HY견고딕" charset="0"/>
              <a:ea typeface="HY견고딕" charset="0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A3:</a:t>
            </a:r>
            <a:r>
              <a:rPr lang="ko-KR" altLang="en-US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민감한 데이터 노출</a:t>
            </a:r>
            <a:endParaRPr lang="en-US" altLang="ko-KR" sz="1800" b="0" strike="noStrike" cap="none" dirty="0" smtClean="0">
              <a:solidFill>
                <a:schemeClr val="tx2">
                  <a:lumMod val="50000"/>
                </a:schemeClr>
              </a:solidFill>
              <a:latin typeface="HY견고딕" charset="0"/>
              <a:ea typeface="HY견고딕" charset="0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A4:XML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외부 개체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(XXE)</a:t>
            </a: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A5: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취약한 접근 통제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latin typeface="HY견고딕" charset="0"/>
              <a:ea typeface="HY견고딕" charset="0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A6:</a:t>
            </a:r>
            <a:r>
              <a:rPr lang="ko-KR" altLang="en-US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잘못된 보안 구성</a:t>
            </a:r>
            <a:endParaRPr lang="en-US" altLang="ko-KR" sz="1800" b="0" strike="noStrike" cap="none" dirty="0" smtClean="0">
              <a:solidFill>
                <a:schemeClr val="tx2">
                  <a:lumMod val="50000"/>
                </a:schemeClr>
              </a:solidFill>
              <a:latin typeface="HY견고딕" charset="0"/>
              <a:ea typeface="HY견고딕" charset="0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A7:</a:t>
            </a:r>
            <a:r>
              <a:rPr lang="ko-KR" altLang="en-US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크로스 사이트 </a:t>
            </a:r>
            <a:r>
              <a:rPr lang="ko-KR" altLang="en-US" sz="1800" b="0" strike="noStrike" cap="none" dirty="0" err="1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스크립팅</a:t>
            </a: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(XSS)</a:t>
            </a: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A8: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안전하지 않은 </a:t>
            </a:r>
            <a:r>
              <a:rPr lang="ko-KR" altLang="en-US" dirty="0" err="1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역직렬화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latin typeface="HY견고딕" charset="0"/>
              <a:ea typeface="HY견고딕" charset="0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A9: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알려진 취약점이 있는 구성요소 사용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latin typeface="HY견고딕" charset="0"/>
              <a:ea typeface="HY견고딕" charset="0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A10:</a:t>
            </a:r>
            <a:r>
              <a:rPr lang="ko-KR" altLang="en-US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불충분한 </a:t>
            </a:r>
            <a:r>
              <a:rPr lang="ko-KR" altLang="en-US" sz="1800" b="0" strike="noStrike" cap="none" dirty="0" err="1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로깅</a:t>
            </a:r>
            <a:r>
              <a:rPr lang="ko-KR" altLang="en-US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 </a:t>
            </a: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&amp; </a:t>
            </a:r>
            <a:r>
              <a:rPr lang="ko-KR" altLang="en-US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모니터링</a:t>
            </a:r>
            <a:endParaRPr lang="en-US" altLang="ko-KR" sz="1800" b="0" strike="noStrike" cap="none" dirty="0" smtClean="0">
              <a:solidFill>
                <a:schemeClr val="tx2">
                  <a:lumMod val="50000"/>
                </a:schemeClr>
              </a:solidFill>
              <a:latin typeface="HY견고딕" charset="0"/>
              <a:ea typeface="HY견고딕" charset="0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프로젝트 향후 계획</a:t>
            </a:r>
            <a:endParaRPr lang="ko-KR" altLang="en-US" sz="1800" b="0" strike="noStrike" cap="none" dirty="0" smtClean="0">
              <a:solidFill>
                <a:schemeClr val="tx2">
                  <a:lumMod val="50000"/>
                </a:schemeClr>
              </a:solidFill>
              <a:latin typeface="HY견고딕" charset="0"/>
              <a:ea typeface="HY견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A1:</a:t>
            </a:r>
            <a:r>
              <a:rPr lang="ko-KR" altLang="en-US" sz="4800" dirty="0" err="1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인젝션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203015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599" y="4581128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9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A2: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취약점 인증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486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인증 및 세션 관리와 관련된 </a:t>
            </a:r>
            <a:r>
              <a:rPr lang="ko-KR" altLang="en-US" dirty="0" err="1" smtClean="0"/>
              <a:t>에플리케이션</a:t>
            </a:r>
            <a:r>
              <a:rPr lang="ko-KR" altLang="en-US" dirty="0" smtClean="0"/>
              <a:t> 기능이 종종 잘못 구현되어 </a:t>
            </a:r>
            <a:endParaRPr lang="en-US" altLang="ko-KR" dirty="0" smtClean="0"/>
          </a:p>
          <a:p>
            <a:r>
              <a:rPr lang="ko-KR" altLang="en-US" dirty="0" smtClean="0"/>
              <a:t>공격자에게 취약한 암호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 또는 세션 토큰을 제공하여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사용자의</a:t>
            </a:r>
            <a:endParaRPr lang="en-US" altLang="ko-KR" dirty="0" smtClean="0"/>
          </a:p>
          <a:p>
            <a:r>
              <a:rPr lang="ko-KR" altLang="en-US" dirty="0" smtClean="0"/>
              <a:t>권한을 착취하는 것을 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649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강력한 패스워드 정책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전송 중의 자격증명 보호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측 인증 기술 사용</a:t>
            </a:r>
            <a:endParaRPr lang="en-US" altLang="ko-KR" dirty="0" smtClean="0"/>
          </a:p>
          <a:p>
            <a:r>
              <a:rPr lang="ko-KR" altLang="en-US" dirty="0" smtClean="0"/>
              <a:t>인증 관련 정보는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방식이 아닌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방식으로 요청</a:t>
            </a:r>
            <a:endParaRPr lang="en-US" altLang="ko-KR" dirty="0" smtClean="0"/>
          </a:p>
          <a:p>
            <a:r>
              <a:rPr lang="ko-KR" altLang="en-US" dirty="0" smtClean="0"/>
              <a:t>동시 로그인 금지 및 암호화 채널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04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615" y="201930"/>
            <a:ext cx="8316845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A3: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민감한 데이터 노출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38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91580" y="201930"/>
            <a:ext cx="7632769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A4:XML-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 개체</a:t>
            </a:r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(XXE)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0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A5: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취약점 접근</a:t>
            </a:r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통제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A6: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잘못된 보안 구성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2203015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599" y="4581128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6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201930"/>
            <a:ext cx="9144001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A7:</a:t>
            </a:r>
            <a:r>
              <a:rPr lang="ko-KR" altLang="en-US" sz="44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크로스 사이트 </a:t>
            </a:r>
            <a:r>
              <a:rPr lang="ko-KR" altLang="en-US" sz="4400" dirty="0" err="1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스크립팅</a:t>
            </a:r>
            <a:r>
              <a:rPr lang="en-US" altLang="ko-KR" sz="44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(XSS)</a:t>
            </a:r>
            <a:endParaRPr lang="ko-KR" altLang="en-US" sz="44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06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Pages>20</Pages>
  <Words>616</Words>
  <Characters>0</Characters>
  <Application>Microsoft Office PowerPoint</Application>
  <DocSecurity>0</DocSecurity>
  <PresentationFormat>화면 슬라이드 쇼(4:3)</PresentationFormat>
  <Lines>0</Lines>
  <Paragraphs>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±¼¸²</vt:lpstr>
      <vt:lpstr>HY견고딕</vt:lpstr>
      <vt:lpstr>맑은 고딕</vt:lpstr>
      <vt:lpstr>Arial</vt:lpstr>
      <vt:lpstr>Wingdings</vt:lpstr>
      <vt:lpstr>Office 테마</vt:lpstr>
      <vt:lpstr>Office theme</vt:lpstr>
      <vt:lpstr>KIST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인간관계론 발표</dc:title>
  <dc:creator>user</dc:creator>
  <cp:lastModifiedBy>정 요한</cp:lastModifiedBy>
  <cp:revision>43</cp:revision>
  <dcterms:modified xsi:type="dcterms:W3CDTF">2018-12-27T05:56:49Z</dcterms:modified>
</cp:coreProperties>
</file>