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3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  <p:sldMasterId id="2147483718" r:id="rId3"/>
    <p:sldMasterId id="2147483725" r:id="rId4"/>
  </p:sldMasterIdLst>
  <p:notesMasterIdLst>
    <p:notesMasterId r:id="rId40"/>
  </p:notesMasterIdLst>
  <p:sldIdLst>
    <p:sldId id="256" r:id="rId5"/>
    <p:sldId id="257" r:id="rId6"/>
    <p:sldId id="450" r:id="rId7"/>
    <p:sldId id="1745" r:id="rId8"/>
    <p:sldId id="1752" r:id="rId9"/>
    <p:sldId id="1759" r:id="rId10"/>
    <p:sldId id="1760" r:id="rId11"/>
    <p:sldId id="1761" r:id="rId12"/>
    <p:sldId id="1753" r:id="rId13"/>
    <p:sldId id="1762" r:id="rId14"/>
    <p:sldId id="1763" r:id="rId15"/>
    <p:sldId id="1764" r:id="rId16"/>
    <p:sldId id="1765" r:id="rId17"/>
    <p:sldId id="1766" r:id="rId18"/>
    <p:sldId id="1754" r:id="rId19"/>
    <p:sldId id="1755" r:id="rId20"/>
    <p:sldId id="1767" r:id="rId21"/>
    <p:sldId id="1771" r:id="rId22"/>
    <p:sldId id="1768" r:id="rId23"/>
    <p:sldId id="1769" r:id="rId24"/>
    <p:sldId id="1770" r:id="rId25"/>
    <p:sldId id="1772" r:id="rId26"/>
    <p:sldId id="1773" r:id="rId27"/>
    <p:sldId id="1774" r:id="rId28"/>
    <p:sldId id="1775" r:id="rId29"/>
    <p:sldId id="1776" r:id="rId30"/>
    <p:sldId id="1778" r:id="rId31"/>
    <p:sldId id="1779" r:id="rId32"/>
    <p:sldId id="1780" r:id="rId33"/>
    <p:sldId id="1781" r:id="rId34"/>
    <p:sldId id="1782" r:id="rId35"/>
    <p:sldId id="1783" r:id="rId36"/>
    <p:sldId id="1784" r:id="rId37"/>
    <p:sldId id="1785" r:id="rId38"/>
    <p:sldId id="1786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EB9"/>
    <a:srgbClr val="65B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6370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C653D8-3C7D-4304-80FE-3ED93E098373}" type="doc">
      <dgm:prSet loTypeId="urn:microsoft.com/office/officeart/2005/8/layout/process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C479B88-81DF-4057-BF07-DF330A8CF2E0}">
      <dgm:prSet phldrT="[텍스트]"/>
      <dgm:spPr>
        <a:solidFill>
          <a:srgbClr val="FFC000"/>
        </a:solidFill>
      </dgm:spPr>
      <dgm:t>
        <a:bodyPr/>
        <a:lstStyle/>
        <a:p>
          <a:pPr latinLnBrk="1"/>
          <a:r>
            <a: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기획단계</a:t>
          </a:r>
        </a:p>
      </dgm:t>
    </dgm:pt>
    <dgm:pt modelId="{ECAC614F-0D1C-42B9-B169-E5F3BC939CBD}" type="parTrans" cxnId="{22E9F9C3-0D63-43B8-8B77-0B88E51445B4}">
      <dgm:prSet/>
      <dgm:spPr/>
      <dgm:t>
        <a:bodyPr/>
        <a:lstStyle/>
        <a:p>
          <a:pPr latinLnBrk="1"/>
          <a:endParaRPr lang="ko-KR" altLang="en-US"/>
        </a:p>
      </dgm:t>
    </dgm:pt>
    <dgm:pt modelId="{95175BB7-3DA8-4262-B50B-A5498BF7D2BC}" type="sibTrans" cxnId="{22E9F9C3-0D63-43B8-8B77-0B88E51445B4}">
      <dgm:prSet/>
      <dgm:spPr>
        <a:solidFill>
          <a:srgbClr val="0070C0"/>
        </a:solidFill>
      </dgm:spPr>
      <dgm:t>
        <a:bodyPr/>
        <a:lstStyle/>
        <a:p>
          <a:pPr latinLnBrk="1"/>
          <a:endParaRPr lang="ko-KR" altLang="en-US"/>
        </a:p>
      </dgm:t>
    </dgm:pt>
    <dgm:pt modelId="{1DA63A7A-A5D3-4DA3-8B97-B85CD5293F33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rPr>
            <a:t>구축방식선정</a:t>
          </a:r>
        </a:p>
      </dgm:t>
    </dgm:pt>
    <dgm:pt modelId="{7DAEE912-02D7-46DA-BD23-17E001122619}" type="parTrans" cxnId="{F6EB2286-4EC8-4006-B080-A1793D10FFFD}">
      <dgm:prSet/>
      <dgm:spPr/>
      <dgm:t>
        <a:bodyPr/>
        <a:lstStyle/>
        <a:p>
          <a:pPr latinLnBrk="1"/>
          <a:endParaRPr lang="ko-KR" altLang="en-US"/>
        </a:p>
      </dgm:t>
    </dgm:pt>
    <dgm:pt modelId="{365DC11F-9EAF-49FF-920E-8902084EF74E}" type="sibTrans" cxnId="{F6EB2286-4EC8-4006-B080-A1793D10FFFD}">
      <dgm:prSet/>
      <dgm:spPr/>
      <dgm:t>
        <a:bodyPr/>
        <a:lstStyle/>
        <a:p>
          <a:pPr latinLnBrk="1"/>
          <a:endParaRPr lang="ko-KR" altLang="en-US"/>
        </a:p>
      </dgm:t>
    </dgm:pt>
    <dgm:pt modelId="{988013F3-A745-4BCD-8C7F-4354E877C592}">
      <dgm:prSet phldrT="[텍스트]"/>
      <dgm:spPr>
        <a:solidFill>
          <a:srgbClr val="FFFF00"/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 prst="coolSlant"/>
          <a:bevelB w="165100" h="254000"/>
        </a:sp3d>
      </dgm:spPr>
      <dgm:t>
        <a:bodyPr/>
        <a:lstStyle/>
        <a:p>
          <a:pPr latinLnBrk="1"/>
          <a:r>
            <a: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설계단계</a:t>
          </a:r>
        </a:p>
      </dgm:t>
    </dgm:pt>
    <dgm:pt modelId="{2A8B672B-12CB-463C-9138-22D270EC88F2}" type="parTrans" cxnId="{C91FCD15-3226-4695-9AC8-0C83FE6A06E4}">
      <dgm:prSet/>
      <dgm:spPr/>
      <dgm:t>
        <a:bodyPr/>
        <a:lstStyle/>
        <a:p>
          <a:pPr latinLnBrk="1"/>
          <a:endParaRPr lang="ko-KR" altLang="en-US"/>
        </a:p>
      </dgm:t>
    </dgm:pt>
    <dgm:pt modelId="{45D33FD7-1DDB-4FF5-A224-1FC4572AA5A0}" type="sibTrans" cxnId="{C91FCD15-3226-4695-9AC8-0C83FE6A06E4}">
      <dgm:prSet/>
      <dgm:spPr>
        <a:solidFill>
          <a:srgbClr val="0070C0"/>
        </a:solidFill>
      </dgm:spPr>
      <dgm:t>
        <a:bodyPr/>
        <a:lstStyle/>
        <a:p>
          <a:pPr latinLnBrk="1"/>
          <a:endParaRPr lang="ko-KR" altLang="en-US"/>
        </a:p>
      </dgm:t>
    </dgm:pt>
    <dgm:pt modelId="{46AD7934-554D-4DBF-884D-AB161EE27982}">
      <dgm:prSet phldrT="[텍스트]" custT="1"/>
      <dgm:spPr/>
      <dgm:t>
        <a:bodyPr/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참조 모델</a:t>
          </a:r>
          <a:r>
            <a:rPr lang="en-US" altLang="ko-KR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(</a:t>
          </a:r>
          <a:r>
            <a:rPr lang="ko-KR" altLang="en-US" sz="18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카파</a:t>
          </a:r>
          <a:r>
            <a:rPr lang="ko-KR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 </a:t>
          </a:r>
          <a:r>
            <a:rPr lang="en-US" altLang="ko-KR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vs </a:t>
          </a:r>
          <a:r>
            <a:rPr lang="ko-KR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람다</a:t>
          </a:r>
          <a:r>
            <a:rPr lang="en-US" altLang="ko-KR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) </a:t>
          </a:r>
          <a:r>
            <a:rPr lang="ko-KR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기반 </a:t>
          </a:r>
          <a:r>
            <a:rPr lang="en-US" altLang="ko-KR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Layer </a:t>
          </a:r>
          <a:r>
            <a:rPr lang="ko-KR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구분</a:t>
          </a:r>
        </a:p>
      </dgm:t>
    </dgm:pt>
    <dgm:pt modelId="{19721304-271F-4B6F-AB94-60A1AAD31D2A}" type="parTrans" cxnId="{48B1CB4C-2924-42DC-A0D8-A440916DEB5E}">
      <dgm:prSet/>
      <dgm:spPr/>
      <dgm:t>
        <a:bodyPr/>
        <a:lstStyle/>
        <a:p>
          <a:pPr latinLnBrk="1"/>
          <a:endParaRPr lang="ko-KR" altLang="en-US"/>
        </a:p>
      </dgm:t>
    </dgm:pt>
    <dgm:pt modelId="{07969FCD-6562-43B9-B466-E72A4F8A9C58}" type="sibTrans" cxnId="{48B1CB4C-2924-42DC-A0D8-A440916DEB5E}">
      <dgm:prSet/>
      <dgm:spPr/>
      <dgm:t>
        <a:bodyPr/>
        <a:lstStyle/>
        <a:p>
          <a:pPr latinLnBrk="1"/>
          <a:endParaRPr lang="ko-KR" altLang="en-US"/>
        </a:p>
      </dgm:t>
    </dgm:pt>
    <dgm:pt modelId="{BDA67BFA-CE1C-4CDA-A82B-1F8151129217}">
      <dgm:prSet phldrT="[텍스트]"/>
      <dgm:spPr>
        <a:solidFill>
          <a:srgbClr val="92D050"/>
        </a:solidFill>
      </dgm:spPr>
      <dgm:t>
        <a:bodyPr/>
        <a:lstStyle/>
        <a:p>
          <a:pPr latinLnBrk="1"/>
          <a:r>
            <a: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구현단계</a:t>
          </a:r>
        </a:p>
      </dgm:t>
    </dgm:pt>
    <dgm:pt modelId="{30B26180-4621-4BDF-BC76-3BF7887FBBB6}" type="parTrans" cxnId="{D796EE4A-AF13-4248-B300-978157F14368}">
      <dgm:prSet/>
      <dgm:spPr/>
      <dgm:t>
        <a:bodyPr/>
        <a:lstStyle/>
        <a:p>
          <a:pPr latinLnBrk="1"/>
          <a:endParaRPr lang="ko-KR" altLang="en-US"/>
        </a:p>
      </dgm:t>
    </dgm:pt>
    <dgm:pt modelId="{499A1C51-920F-4E9B-B7AF-118948FBBDAA}" type="sibTrans" cxnId="{D796EE4A-AF13-4248-B300-978157F14368}">
      <dgm:prSet/>
      <dgm:spPr/>
      <dgm:t>
        <a:bodyPr/>
        <a:lstStyle/>
        <a:p>
          <a:pPr latinLnBrk="1"/>
          <a:endParaRPr lang="ko-KR" altLang="en-US"/>
        </a:p>
      </dgm:t>
    </dgm:pt>
    <dgm:pt modelId="{3B53FF8C-0CEF-400C-99FE-18DFB864D5AB}">
      <dgm:prSet phldrT="[텍스트]" custT="1"/>
      <dgm:spPr/>
      <dgm:t>
        <a:bodyPr/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단계별 서비스 목표 설정</a:t>
          </a:r>
        </a:p>
      </dgm:t>
    </dgm:pt>
    <dgm:pt modelId="{611D3ACB-04C6-4E99-8FC4-952A32C35087}" type="parTrans" cxnId="{84268272-BD1A-4551-A66D-AB7212319434}">
      <dgm:prSet/>
      <dgm:spPr/>
      <dgm:t>
        <a:bodyPr/>
        <a:lstStyle/>
        <a:p>
          <a:pPr latinLnBrk="1"/>
          <a:endParaRPr lang="ko-KR" altLang="en-US"/>
        </a:p>
      </dgm:t>
    </dgm:pt>
    <dgm:pt modelId="{30B3C401-2A2C-40DC-A51E-324928435E25}" type="sibTrans" cxnId="{84268272-BD1A-4551-A66D-AB7212319434}">
      <dgm:prSet/>
      <dgm:spPr/>
      <dgm:t>
        <a:bodyPr/>
        <a:lstStyle/>
        <a:p>
          <a:pPr latinLnBrk="1"/>
          <a:endParaRPr lang="ko-KR" altLang="en-US"/>
        </a:p>
      </dgm:t>
    </dgm:pt>
    <dgm:pt modelId="{C2DB15D9-EA21-4E73-A92D-62A8B6CF1E20}">
      <dgm:prSet phldrT="[텍스트]" custT="1"/>
      <dgm:spPr/>
      <dgm:t>
        <a:bodyPr/>
        <a:lstStyle/>
        <a:p>
          <a:pPr latinLnBrk="1"/>
          <a:r>
            <a: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rPr>
            <a:t>On-Premise vs Cloud</a:t>
          </a:r>
          <a:endParaRPr lang="ko-KR" altLang="en-US" sz="18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E5213EB-E211-43B1-A5CA-417A00E98A2B}" type="parTrans" cxnId="{99CCC96D-0693-4E1A-B129-4287B03691E2}">
      <dgm:prSet/>
      <dgm:spPr/>
      <dgm:t>
        <a:bodyPr/>
        <a:lstStyle/>
        <a:p>
          <a:pPr latinLnBrk="1"/>
          <a:endParaRPr lang="ko-KR" altLang="en-US"/>
        </a:p>
      </dgm:t>
    </dgm:pt>
    <dgm:pt modelId="{F02F913B-0B41-494F-8DB5-5D7C00F121C8}" type="sibTrans" cxnId="{99CCC96D-0693-4E1A-B129-4287B03691E2}">
      <dgm:prSet/>
      <dgm:spPr/>
      <dgm:t>
        <a:bodyPr/>
        <a:lstStyle/>
        <a:p>
          <a:pPr latinLnBrk="1"/>
          <a:endParaRPr lang="ko-KR" altLang="en-US"/>
        </a:p>
      </dgm:t>
    </dgm:pt>
    <dgm:pt modelId="{84673F10-39FB-4DDC-928B-6C0083B62E62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rPr>
            <a:t>구축 로드맵 수립</a:t>
          </a:r>
        </a:p>
      </dgm:t>
    </dgm:pt>
    <dgm:pt modelId="{F1CC2150-CEE8-4A49-9553-87ECA87A1A2A}" type="parTrans" cxnId="{40C14FA3-9696-44D5-98AB-664F7F9A8E60}">
      <dgm:prSet/>
      <dgm:spPr/>
      <dgm:t>
        <a:bodyPr/>
        <a:lstStyle/>
        <a:p>
          <a:pPr latinLnBrk="1"/>
          <a:endParaRPr lang="ko-KR" altLang="en-US"/>
        </a:p>
      </dgm:t>
    </dgm:pt>
    <dgm:pt modelId="{8F85505D-5A94-45E7-82AB-CDF5A008EA7F}" type="sibTrans" cxnId="{40C14FA3-9696-44D5-98AB-664F7F9A8E60}">
      <dgm:prSet/>
      <dgm:spPr/>
      <dgm:t>
        <a:bodyPr/>
        <a:lstStyle/>
        <a:p>
          <a:pPr latinLnBrk="1"/>
          <a:endParaRPr lang="ko-KR" altLang="en-US"/>
        </a:p>
      </dgm:t>
    </dgm:pt>
    <dgm:pt modelId="{5B10F2BD-0117-495D-8DAC-2B6CA114F272}">
      <dgm:prSet phldrT="[텍스트]" custT="1"/>
      <dgm:spPr/>
      <dgm:t>
        <a:bodyPr/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Layer</a:t>
          </a:r>
          <a:r>
            <a:rPr lang="ko-KR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별</a:t>
          </a:r>
          <a:r>
            <a:rPr lang="en-US" altLang="ko-KR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 </a:t>
          </a:r>
          <a:r>
            <a:rPr lang="ko-KR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구성요소 정의</a:t>
          </a:r>
        </a:p>
      </dgm:t>
    </dgm:pt>
    <dgm:pt modelId="{29C5527E-F565-43CA-A5FE-48AE742392CC}" type="parTrans" cxnId="{12BD7841-F969-4840-AB74-31773D725856}">
      <dgm:prSet/>
      <dgm:spPr/>
      <dgm:t>
        <a:bodyPr/>
        <a:lstStyle/>
        <a:p>
          <a:pPr latinLnBrk="1"/>
          <a:endParaRPr lang="ko-KR" altLang="en-US"/>
        </a:p>
      </dgm:t>
    </dgm:pt>
    <dgm:pt modelId="{92C63B4F-C311-4FFD-97D6-D812DB79BA50}" type="sibTrans" cxnId="{12BD7841-F969-4840-AB74-31773D725856}">
      <dgm:prSet/>
      <dgm:spPr/>
      <dgm:t>
        <a:bodyPr/>
        <a:lstStyle/>
        <a:p>
          <a:pPr latinLnBrk="1"/>
          <a:endParaRPr lang="ko-KR" altLang="en-US"/>
        </a:p>
      </dgm:t>
    </dgm:pt>
    <dgm:pt modelId="{FDFA2AE0-C96A-4ECC-B7A5-FD8F643C5F08}">
      <dgm:prSet phldrT="[텍스트]" custT="1"/>
      <dgm:spPr/>
      <dgm:t>
        <a:bodyPr/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구성요소별 필요 기능 정의</a:t>
          </a:r>
        </a:p>
      </dgm:t>
    </dgm:pt>
    <dgm:pt modelId="{0CCBB386-934D-4489-8235-2C79D28A209F}" type="parTrans" cxnId="{A4F35DEC-EF97-47E6-8DA7-E81D03A14B43}">
      <dgm:prSet/>
      <dgm:spPr/>
      <dgm:t>
        <a:bodyPr/>
        <a:lstStyle/>
        <a:p>
          <a:pPr latinLnBrk="1"/>
          <a:endParaRPr lang="ko-KR" altLang="en-US"/>
        </a:p>
      </dgm:t>
    </dgm:pt>
    <dgm:pt modelId="{73CAED1A-7A25-49CF-84F5-586CB20117F1}" type="sibTrans" cxnId="{A4F35DEC-EF97-47E6-8DA7-E81D03A14B43}">
      <dgm:prSet/>
      <dgm:spPr/>
      <dgm:t>
        <a:bodyPr/>
        <a:lstStyle/>
        <a:p>
          <a:pPr latinLnBrk="1"/>
          <a:endParaRPr lang="ko-KR" altLang="en-US"/>
        </a:p>
      </dgm:t>
    </dgm:pt>
    <dgm:pt modelId="{B358C87F-000E-4001-BB13-9E8947A9A54A}">
      <dgm:prSet phldrT="[텍스트]" custT="1"/>
      <dgm:spPr/>
      <dgm:t>
        <a:bodyPr/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자체개발 </a:t>
          </a:r>
          <a:r>
            <a:rPr lang="en-US" altLang="ko-KR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vs </a:t>
          </a:r>
          <a:r>
            <a:rPr lang="ko-KR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솔루션 도입 의사결정</a:t>
          </a:r>
        </a:p>
      </dgm:t>
    </dgm:pt>
    <dgm:pt modelId="{1E6D63A8-BFFC-4CBF-A071-2F82531CE5C6}" type="parTrans" cxnId="{6595603F-0A56-4BB7-BCF9-A7651C3211E5}">
      <dgm:prSet/>
      <dgm:spPr/>
      <dgm:t>
        <a:bodyPr/>
        <a:lstStyle/>
        <a:p>
          <a:pPr latinLnBrk="1"/>
          <a:endParaRPr lang="ko-KR" altLang="en-US"/>
        </a:p>
      </dgm:t>
    </dgm:pt>
    <dgm:pt modelId="{E9E6D7F5-C37C-4584-A059-E165D5384389}" type="sibTrans" cxnId="{6595603F-0A56-4BB7-BCF9-A7651C3211E5}">
      <dgm:prSet/>
      <dgm:spPr/>
      <dgm:t>
        <a:bodyPr/>
        <a:lstStyle/>
        <a:p>
          <a:pPr latinLnBrk="1"/>
          <a:endParaRPr lang="ko-KR" altLang="en-US"/>
        </a:p>
      </dgm:t>
    </dgm:pt>
    <dgm:pt modelId="{FD6071B2-6C92-468E-BF67-7DE2D2F009A4}">
      <dgm:prSet phldrT="[텍스트]" custT="1"/>
      <dgm:spPr/>
      <dgm:t>
        <a:bodyPr/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H/W </a:t>
          </a:r>
          <a:r>
            <a:rPr lang="ko-KR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아키텍처 설계</a:t>
          </a:r>
        </a:p>
      </dgm:t>
    </dgm:pt>
    <dgm:pt modelId="{BED159C7-4198-4B35-A637-E11DCBAD45CD}" type="parTrans" cxnId="{7053886D-3E8E-4008-8251-D2F0417B9A4D}">
      <dgm:prSet/>
      <dgm:spPr/>
      <dgm:t>
        <a:bodyPr/>
        <a:lstStyle/>
        <a:p>
          <a:pPr latinLnBrk="1"/>
          <a:endParaRPr lang="ko-KR" altLang="en-US"/>
        </a:p>
      </dgm:t>
    </dgm:pt>
    <dgm:pt modelId="{2CEA9371-C878-4A11-BD6A-E5EB94CFBF3E}" type="sibTrans" cxnId="{7053886D-3E8E-4008-8251-D2F0417B9A4D}">
      <dgm:prSet/>
      <dgm:spPr/>
      <dgm:t>
        <a:bodyPr/>
        <a:lstStyle/>
        <a:p>
          <a:pPr latinLnBrk="1"/>
          <a:endParaRPr lang="ko-KR" altLang="en-US"/>
        </a:p>
      </dgm:t>
    </dgm:pt>
    <dgm:pt modelId="{9BE622F9-A58F-4D25-952B-322B2B50302D}">
      <dgm:prSet phldrT="[텍스트]" custT="1"/>
      <dgm:spPr/>
      <dgm:t>
        <a:bodyPr/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세부 서비스 단위 구현 및 가시화</a:t>
          </a:r>
        </a:p>
      </dgm:t>
    </dgm:pt>
    <dgm:pt modelId="{33745C6E-7010-4010-887A-23A2B96D5600}" type="parTrans" cxnId="{8845B92A-0F11-4DAB-B279-C47025F5F0BD}">
      <dgm:prSet/>
      <dgm:spPr/>
      <dgm:t>
        <a:bodyPr/>
        <a:lstStyle/>
        <a:p>
          <a:pPr latinLnBrk="1"/>
          <a:endParaRPr lang="ko-KR" altLang="en-US"/>
        </a:p>
      </dgm:t>
    </dgm:pt>
    <dgm:pt modelId="{FB20544C-4A90-4ECD-9623-66B191EAB838}" type="sibTrans" cxnId="{8845B92A-0F11-4DAB-B279-C47025F5F0BD}">
      <dgm:prSet/>
      <dgm:spPr/>
      <dgm:t>
        <a:bodyPr/>
        <a:lstStyle/>
        <a:p>
          <a:pPr latinLnBrk="1"/>
          <a:endParaRPr lang="ko-KR" altLang="en-US"/>
        </a:p>
      </dgm:t>
    </dgm:pt>
    <dgm:pt modelId="{F37AF02B-2575-42E3-AD4A-E2B98F5549C8}" type="pres">
      <dgm:prSet presAssocID="{54C653D8-3C7D-4304-80FE-3ED93E098373}" presName="linearFlow" presStyleCnt="0">
        <dgm:presLayoutVars>
          <dgm:dir/>
          <dgm:animLvl val="lvl"/>
          <dgm:resizeHandles val="exact"/>
        </dgm:presLayoutVars>
      </dgm:prSet>
      <dgm:spPr/>
    </dgm:pt>
    <dgm:pt modelId="{6A4F0E07-1DAF-4ADF-9EA1-6F33B8AABEC7}" type="pres">
      <dgm:prSet presAssocID="{6C479B88-81DF-4057-BF07-DF330A8CF2E0}" presName="composite" presStyleCnt="0"/>
      <dgm:spPr/>
    </dgm:pt>
    <dgm:pt modelId="{1EAD10E5-9B5F-48AA-A2D8-21F4F28CB6BD}" type="pres">
      <dgm:prSet presAssocID="{6C479B88-81DF-4057-BF07-DF330A8CF2E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825DD8A-0C1D-415F-A2AB-C3147E3CBF69}" type="pres">
      <dgm:prSet presAssocID="{6C479B88-81DF-4057-BF07-DF330A8CF2E0}" presName="parSh" presStyleLbl="node1" presStyleIdx="0" presStyleCnt="3"/>
      <dgm:spPr/>
    </dgm:pt>
    <dgm:pt modelId="{5D12B160-A74E-445E-A038-166A67B6B6FA}" type="pres">
      <dgm:prSet presAssocID="{6C479B88-81DF-4057-BF07-DF330A8CF2E0}" presName="desTx" presStyleLbl="fgAcc1" presStyleIdx="0" presStyleCnt="3">
        <dgm:presLayoutVars>
          <dgm:bulletEnabled val="1"/>
        </dgm:presLayoutVars>
      </dgm:prSet>
      <dgm:spPr/>
    </dgm:pt>
    <dgm:pt modelId="{61E72C6B-E52C-474E-8BD0-6574068E84EA}" type="pres">
      <dgm:prSet presAssocID="{95175BB7-3DA8-4262-B50B-A5498BF7D2BC}" presName="sibTrans" presStyleLbl="sibTrans2D1" presStyleIdx="0" presStyleCnt="2"/>
      <dgm:spPr/>
    </dgm:pt>
    <dgm:pt modelId="{55E8BB92-E9C2-48D2-ACC9-D9531B0E1DC7}" type="pres">
      <dgm:prSet presAssocID="{95175BB7-3DA8-4262-B50B-A5498BF7D2BC}" presName="connTx" presStyleLbl="sibTrans2D1" presStyleIdx="0" presStyleCnt="2"/>
      <dgm:spPr/>
    </dgm:pt>
    <dgm:pt modelId="{9EF07263-CE8A-4BD4-8D5D-63F16A1AD641}" type="pres">
      <dgm:prSet presAssocID="{988013F3-A745-4BCD-8C7F-4354E877C592}" presName="composite" presStyleCnt="0"/>
      <dgm:spPr/>
    </dgm:pt>
    <dgm:pt modelId="{B8FABEC9-E322-40A2-B5AB-DD46F72381C5}" type="pres">
      <dgm:prSet presAssocID="{988013F3-A745-4BCD-8C7F-4354E877C59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9993CF9-6527-49A0-9369-9F85D927CC6E}" type="pres">
      <dgm:prSet presAssocID="{988013F3-A745-4BCD-8C7F-4354E877C592}" presName="parSh" presStyleLbl="node1" presStyleIdx="1" presStyleCnt="3"/>
      <dgm:spPr/>
    </dgm:pt>
    <dgm:pt modelId="{D621D05E-044B-4BBB-AE1D-BEEC9736DE3D}" type="pres">
      <dgm:prSet presAssocID="{988013F3-A745-4BCD-8C7F-4354E877C592}" presName="desTx" presStyleLbl="fgAcc1" presStyleIdx="1" presStyleCnt="3" custScaleX="99480">
        <dgm:presLayoutVars>
          <dgm:bulletEnabled val="1"/>
        </dgm:presLayoutVars>
      </dgm:prSet>
      <dgm:spPr/>
    </dgm:pt>
    <dgm:pt modelId="{4AB99301-4F76-4D26-A822-23757BB12586}" type="pres">
      <dgm:prSet presAssocID="{45D33FD7-1DDB-4FF5-A224-1FC4572AA5A0}" presName="sibTrans" presStyleLbl="sibTrans2D1" presStyleIdx="1" presStyleCnt="2"/>
      <dgm:spPr/>
    </dgm:pt>
    <dgm:pt modelId="{5906F074-EBBD-42C4-AA5B-446E82080256}" type="pres">
      <dgm:prSet presAssocID="{45D33FD7-1DDB-4FF5-A224-1FC4572AA5A0}" presName="connTx" presStyleLbl="sibTrans2D1" presStyleIdx="1" presStyleCnt="2"/>
      <dgm:spPr/>
    </dgm:pt>
    <dgm:pt modelId="{3580C7BA-C454-476E-ABAC-FD531D157AAD}" type="pres">
      <dgm:prSet presAssocID="{BDA67BFA-CE1C-4CDA-A82B-1F8151129217}" presName="composite" presStyleCnt="0"/>
      <dgm:spPr/>
    </dgm:pt>
    <dgm:pt modelId="{B309D18A-C1FB-439E-A1AF-34473880909B}" type="pres">
      <dgm:prSet presAssocID="{BDA67BFA-CE1C-4CDA-A82B-1F815112921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078944D-5600-44C1-ACEE-0FE59ECAA213}" type="pres">
      <dgm:prSet presAssocID="{BDA67BFA-CE1C-4CDA-A82B-1F8151129217}" presName="parSh" presStyleLbl="node1" presStyleIdx="2" presStyleCnt="3"/>
      <dgm:spPr/>
    </dgm:pt>
    <dgm:pt modelId="{9B6CEE87-C565-446C-9E2D-38C0B36D2D05}" type="pres">
      <dgm:prSet presAssocID="{BDA67BFA-CE1C-4CDA-A82B-1F8151129217}" presName="desTx" presStyleLbl="fgAcc1" presStyleIdx="2" presStyleCnt="3" custScaleX="107239">
        <dgm:presLayoutVars>
          <dgm:bulletEnabled val="1"/>
        </dgm:presLayoutVars>
      </dgm:prSet>
      <dgm:spPr/>
    </dgm:pt>
  </dgm:ptLst>
  <dgm:cxnLst>
    <dgm:cxn modelId="{79FF8209-EBD3-4B7C-9DE0-359FBBB766A2}" type="presOf" srcId="{45D33FD7-1DDB-4FF5-A224-1FC4572AA5A0}" destId="{4AB99301-4F76-4D26-A822-23757BB12586}" srcOrd="0" destOrd="0" presId="urn:microsoft.com/office/officeart/2005/8/layout/process3"/>
    <dgm:cxn modelId="{C91FCD15-3226-4695-9AC8-0C83FE6A06E4}" srcId="{54C653D8-3C7D-4304-80FE-3ED93E098373}" destId="{988013F3-A745-4BCD-8C7F-4354E877C592}" srcOrd="1" destOrd="0" parTransId="{2A8B672B-12CB-463C-9138-22D270EC88F2}" sibTransId="{45D33FD7-1DDB-4FF5-A224-1FC4572AA5A0}"/>
    <dgm:cxn modelId="{8F7C9620-0FD8-4755-A6A8-2BA8A583CAEB}" type="presOf" srcId="{46AD7934-554D-4DBF-884D-AB161EE27982}" destId="{D621D05E-044B-4BBB-AE1D-BEEC9736DE3D}" srcOrd="0" destOrd="0" presId="urn:microsoft.com/office/officeart/2005/8/layout/process3"/>
    <dgm:cxn modelId="{8845B92A-0F11-4DAB-B279-C47025F5F0BD}" srcId="{BDA67BFA-CE1C-4CDA-A82B-1F8151129217}" destId="{9BE622F9-A58F-4D25-952B-322B2B50302D}" srcOrd="1" destOrd="0" parTransId="{33745C6E-7010-4010-887A-23A2B96D5600}" sibTransId="{FB20544C-4A90-4ECD-9623-66B191EAB838}"/>
    <dgm:cxn modelId="{A0A0A63B-2BDF-447C-A417-E55763BCC86F}" type="presOf" srcId="{54C653D8-3C7D-4304-80FE-3ED93E098373}" destId="{F37AF02B-2575-42E3-AD4A-E2B98F5549C8}" srcOrd="0" destOrd="0" presId="urn:microsoft.com/office/officeart/2005/8/layout/process3"/>
    <dgm:cxn modelId="{6595603F-0A56-4BB7-BCF9-A7651C3211E5}" srcId="{988013F3-A745-4BCD-8C7F-4354E877C592}" destId="{B358C87F-000E-4001-BB13-9E8947A9A54A}" srcOrd="3" destOrd="0" parTransId="{1E6D63A8-BFFC-4CBF-A071-2F82531CE5C6}" sibTransId="{E9E6D7F5-C37C-4584-A059-E165D5384389}"/>
    <dgm:cxn modelId="{12BD7841-F969-4840-AB74-31773D725856}" srcId="{988013F3-A745-4BCD-8C7F-4354E877C592}" destId="{5B10F2BD-0117-495D-8DAC-2B6CA114F272}" srcOrd="1" destOrd="0" parTransId="{29C5527E-F565-43CA-A5FE-48AE742392CC}" sibTransId="{92C63B4F-C311-4FFD-97D6-D812DB79BA50}"/>
    <dgm:cxn modelId="{D796EE4A-AF13-4248-B300-978157F14368}" srcId="{54C653D8-3C7D-4304-80FE-3ED93E098373}" destId="{BDA67BFA-CE1C-4CDA-A82B-1F8151129217}" srcOrd="2" destOrd="0" parTransId="{30B26180-4621-4BDF-BC76-3BF7887FBBB6}" sibTransId="{499A1C51-920F-4E9B-B7AF-118948FBBDAA}"/>
    <dgm:cxn modelId="{48B1CB4C-2924-42DC-A0D8-A440916DEB5E}" srcId="{988013F3-A745-4BCD-8C7F-4354E877C592}" destId="{46AD7934-554D-4DBF-884D-AB161EE27982}" srcOrd="0" destOrd="0" parTransId="{19721304-271F-4B6F-AB94-60A1AAD31D2A}" sibTransId="{07969FCD-6562-43B9-B466-E72A4F8A9C58}"/>
    <dgm:cxn modelId="{7053886D-3E8E-4008-8251-D2F0417B9A4D}" srcId="{988013F3-A745-4BCD-8C7F-4354E877C592}" destId="{FD6071B2-6C92-468E-BF67-7DE2D2F009A4}" srcOrd="4" destOrd="0" parTransId="{BED159C7-4198-4B35-A637-E11DCBAD45CD}" sibTransId="{2CEA9371-C878-4A11-BD6A-E5EB94CFBF3E}"/>
    <dgm:cxn modelId="{49DA964D-F4B1-4699-AB65-AB18D9DE0ED3}" type="presOf" srcId="{FD6071B2-6C92-468E-BF67-7DE2D2F009A4}" destId="{D621D05E-044B-4BBB-AE1D-BEEC9736DE3D}" srcOrd="0" destOrd="4" presId="urn:microsoft.com/office/officeart/2005/8/layout/process3"/>
    <dgm:cxn modelId="{99CCC96D-0693-4E1A-B129-4287B03691E2}" srcId="{6C479B88-81DF-4057-BF07-DF330A8CF2E0}" destId="{C2DB15D9-EA21-4E73-A92D-62A8B6CF1E20}" srcOrd="1" destOrd="0" parTransId="{FE5213EB-E211-43B1-A5CA-417A00E98A2B}" sibTransId="{F02F913B-0B41-494F-8DB5-5D7C00F121C8}"/>
    <dgm:cxn modelId="{8E6B2652-F4F7-499B-A36C-18FA7C207F94}" type="presOf" srcId="{FDFA2AE0-C96A-4ECC-B7A5-FD8F643C5F08}" destId="{D621D05E-044B-4BBB-AE1D-BEEC9736DE3D}" srcOrd="0" destOrd="2" presId="urn:microsoft.com/office/officeart/2005/8/layout/process3"/>
    <dgm:cxn modelId="{84268272-BD1A-4551-A66D-AB7212319434}" srcId="{BDA67BFA-CE1C-4CDA-A82B-1F8151129217}" destId="{3B53FF8C-0CEF-400C-99FE-18DFB864D5AB}" srcOrd="0" destOrd="0" parTransId="{611D3ACB-04C6-4E99-8FC4-952A32C35087}" sibTransId="{30B3C401-2A2C-40DC-A51E-324928435E25}"/>
    <dgm:cxn modelId="{464EEC56-BBF4-4CFA-907E-4FC15571B463}" type="presOf" srcId="{3B53FF8C-0CEF-400C-99FE-18DFB864D5AB}" destId="{9B6CEE87-C565-446C-9E2D-38C0B36D2D05}" srcOrd="0" destOrd="0" presId="urn:microsoft.com/office/officeart/2005/8/layout/process3"/>
    <dgm:cxn modelId="{F6EB2286-4EC8-4006-B080-A1793D10FFFD}" srcId="{6C479B88-81DF-4057-BF07-DF330A8CF2E0}" destId="{1DA63A7A-A5D3-4DA3-8B97-B85CD5293F33}" srcOrd="0" destOrd="0" parTransId="{7DAEE912-02D7-46DA-BD23-17E001122619}" sibTransId="{365DC11F-9EAF-49FF-920E-8902084EF74E}"/>
    <dgm:cxn modelId="{81F35687-4CA0-42E5-A26B-0FF36D6B5B28}" type="presOf" srcId="{988013F3-A745-4BCD-8C7F-4354E877C592}" destId="{B8FABEC9-E322-40A2-B5AB-DD46F72381C5}" srcOrd="0" destOrd="0" presId="urn:microsoft.com/office/officeart/2005/8/layout/process3"/>
    <dgm:cxn modelId="{1557D687-C405-4672-8EF3-A2F16DAC3E9D}" type="presOf" srcId="{84673F10-39FB-4DDC-928B-6C0083B62E62}" destId="{5D12B160-A74E-445E-A038-166A67B6B6FA}" srcOrd="0" destOrd="2" presId="urn:microsoft.com/office/officeart/2005/8/layout/process3"/>
    <dgm:cxn modelId="{EFA72A89-368A-4A3A-BE71-1E74C8BDB260}" type="presOf" srcId="{988013F3-A745-4BCD-8C7F-4354E877C592}" destId="{E9993CF9-6527-49A0-9369-9F85D927CC6E}" srcOrd="1" destOrd="0" presId="urn:microsoft.com/office/officeart/2005/8/layout/process3"/>
    <dgm:cxn modelId="{BF622295-F48F-4CEB-870F-C6A60F906617}" type="presOf" srcId="{95175BB7-3DA8-4262-B50B-A5498BF7D2BC}" destId="{61E72C6B-E52C-474E-8BD0-6574068E84EA}" srcOrd="0" destOrd="0" presId="urn:microsoft.com/office/officeart/2005/8/layout/process3"/>
    <dgm:cxn modelId="{074DD19A-E9C0-456F-98E7-AA12D6425324}" type="presOf" srcId="{95175BB7-3DA8-4262-B50B-A5498BF7D2BC}" destId="{55E8BB92-E9C2-48D2-ACC9-D9531B0E1DC7}" srcOrd="1" destOrd="0" presId="urn:microsoft.com/office/officeart/2005/8/layout/process3"/>
    <dgm:cxn modelId="{777E369B-30E0-4C4A-8ADC-26264EAD06B5}" type="presOf" srcId="{BDA67BFA-CE1C-4CDA-A82B-1F8151129217}" destId="{7078944D-5600-44C1-ACEE-0FE59ECAA213}" srcOrd="1" destOrd="0" presId="urn:microsoft.com/office/officeart/2005/8/layout/process3"/>
    <dgm:cxn modelId="{4E19E39C-2C34-421E-8DEC-B3D7DE29720E}" type="presOf" srcId="{6C479B88-81DF-4057-BF07-DF330A8CF2E0}" destId="{1EAD10E5-9B5F-48AA-A2D8-21F4F28CB6BD}" srcOrd="0" destOrd="0" presId="urn:microsoft.com/office/officeart/2005/8/layout/process3"/>
    <dgm:cxn modelId="{99D6AAA1-65F8-4873-9D0B-AEC946843FB5}" type="presOf" srcId="{45D33FD7-1DDB-4FF5-A224-1FC4572AA5A0}" destId="{5906F074-EBBD-42C4-AA5B-446E82080256}" srcOrd="1" destOrd="0" presId="urn:microsoft.com/office/officeart/2005/8/layout/process3"/>
    <dgm:cxn modelId="{40C14FA3-9696-44D5-98AB-664F7F9A8E60}" srcId="{6C479B88-81DF-4057-BF07-DF330A8CF2E0}" destId="{84673F10-39FB-4DDC-928B-6C0083B62E62}" srcOrd="2" destOrd="0" parTransId="{F1CC2150-CEE8-4A49-9553-87ECA87A1A2A}" sibTransId="{8F85505D-5A94-45E7-82AB-CDF5A008EA7F}"/>
    <dgm:cxn modelId="{940B98B5-24CA-4F2A-9AA7-582982A0BF03}" type="presOf" srcId="{C2DB15D9-EA21-4E73-A92D-62A8B6CF1E20}" destId="{5D12B160-A74E-445E-A038-166A67B6B6FA}" srcOrd="0" destOrd="1" presId="urn:microsoft.com/office/officeart/2005/8/layout/process3"/>
    <dgm:cxn modelId="{6823F1BA-FAD9-44B2-8694-743A77940F9E}" type="presOf" srcId="{6C479B88-81DF-4057-BF07-DF330A8CF2E0}" destId="{1825DD8A-0C1D-415F-A2AB-C3147E3CBF69}" srcOrd="1" destOrd="0" presId="urn:microsoft.com/office/officeart/2005/8/layout/process3"/>
    <dgm:cxn modelId="{5D5D71BB-34E5-4D50-B97A-181066193004}" type="presOf" srcId="{BDA67BFA-CE1C-4CDA-A82B-1F8151129217}" destId="{B309D18A-C1FB-439E-A1AF-34473880909B}" srcOrd="0" destOrd="0" presId="urn:microsoft.com/office/officeart/2005/8/layout/process3"/>
    <dgm:cxn modelId="{22E9F9C3-0D63-43B8-8B77-0B88E51445B4}" srcId="{54C653D8-3C7D-4304-80FE-3ED93E098373}" destId="{6C479B88-81DF-4057-BF07-DF330A8CF2E0}" srcOrd="0" destOrd="0" parTransId="{ECAC614F-0D1C-42B9-B169-E5F3BC939CBD}" sibTransId="{95175BB7-3DA8-4262-B50B-A5498BF7D2BC}"/>
    <dgm:cxn modelId="{8F7A13EA-F1B0-4F2E-BD6B-0FD3483C9C69}" type="presOf" srcId="{B358C87F-000E-4001-BB13-9E8947A9A54A}" destId="{D621D05E-044B-4BBB-AE1D-BEEC9736DE3D}" srcOrd="0" destOrd="3" presId="urn:microsoft.com/office/officeart/2005/8/layout/process3"/>
    <dgm:cxn modelId="{A4F35DEC-EF97-47E6-8DA7-E81D03A14B43}" srcId="{988013F3-A745-4BCD-8C7F-4354E877C592}" destId="{FDFA2AE0-C96A-4ECC-B7A5-FD8F643C5F08}" srcOrd="2" destOrd="0" parTransId="{0CCBB386-934D-4489-8235-2C79D28A209F}" sibTransId="{73CAED1A-7A25-49CF-84F5-586CB20117F1}"/>
    <dgm:cxn modelId="{E8B5AEF0-46F3-429F-8599-9C3EEC244235}" type="presOf" srcId="{9BE622F9-A58F-4D25-952B-322B2B50302D}" destId="{9B6CEE87-C565-446C-9E2D-38C0B36D2D05}" srcOrd="0" destOrd="1" presId="urn:microsoft.com/office/officeart/2005/8/layout/process3"/>
    <dgm:cxn modelId="{CE7648F3-3D08-4CDA-AAD2-CBAB878E162F}" type="presOf" srcId="{5B10F2BD-0117-495D-8DAC-2B6CA114F272}" destId="{D621D05E-044B-4BBB-AE1D-BEEC9736DE3D}" srcOrd="0" destOrd="1" presId="urn:microsoft.com/office/officeart/2005/8/layout/process3"/>
    <dgm:cxn modelId="{361447F8-FF12-4AE8-96E0-45F9A4872775}" type="presOf" srcId="{1DA63A7A-A5D3-4DA3-8B97-B85CD5293F33}" destId="{5D12B160-A74E-445E-A038-166A67B6B6FA}" srcOrd="0" destOrd="0" presId="urn:microsoft.com/office/officeart/2005/8/layout/process3"/>
    <dgm:cxn modelId="{19E01985-5B62-4B60-BBCB-4907ED5E75C7}" type="presParOf" srcId="{F37AF02B-2575-42E3-AD4A-E2B98F5549C8}" destId="{6A4F0E07-1DAF-4ADF-9EA1-6F33B8AABEC7}" srcOrd="0" destOrd="0" presId="urn:microsoft.com/office/officeart/2005/8/layout/process3"/>
    <dgm:cxn modelId="{DAF1357F-832C-4636-9ECE-CCB082DDF05F}" type="presParOf" srcId="{6A4F0E07-1DAF-4ADF-9EA1-6F33B8AABEC7}" destId="{1EAD10E5-9B5F-48AA-A2D8-21F4F28CB6BD}" srcOrd="0" destOrd="0" presId="urn:microsoft.com/office/officeart/2005/8/layout/process3"/>
    <dgm:cxn modelId="{1D9104B2-68D2-47EA-BAC2-C1AA522F7654}" type="presParOf" srcId="{6A4F0E07-1DAF-4ADF-9EA1-6F33B8AABEC7}" destId="{1825DD8A-0C1D-415F-A2AB-C3147E3CBF69}" srcOrd="1" destOrd="0" presId="urn:microsoft.com/office/officeart/2005/8/layout/process3"/>
    <dgm:cxn modelId="{0523A7C8-54A8-43A8-B2A4-6330ECCBEF72}" type="presParOf" srcId="{6A4F0E07-1DAF-4ADF-9EA1-6F33B8AABEC7}" destId="{5D12B160-A74E-445E-A038-166A67B6B6FA}" srcOrd="2" destOrd="0" presId="urn:microsoft.com/office/officeart/2005/8/layout/process3"/>
    <dgm:cxn modelId="{244D409A-20B6-4D51-9E5E-EE8596492AF7}" type="presParOf" srcId="{F37AF02B-2575-42E3-AD4A-E2B98F5549C8}" destId="{61E72C6B-E52C-474E-8BD0-6574068E84EA}" srcOrd="1" destOrd="0" presId="urn:microsoft.com/office/officeart/2005/8/layout/process3"/>
    <dgm:cxn modelId="{9683379B-6CC7-4C89-83E6-5AC8DFF62305}" type="presParOf" srcId="{61E72C6B-E52C-474E-8BD0-6574068E84EA}" destId="{55E8BB92-E9C2-48D2-ACC9-D9531B0E1DC7}" srcOrd="0" destOrd="0" presId="urn:microsoft.com/office/officeart/2005/8/layout/process3"/>
    <dgm:cxn modelId="{99CC331E-15C4-4CA4-AB53-D2FDDB9DC82D}" type="presParOf" srcId="{F37AF02B-2575-42E3-AD4A-E2B98F5549C8}" destId="{9EF07263-CE8A-4BD4-8D5D-63F16A1AD641}" srcOrd="2" destOrd="0" presId="urn:microsoft.com/office/officeart/2005/8/layout/process3"/>
    <dgm:cxn modelId="{B9C912D2-4517-47BB-94A5-6415F5EBF644}" type="presParOf" srcId="{9EF07263-CE8A-4BD4-8D5D-63F16A1AD641}" destId="{B8FABEC9-E322-40A2-B5AB-DD46F72381C5}" srcOrd="0" destOrd="0" presId="urn:microsoft.com/office/officeart/2005/8/layout/process3"/>
    <dgm:cxn modelId="{71560283-A3C3-45FC-8C85-FEBF21F20EA6}" type="presParOf" srcId="{9EF07263-CE8A-4BD4-8D5D-63F16A1AD641}" destId="{E9993CF9-6527-49A0-9369-9F85D927CC6E}" srcOrd="1" destOrd="0" presId="urn:microsoft.com/office/officeart/2005/8/layout/process3"/>
    <dgm:cxn modelId="{01D7C119-7C81-418D-B1B6-2F8D639EB777}" type="presParOf" srcId="{9EF07263-CE8A-4BD4-8D5D-63F16A1AD641}" destId="{D621D05E-044B-4BBB-AE1D-BEEC9736DE3D}" srcOrd="2" destOrd="0" presId="urn:microsoft.com/office/officeart/2005/8/layout/process3"/>
    <dgm:cxn modelId="{AFA1FA40-068C-4A15-8D36-1DDD192A6EAB}" type="presParOf" srcId="{F37AF02B-2575-42E3-AD4A-E2B98F5549C8}" destId="{4AB99301-4F76-4D26-A822-23757BB12586}" srcOrd="3" destOrd="0" presId="urn:microsoft.com/office/officeart/2005/8/layout/process3"/>
    <dgm:cxn modelId="{9DF80092-5AEA-40DB-A5DA-ECEF1D180AA8}" type="presParOf" srcId="{4AB99301-4F76-4D26-A822-23757BB12586}" destId="{5906F074-EBBD-42C4-AA5B-446E82080256}" srcOrd="0" destOrd="0" presId="urn:microsoft.com/office/officeart/2005/8/layout/process3"/>
    <dgm:cxn modelId="{6D9B5574-F8AE-4A5E-8FB7-A8C42F381F4B}" type="presParOf" srcId="{F37AF02B-2575-42E3-AD4A-E2B98F5549C8}" destId="{3580C7BA-C454-476E-ABAC-FD531D157AAD}" srcOrd="4" destOrd="0" presId="urn:microsoft.com/office/officeart/2005/8/layout/process3"/>
    <dgm:cxn modelId="{E0D3D6D2-09E0-4B04-9928-422D448B4E06}" type="presParOf" srcId="{3580C7BA-C454-476E-ABAC-FD531D157AAD}" destId="{B309D18A-C1FB-439E-A1AF-34473880909B}" srcOrd="0" destOrd="0" presId="urn:microsoft.com/office/officeart/2005/8/layout/process3"/>
    <dgm:cxn modelId="{7869E873-10AC-4543-AB6B-AE299BB05690}" type="presParOf" srcId="{3580C7BA-C454-476E-ABAC-FD531D157AAD}" destId="{7078944D-5600-44C1-ACEE-0FE59ECAA213}" srcOrd="1" destOrd="0" presId="urn:microsoft.com/office/officeart/2005/8/layout/process3"/>
    <dgm:cxn modelId="{9D24EFED-B568-4177-A1B7-5CF34F165921}" type="presParOf" srcId="{3580C7BA-C454-476E-ABAC-FD531D157AAD}" destId="{9B6CEE87-C565-446C-9E2D-38C0B36D2D0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25DD8A-0C1D-415F-A2AB-C3147E3CBF69}">
      <dsp:nvSpPr>
        <dsp:cNvPr id="0" name=""/>
        <dsp:cNvSpPr/>
      </dsp:nvSpPr>
      <dsp:spPr>
        <a:xfrm>
          <a:off x="3519" y="17511"/>
          <a:ext cx="2577350" cy="1182027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95250" numCol="1" spcCol="1270" anchor="t" anchorCtr="0">
          <a:noAutofit/>
        </a:bodyPr>
        <a:lstStyle/>
        <a:p>
          <a:pPr marL="0" lvl="0" indent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b="1" kern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기획단계</a:t>
          </a:r>
        </a:p>
      </dsp:txBody>
      <dsp:txXfrm>
        <a:off x="3519" y="17511"/>
        <a:ext cx="2577350" cy="788018"/>
      </dsp:txXfrm>
    </dsp:sp>
    <dsp:sp modelId="{5D12B160-A74E-445E-A038-166A67B6B6FA}">
      <dsp:nvSpPr>
        <dsp:cNvPr id="0" name=""/>
        <dsp:cNvSpPr/>
      </dsp:nvSpPr>
      <dsp:spPr>
        <a:xfrm>
          <a:off x="531410" y="805530"/>
          <a:ext cx="2577350" cy="4595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구축방식선정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On-Premise vs Cloud</a:t>
          </a:r>
          <a:endParaRPr lang="ko-KR" altLang="en-US" sz="18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구축 로드맵 수립</a:t>
          </a:r>
        </a:p>
      </dsp:txBody>
      <dsp:txXfrm>
        <a:off x="606898" y="881018"/>
        <a:ext cx="2426374" cy="4444649"/>
      </dsp:txXfrm>
    </dsp:sp>
    <dsp:sp modelId="{61E72C6B-E52C-474E-8BD0-6574068E84EA}">
      <dsp:nvSpPr>
        <dsp:cNvPr id="0" name=""/>
        <dsp:cNvSpPr/>
      </dsp:nvSpPr>
      <dsp:spPr>
        <a:xfrm>
          <a:off x="2971587" y="90678"/>
          <a:ext cx="828320" cy="641685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/>
        </a:p>
      </dsp:txBody>
      <dsp:txXfrm>
        <a:off x="2971587" y="219015"/>
        <a:ext cx="635815" cy="385011"/>
      </dsp:txXfrm>
    </dsp:sp>
    <dsp:sp modelId="{E9993CF9-6527-49A0-9369-9F85D927CC6E}">
      <dsp:nvSpPr>
        <dsp:cNvPr id="0" name=""/>
        <dsp:cNvSpPr/>
      </dsp:nvSpPr>
      <dsp:spPr>
        <a:xfrm>
          <a:off x="4143738" y="17511"/>
          <a:ext cx="2577350" cy="1182027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 prst="coolSlant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95250" numCol="1" spcCol="1270" anchor="t" anchorCtr="0">
          <a:noAutofit/>
        </a:bodyPr>
        <a:lstStyle/>
        <a:p>
          <a:pPr marL="0" lvl="0" indent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b="1" kern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설계단계</a:t>
          </a:r>
        </a:p>
      </dsp:txBody>
      <dsp:txXfrm>
        <a:off x="4143738" y="17511"/>
        <a:ext cx="2577350" cy="788018"/>
      </dsp:txXfrm>
    </dsp:sp>
    <dsp:sp modelId="{D621D05E-044B-4BBB-AE1D-BEEC9736DE3D}">
      <dsp:nvSpPr>
        <dsp:cNvPr id="0" name=""/>
        <dsp:cNvSpPr/>
      </dsp:nvSpPr>
      <dsp:spPr>
        <a:xfrm>
          <a:off x="4678330" y="805530"/>
          <a:ext cx="2563948" cy="4595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참조 모델</a:t>
          </a:r>
          <a:r>
            <a:rPr lang="en-US" altLang="ko-KR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(</a:t>
          </a:r>
          <a:r>
            <a:rPr lang="ko-KR" altLang="en-US" sz="18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카파</a:t>
          </a:r>
          <a:r>
            <a:rPr lang="ko-KR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 </a:t>
          </a:r>
          <a:r>
            <a:rPr lang="en-US" altLang="ko-KR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vs </a:t>
          </a:r>
          <a:r>
            <a:rPr lang="ko-KR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람다</a:t>
          </a:r>
          <a:r>
            <a:rPr lang="en-US" altLang="ko-KR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) </a:t>
          </a:r>
          <a:r>
            <a:rPr lang="ko-KR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기반 </a:t>
          </a:r>
          <a:r>
            <a:rPr lang="en-US" altLang="ko-KR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Layer </a:t>
          </a:r>
          <a:r>
            <a:rPr lang="ko-KR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구분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Layer</a:t>
          </a:r>
          <a:r>
            <a:rPr lang="ko-KR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별</a:t>
          </a:r>
          <a:r>
            <a:rPr lang="en-US" altLang="ko-KR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 </a:t>
          </a:r>
          <a:r>
            <a:rPr lang="ko-KR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구성요소 정의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구성요소별 필요 기능 정의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자체개발 </a:t>
          </a:r>
          <a:r>
            <a:rPr lang="en-US" altLang="ko-KR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vs </a:t>
          </a:r>
          <a:r>
            <a:rPr lang="ko-KR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솔루션 도입 의사결정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H/W </a:t>
          </a:r>
          <a:r>
            <a:rPr lang="ko-KR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아키텍처 설계</a:t>
          </a:r>
        </a:p>
      </dsp:txBody>
      <dsp:txXfrm>
        <a:off x="4753425" y="880625"/>
        <a:ext cx="2413758" cy="4445435"/>
      </dsp:txXfrm>
    </dsp:sp>
    <dsp:sp modelId="{4AB99301-4F76-4D26-A822-23757BB12586}">
      <dsp:nvSpPr>
        <dsp:cNvPr id="0" name=""/>
        <dsp:cNvSpPr/>
      </dsp:nvSpPr>
      <dsp:spPr>
        <a:xfrm>
          <a:off x="7110130" y="90678"/>
          <a:ext cx="824768" cy="641685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/>
        </a:p>
      </dsp:txBody>
      <dsp:txXfrm>
        <a:off x="7110130" y="219015"/>
        <a:ext cx="632263" cy="385011"/>
      </dsp:txXfrm>
    </dsp:sp>
    <dsp:sp modelId="{7078944D-5600-44C1-ACEE-0FE59ECAA213}">
      <dsp:nvSpPr>
        <dsp:cNvPr id="0" name=""/>
        <dsp:cNvSpPr/>
      </dsp:nvSpPr>
      <dsp:spPr>
        <a:xfrm>
          <a:off x="8277255" y="17511"/>
          <a:ext cx="2577350" cy="1182027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95250" numCol="1" spcCol="1270" anchor="t" anchorCtr="0">
          <a:noAutofit/>
        </a:bodyPr>
        <a:lstStyle/>
        <a:p>
          <a:pPr marL="0" lvl="0" indent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b="1" kern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구현단계</a:t>
          </a:r>
        </a:p>
      </dsp:txBody>
      <dsp:txXfrm>
        <a:off x="8277255" y="17511"/>
        <a:ext cx="2577350" cy="788018"/>
      </dsp:txXfrm>
    </dsp:sp>
    <dsp:sp modelId="{9B6CEE87-C565-446C-9E2D-38C0B36D2D05}">
      <dsp:nvSpPr>
        <dsp:cNvPr id="0" name=""/>
        <dsp:cNvSpPr/>
      </dsp:nvSpPr>
      <dsp:spPr>
        <a:xfrm>
          <a:off x="8711859" y="805530"/>
          <a:ext cx="2763924" cy="4595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단계별 서비스 목표 설정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세부 서비스 단위 구현 및 가시화</a:t>
          </a:r>
        </a:p>
      </dsp:txBody>
      <dsp:txXfrm>
        <a:off x="8792812" y="886483"/>
        <a:ext cx="2602018" cy="4433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4AC57-8009-4C3E-8FBE-77F6663B0395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2D1B0-64C6-4821-AF2D-2F1FB4CCB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307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AD8287-13B0-489C-B6D6-F644A2C08DF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82242-55F8-4559-9274-5853B431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58807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AD8287-13B0-489C-B6D6-F644A2C08DF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82242-55F8-4559-9274-5853B431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89709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1571" y="228600"/>
            <a:ext cx="2214033" cy="5867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7350" y="228600"/>
            <a:ext cx="6441017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AD8287-13B0-489C-B6D6-F644A2C08DF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82242-55F8-4559-9274-5853B431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66856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7356" y="228600"/>
            <a:ext cx="8858249" cy="896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27352" y="1268417"/>
            <a:ext cx="4326466" cy="48275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7457019" y="1268417"/>
            <a:ext cx="4328583" cy="4827587"/>
          </a:xfrm>
        </p:spPr>
        <p:txBody>
          <a:bodyPr/>
          <a:lstStyle/>
          <a:p>
            <a:r>
              <a:rPr lang="ko-KR" altLang="en-US"/>
              <a:t>온라인 이미지를 추가하려면 아이콘을 클릭하세요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3202" y="6248400"/>
            <a:ext cx="2535767" cy="457200"/>
          </a:xfrm>
        </p:spPr>
        <p:txBody>
          <a:bodyPr/>
          <a:lstStyle>
            <a:lvl1pPr>
              <a:defRPr/>
            </a:lvl1pPr>
          </a:lstStyle>
          <a:p>
            <a:fld id="{02AD8287-13B0-489C-B6D6-F644A2C08DF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45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A182242-55F8-4559-9274-5853B431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15627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7356" y="228600"/>
            <a:ext cx="8858249" cy="896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27352" y="1268417"/>
            <a:ext cx="4326466" cy="48275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57019" y="1268417"/>
            <a:ext cx="4328583" cy="48275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3202" y="6248400"/>
            <a:ext cx="2535767" cy="457200"/>
          </a:xfrm>
        </p:spPr>
        <p:txBody>
          <a:bodyPr/>
          <a:lstStyle>
            <a:lvl1pPr>
              <a:defRPr/>
            </a:lvl1pPr>
          </a:lstStyle>
          <a:p>
            <a:fld id="{02AD8287-13B0-489C-B6D6-F644A2C08DF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45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A182242-55F8-4559-9274-5853B431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92494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부제를 갖는 제목과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47387" y="187900"/>
            <a:ext cx="11697231" cy="504799"/>
          </a:xfrm>
        </p:spPr>
        <p:txBody>
          <a:bodyPr>
            <a:noAutofit/>
          </a:bodyPr>
          <a:lstStyle>
            <a:lvl1pPr>
              <a:defRPr sz="2275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195387" y="1060451"/>
            <a:ext cx="11749231" cy="5230428"/>
          </a:xfrm>
        </p:spPr>
        <p:txBody>
          <a:bodyPr anchor="t" anchorCtr="0">
            <a:normAutofit/>
          </a:bodyPr>
          <a:lstStyle>
            <a:lvl1pPr marL="292500" indent="-292500">
              <a:lnSpc>
                <a:spcPct val="120000"/>
              </a:lnSpc>
              <a:buSzPct val="85000"/>
              <a:buFont typeface="Wingdings" panose="05000000000000000000" pitchFamily="2" charset="2"/>
              <a:buChar char="l"/>
              <a:defRPr sz="1950">
                <a:solidFill>
                  <a:srgbClr val="445469"/>
                </a:solidFill>
              </a:defRPr>
            </a:lvl1pPr>
            <a:lvl2pPr marL="650091" indent="-278606">
              <a:lnSpc>
                <a:spcPct val="100000"/>
              </a:lnSpc>
              <a:buFont typeface="Wingdings" panose="05000000000000000000" pitchFamily="2" charset="2"/>
              <a:buChar char="§"/>
              <a:defRPr sz="1625">
                <a:solidFill>
                  <a:srgbClr val="445469"/>
                </a:solidFill>
              </a:defRPr>
            </a:lvl2pPr>
            <a:lvl3pPr marL="975141" indent="-232172">
              <a:lnSpc>
                <a:spcPct val="100000"/>
              </a:lnSpc>
              <a:buFont typeface="Arial" panose="020B0604020202020204" pitchFamily="34" charset="0"/>
              <a:buChar char="•"/>
              <a:defRPr lang="en-US" altLang="ko-KR" sz="1463" kern="1200" dirty="0" smtClean="0">
                <a:solidFill>
                  <a:srgbClr val="445469"/>
                </a:solidFill>
                <a:latin typeface="+mn-lt"/>
                <a:ea typeface="+mn-ea"/>
                <a:cs typeface="+mn-cs"/>
              </a:defRPr>
            </a:lvl3pPr>
            <a:lvl4pPr marL="1114453" indent="0">
              <a:buNone/>
              <a:defRPr/>
            </a:lvl4pPr>
            <a:lvl5pPr marL="1485937" indent="0"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18" name="Oval 63"/>
          <p:cNvSpPr/>
          <p:nvPr/>
        </p:nvSpPr>
        <p:spPr>
          <a:xfrm>
            <a:off x="5873262" y="6471858"/>
            <a:ext cx="44096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5" name="Oval 63"/>
          <p:cNvSpPr/>
          <p:nvPr/>
        </p:nvSpPr>
        <p:spPr>
          <a:xfrm>
            <a:off x="5873262" y="6471858"/>
            <a:ext cx="44096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79828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33">
          <p15:clr>
            <a:srgbClr val="A4A3A4"/>
          </p15:clr>
        </p15:guide>
        <p15:guide id="2" pos="7423">
          <p15:clr>
            <a:srgbClr val="A4A3A4"/>
          </p15:clr>
        </p15:guide>
        <p15:guide id="3" pos="308">
          <p15:clr>
            <a:srgbClr val="A4A3A4"/>
          </p15:clr>
        </p15:guide>
        <p15:guide id="4" pos="6114">
          <p15:clr>
            <a:srgbClr val="A4A3A4"/>
          </p15:clr>
        </p15:guide>
        <p15:guide id="5" pos="3120">
          <p15:clr>
            <a:srgbClr val="A4A3A4"/>
          </p15:clr>
        </p15:guide>
        <p15:guide id="6" pos="126">
          <p15:clr>
            <a:srgbClr val="A4A3A4"/>
          </p15:clr>
        </p15:guide>
        <p15:guide id="7" orient="horz" pos="845">
          <p15:clr>
            <a:srgbClr val="A4A3A4"/>
          </p15:clr>
        </p15:guide>
        <p15:guide id="8" orient="horz" pos="1525">
          <p15:clr>
            <a:srgbClr val="A4A3A4"/>
          </p15:clr>
        </p15:guide>
        <p15:guide id="9" orient="horz" pos="3566">
          <p15:clr>
            <a:srgbClr val="A4A3A4"/>
          </p15:clr>
        </p15:guide>
        <p15:guide id="10" orient="horz" pos="2205">
          <p15:clr>
            <a:srgbClr val="A4A3A4"/>
          </p15:clr>
        </p15:guide>
        <p15:guide id="11" pos="3211">
          <p15:clr>
            <a:srgbClr val="A4A3A4"/>
          </p15:clr>
        </p15:guide>
        <p15:guide id="12" pos="3301">
          <p15:clr>
            <a:srgbClr val="A4A3A4"/>
          </p15:clr>
        </p15:guide>
        <p15:guide id="13" pos="217">
          <p15:clr>
            <a:srgbClr val="FBAE40"/>
          </p15:clr>
        </p15:guide>
        <p15:guide id="14" orient="horz" pos="2886">
          <p15:clr>
            <a:srgbClr val="FBAE40"/>
          </p15:clr>
        </p15:guide>
        <p15:guide id="15" pos="298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Layout-02">
    <p:bg>
      <p:bgPr>
        <a:pattFill prst="dash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Triangle 22"/>
          <p:cNvSpPr/>
          <p:nvPr/>
        </p:nvSpPr>
        <p:spPr>
          <a:xfrm>
            <a:off x="-18750" y="1"/>
            <a:ext cx="1602254" cy="6871294"/>
          </a:xfrm>
          <a:prstGeom prst="rtTriangle">
            <a:avLst/>
          </a:prstGeom>
          <a:solidFill>
            <a:srgbClr val="F86A9A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나눔바른고딕" panose="020B0603020101020101" pitchFamily="50" charset="-127"/>
            </a:endParaRPr>
          </a:p>
        </p:txBody>
      </p:sp>
      <p:sp>
        <p:nvSpPr>
          <p:cNvPr id="22" name="Right Triangle 21"/>
          <p:cNvSpPr/>
          <p:nvPr/>
        </p:nvSpPr>
        <p:spPr>
          <a:xfrm rot="10800000" flipH="1">
            <a:off x="-18749" y="-17885"/>
            <a:ext cx="1602251" cy="6858000"/>
          </a:xfrm>
          <a:prstGeom prst="rtTriangle">
            <a:avLst/>
          </a:prstGeom>
          <a:solidFill>
            <a:srgbClr val="73B2D1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나눔바른고딕" panose="020B0603020101020101" pitchFamily="50" charset="-127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744405" y="2780928"/>
            <a:ext cx="1728192" cy="288032"/>
            <a:chOff x="6084168" y="3009528"/>
            <a:chExt cx="1296144" cy="288032"/>
          </a:xfrm>
        </p:grpSpPr>
        <p:sp>
          <p:nvSpPr>
            <p:cNvPr id="3" name="Rectangle 2"/>
            <p:cNvSpPr/>
            <p:nvPr userDrawn="1"/>
          </p:nvSpPr>
          <p:spPr>
            <a:xfrm>
              <a:off x="6084168" y="3009528"/>
              <a:ext cx="288032" cy="288032"/>
            </a:xfrm>
            <a:prstGeom prst="rect">
              <a:avLst/>
            </a:prstGeom>
            <a:solidFill>
              <a:srgbClr val="73B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나눔바른고딕" panose="020B0603020101020101" pitchFamily="50" charset="-127"/>
              </a:endParaRPr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6420205" y="3009528"/>
              <a:ext cx="288032" cy="288032"/>
            </a:xfrm>
            <a:prstGeom prst="rect">
              <a:avLst/>
            </a:pr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나눔바른고딕" panose="020B0603020101020101" pitchFamily="50" charset="-127"/>
              </a:endParaRPr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6756242" y="3009528"/>
              <a:ext cx="288032" cy="288032"/>
            </a:xfrm>
            <a:prstGeom prst="rect">
              <a:avLst/>
            </a:prstGeom>
            <a:solidFill>
              <a:srgbClr val="F6B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나눔바른고딕" panose="020B0603020101020101" pitchFamily="50" charset="-127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7092280" y="3009528"/>
              <a:ext cx="288032" cy="288032"/>
            </a:xfrm>
            <a:prstGeom prst="rect">
              <a:avLst/>
            </a:prstGeom>
            <a:solidFill>
              <a:srgbClr val="F86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나눔바른고딕" panose="020B0603020101020101" pitchFamily="50" charset="-127"/>
              </a:endParaRPr>
            </a:p>
          </p:txBody>
        </p:sp>
      </p:grpSp>
      <p:cxnSp>
        <p:nvCxnSpPr>
          <p:cNvPr id="9" name="Straight Connector 8"/>
          <p:cNvCxnSpPr>
            <a:endCxn id="3" idx="1"/>
          </p:cNvCxnSpPr>
          <p:nvPr/>
        </p:nvCxnSpPr>
        <p:spPr>
          <a:xfrm>
            <a:off x="2197100" y="2914650"/>
            <a:ext cx="7547306" cy="102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>
            <a:spLocks noGrp="1"/>
          </p:cNvSpPr>
          <p:nvPr>
            <p:ph type="title" hasCustomPrompt="1"/>
          </p:nvPr>
        </p:nvSpPr>
        <p:spPr>
          <a:xfrm>
            <a:off x="2063555" y="3108761"/>
            <a:ext cx="9800199" cy="57606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indent="0" algn="l">
              <a:lnSpc>
                <a:spcPct val="100000"/>
              </a:lnSpc>
              <a:defRPr sz="3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 dirty="0"/>
              <a:t>GLASS TEMPLATE</a:t>
            </a:r>
            <a:endParaRPr lang="ko-KR" altLang="en-US" dirty="0"/>
          </a:p>
        </p:txBody>
      </p:sp>
      <p:sp>
        <p:nvSpPr>
          <p:cNvPr id="21" name="Right Triangle 20"/>
          <p:cNvSpPr/>
          <p:nvPr/>
        </p:nvSpPr>
        <p:spPr>
          <a:xfrm rot="10800000" flipH="1">
            <a:off x="-18751" y="0"/>
            <a:ext cx="1140949" cy="6858000"/>
          </a:xfrm>
          <a:prstGeom prst="rtTriangle">
            <a:avLst/>
          </a:prstGeom>
          <a:solidFill>
            <a:srgbClr val="A0C45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나눔바른고딕" panose="020B0603020101020101" pitchFamily="50" charset="-127"/>
            </a:endParaRPr>
          </a:p>
        </p:txBody>
      </p:sp>
      <p:sp>
        <p:nvSpPr>
          <p:cNvPr id="20" name="Right Triangle 19"/>
          <p:cNvSpPr/>
          <p:nvPr/>
        </p:nvSpPr>
        <p:spPr>
          <a:xfrm>
            <a:off x="1" y="0"/>
            <a:ext cx="1103445" cy="6858000"/>
          </a:xfrm>
          <a:prstGeom prst="rtTriangle">
            <a:avLst/>
          </a:prstGeom>
          <a:solidFill>
            <a:srgbClr val="F6BF4A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4219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>
            <a:spLocks noGrp="1"/>
          </p:cNvSpPr>
          <p:nvPr>
            <p:ph idx="1"/>
          </p:nvPr>
        </p:nvSpPr>
        <p:spPr>
          <a:xfrm>
            <a:off x="218536" y="1058863"/>
            <a:ext cx="11750412" cy="5230514"/>
          </a:xfrm>
          <a:prstGeom prst="rect">
            <a:avLst/>
          </a:prstGeom>
        </p:spPr>
        <p:txBody>
          <a:bodyPr vert="horz" lIns="90000" tIns="36000" rIns="90000" bIns="36000" rtlCol="0">
            <a:normAutofit/>
          </a:bodyPr>
          <a:lstStyle>
            <a:lvl1pPr marL="360000" marR="0" indent="-360000" algn="l" defTabSz="742950" rtl="0" eaLnBrk="1" fontAlgn="auto" latinLnBrk="1" hangingPunct="1">
              <a:lnSpc>
                <a:spcPct val="120000"/>
              </a:lnSpc>
              <a:spcBef>
                <a:spcPts val="813"/>
              </a:spcBef>
              <a:spcAft>
                <a:spcPts val="0"/>
              </a:spcAft>
              <a:buClr>
                <a:srgbClr val="445469"/>
              </a:buClr>
              <a:buSzPct val="85000"/>
              <a:buFont typeface="Wingdings" panose="05000000000000000000" pitchFamily="2" charset="2"/>
              <a:buChar char="l"/>
              <a:tabLst/>
              <a:defRPr sz="2400">
                <a:solidFill>
                  <a:srgbClr val="445469"/>
                </a:solidFill>
              </a:defRPr>
            </a:lvl1pPr>
            <a:lvl2pPr marL="792000" marR="0" indent="-342900" algn="l" defTabSz="742950" rtl="0" eaLnBrk="1" fontAlgn="auto" latinLnBrk="1" hangingPunct="1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445469"/>
                </a:solidFill>
              </a:defRPr>
            </a:lvl2pPr>
            <a:lvl3pPr marL="928688" marR="0" indent="-185738" algn="l" defTabSz="742950" rtl="0" eaLnBrk="1" fontAlgn="auto" latinLnBrk="1" hangingPunct="1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rgbClr val="445469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8" name="Rectangle 8"/>
          <p:cNvSpPr/>
          <p:nvPr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3" y="1052736"/>
            <a:ext cx="12192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/>
          <p:cNvSpPr/>
          <p:nvPr/>
        </p:nvSpPr>
        <p:spPr>
          <a:xfrm>
            <a:off x="0" y="6440326"/>
            <a:ext cx="12192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Rectangle 8"/>
          <p:cNvSpPr/>
          <p:nvPr/>
        </p:nvSpPr>
        <p:spPr>
          <a:xfrm>
            <a:off x="0" y="6361387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3" name="Oval 63"/>
          <p:cNvSpPr/>
          <p:nvPr/>
        </p:nvSpPr>
        <p:spPr>
          <a:xfrm>
            <a:off x="5873262" y="6471858"/>
            <a:ext cx="44096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71858"/>
            <a:ext cx="274320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CA182242-55F8-4559-9274-5853B431F83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0"/>
          <p:cNvCxnSpPr/>
          <p:nvPr/>
        </p:nvCxnSpPr>
        <p:spPr>
          <a:xfrm>
            <a:off x="0" y="1052736"/>
            <a:ext cx="12192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8"/>
          <p:cNvSpPr/>
          <p:nvPr/>
        </p:nvSpPr>
        <p:spPr>
          <a:xfrm>
            <a:off x="0" y="982230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3" name="직사각형 22"/>
          <p:cNvSpPr/>
          <p:nvPr/>
        </p:nvSpPr>
        <p:spPr>
          <a:xfrm>
            <a:off x="10804281" y="46424"/>
            <a:ext cx="1318236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연관 분석</a:t>
            </a:r>
          </a:p>
        </p:txBody>
      </p:sp>
      <p:sp>
        <p:nvSpPr>
          <p:cNvPr id="24" name="제목 10"/>
          <p:cNvSpPr>
            <a:spLocks noGrp="1"/>
          </p:cNvSpPr>
          <p:nvPr>
            <p:ph type="title"/>
          </p:nvPr>
        </p:nvSpPr>
        <p:spPr>
          <a:xfrm>
            <a:off x="247386" y="187897"/>
            <a:ext cx="11697231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39479" y="708462"/>
            <a:ext cx="11328926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445469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145964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>
            <a:spLocks noGrp="1"/>
          </p:cNvSpPr>
          <p:nvPr>
            <p:ph idx="1"/>
          </p:nvPr>
        </p:nvSpPr>
        <p:spPr>
          <a:xfrm>
            <a:off x="218536" y="1058863"/>
            <a:ext cx="11750412" cy="5230514"/>
          </a:xfrm>
          <a:prstGeom prst="rect">
            <a:avLst/>
          </a:prstGeom>
        </p:spPr>
        <p:txBody>
          <a:bodyPr vert="horz" lIns="90000" tIns="36000" rIns="90000" bIns="36000" rtlCol="0">
            <a:normAutofit/>
          </a:bodyPr>
          <a:lstStyle>
            <a:lvl1pPr marL="360000" marR="0" indent="-360000" algn="l" defTabSz="742950" rtl="0" eaLnBrk="1" fontAlgn="auto" latinLnBrk="1" hangingPunct="1">
              <a:lnSpc>
                <a:spcPct val="120000"/>
              </a:lnSpc>
              <a:spcBef>
                <a:spcPts val="813"/>
              </a:spcBef>
              <a:spcAft>
                <a:spcPts val="0"/>
              </a:spcAft>
              <a:buClr>
                <a:srgbClr val="445469"/>
              </a:buClr>
              <a:buSzPct val="85000"/>
              <a:buFont typeface="Wingdings" panose="05000000000000000000" pitchFamily="2" charset="2"/>
              <a:buChar char="l"/>
              <a:tabLst/>
              <a:defRPr sz="2400">
                <a:solidFill>
                  <a:srgbClr val="445469"/>
                </a:solidFill>
              </a:defRPr>
            </a:lvl1pPr>
            <a:lvl2pPr marL="792000" marR="0" indent="-342900" algn="l" defTabSz="742950" rtl="0" eaLnBrk="1" fontAlgn="auto" latinLnBrk="1" hangingPunct="1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445469"/>
                </a:solidFill>
              </a:defRPr>
            </a:lvl2pPr>
            <a:lvl3pPr marL="928688" marR="0" indent="-185738" algn="l" defTabSz="742950" rtl="0" eaLnBrk="1" fontAlgn="auto" latinLnBrk="1" hangingPunct="1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rgbClr val="445469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8" name="Rectangle 8"/>
          <p:cNvSpPr/>
          <p:nvPr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3" y="1052736"/>
            <a:ext cx="12192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/>
          <p:cNvSpPr/>
          <p:nvPr/>
        </p:nvSpPr>
        <p:spPr>
          <a:xfrm>
            <a:off x="0" y="6440326"/>
            <a:ext cx="12192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Rectangle 8"/>
          <p:cNvSpPr/>
          <p:nvPr/>
        </p:nvSpPr>
        <p:spPr>
          <a:xfrm>
            <a:off x="0" y="6361387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3" name="Oval 63"/>
          <p:cNvSpPr/>
          <p:nvPr/>
        </p:nvSpPr>
        <p:spPr>
          <a:xfrm>
            <a:off x="5873262" y="6471858"/>
            <a:ext cx="44096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71858"/>
            <a:ext cx="274320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CA182242-55F8-4559-9274-5853B431F83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0"/>
          <p:cNvCxnSpPr/>
          <p:nvPr/>
        </p:nvCxnSpPr>
        <p:spPr>
          <a:xfrm>
            <a:off x="0" y="1052736"/>
            <a:ext cx="12192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8"/>
          <p:cNvSpPr/>
          <p:nvPr/>
        </p:nvSpPr>
        <p:spPr>
          <a:xfrm>
            <a:off x="0" y="982230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3" name="직사각형 22"/>
          <p:cNvSpPr/>
          <p:nvPr/>
        </p:nvSpPr>
        <p:spPr>
          <a:xfrm>
            <a:off x="10804281" y="46424"/>
            <a:ext cx="1318236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연관 분석</a:t>
            </a:r>
          </a:p>
        </p:txBody>
      </p:sp>
      <p:sp>
        <p:nvSpPr>
          <p:cNvPr id="24" name="제목 10"/>
          <p:cNvSpPr>
            <a:spLocks noGrp="1"/>
          </p:cNvSpPr>
          <p:nvPr>
            <p:ph type="title"/>
          </p:nvPr>
        </p:nvSpPr>
        <p:spPr>
          <a:xfrm>
            <a:off x="247386" y="187897"/>
            <a:ext cx="11697231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39479" y="708462"/>
            <a:ext cx="11328926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445469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982057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>
            <a:spLocks noGrp="1"/>
          </p:cNvSpPr>
          <p:nvPr>
            <p:ph idx="1"/>
          </p:nvPr>
        </p:nvSpPr>
        <p:spPr>
          <a:xfrm>
            <a:off x="218536" y="1058863"/>
            <a:ext cx="11750412" cy="5230514"/>
          </a:xfrm>
          <a:prstGeom prst="rect">
            <a:avLst/>
          </a:prstGeom>
        </p:spPr>
        <p:txBody>
          <a:bodyPr vert="horz" lIns="90000" tIns="36000" rIns="90000" bIns="36000" rtlCol="0">
            <a:normAutofit/>
          </a:bodyPr>
          <a:lstStyle>
            <a:lvl1pPr marL="360000" marR="0" indent="-360000" algn="l" defTabSz="742950" rtl="0" eaLnBrk="1" fontAlgn="auto" latinLnBrk="1" hangingPunct="1">
              <a:lnSpc>
                <a:spcPct val="120000"/>
              </a:lnSpc>
              <a:spcBef>
                <a:spcPts val="813"/>
              </a:spcBef>
              <a:spcAft>
                <a:spcPts val="0"/>
              </a:spcAft>
              <a:buClr>
                <a:srgbClr val="445469"/>
              </a:buClr>
              <a:buSzPct val="85000"/>
              <a:buFont typeface="Wingdings" panose="05000000000000000000" pitchFamily="2" charset="2"/>
              <a:buChar char="l"/>
              <a:tabLst/>
              <a:defRPr sz="2400">
                <a:solidFill>
                  <a:srgbClr val="445469"/>
                </a:solidFill>
              </a:defRPr>
            </a:lvl1pPr>
            <a:lvl2pPr marL="792000" marR="0" indent="-342900" algn="l" defTabSz="742950" rtl="0" eaLnBrk="1" fontAlgn="auto" latinLnBrk="1" hangingPunct="1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445469"/>
                </a:solidFill>
              </a:defRPr>
            </a:lvl2pPr>
            <a:lvl3pPr marL="928688" marR="0" indent="-185738" algn="l" defTabSz="742950" rtl="0" eaLnBrk="1" fontAlgn="auto" latinLnBrk="1" hangingPunct="1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rgbClr val="445469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8" name="Rectangle 8"/>
          <p:cNvSpPr/>
          <p:nvPr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3" y="1052736"/>
            <a:ext cx="12192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/>
          <p:cNvSpPr/>
          <p:nvPr/>
        </p:nvSpPr>
        <p:spPr>
          <a:xfrm>
            <a:off x="0" y="6440326"/>
            <a:ext cx="12192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Rectangle 8"/>
          <p:cNvSpPr/>
          <p:nvPr/>
        </p:nvSpPr>
        <p:spPr>
          <a:xfrm>
            <a:off x="0" y="6361387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3" name="Oval 63"/>
          <p:cNvSpPr/>
          <p:nvPr/>
        </p:nvSpPr>
        <p:spPr>
          <a:xfrm>
            <a:off x="5873262" y="6471858"/>
            <a:ext cx="44096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71858"/>
            <a:ext cx="274320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CA182242-55F8-4559-9274-5853B431F83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0"/>
          <p:cNvCxnSpPr/>
          <p:nvPr/>
        </p:nvCxnSpPr>
        <p:spPr>
          <a:xfrm>
            <a:off x="0" y="1052736"/>
            <a:ext cx="12192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8"/>
          <p:cNvSpPr/>
          <p:nvPr/>
        </p:nvSpPr>
        <p:spPr>
          <a:xfrm>
            <a:off x="0" y="982230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3" name="직사각형 22"/>
          <p:cNvSpPr/>
          <p:nvPr/>
        </p:nvSpPr>
        <p:spPr>
          <a:xfrm>
            <a:off x="10804281" y="46424"/>
            <a:ext cx="1318236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연관 분석</a:t>
            </a:r>
          </a:p>
        </p:txBody>
      </p:sp>
      <p:sp>
        <p:nvSpPr>
          <p:cNvPr id="24" name="제목 10"/>
          <p:cNvSpPr>
            <a:spLocks noGrp="1"/>
          </p:cNvSpPr>
          <p:nvPr>
            <p:ph type="title"/>
          </p:nvPr>
        </p:nvSpPr>
        <p:spPr>
          <a:xfrm>
            <a:off x="247386" y="187897"/>
            <a:ext cx="11697231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39479" y="708462"/>
            <a:ext cx="11328926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445469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8464604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>
            <a:spLocks noGrp="1"/>
          </p:cNvSpPr>
          <p:nvPr>
            <p:ph idx="1"/>
          </p:nvPr>
        </p:nvSpPr>
        <p:spPr>
          <a:xfrm>
            <a:off x="218536" y="1058863"/>
            <a:ext cx="11750412" cy="5230514"/>
          </a:xfrm>
          <a:prstGeom prst="rect">
            <a:avLst/>
          </a:prstGeom>
        </p:spPr>
        <p:txBody>
          <a:bodyPr vert="horz" lIns="90000" tIns="36000" rIns="90000" bIns="36000" rtlCol="0">
            <a:normAutofit/>
          </a:bodyPr>
          <a:lstStyle>
            <a:lvl1pPr marL="360000" marR="0" indent="-360000" algn="l" defTabSz="742950" rtl="0" eaLnBrk="1" fontAlgn="auto" latinLnBrk="1" hangingPunct="1">
              <a:lnSpc>
                <a:spcPct val="120000"/>
              </a:lnSpc>
              <a:spcBef>
                <a:spcPts val="813"/>
              </a:spcBef>
              <a:spcAft>
                <a:spcPts val="0"/>
              </a:spcAft>
              <a:buClr>
                <a:srgbClr val="445469"/>
              </a:buClr>
              <a:buSzPct val="85000"/>
              <a:buFont typeface="Wingdings" panose="05000000000000000000" pitchFamily="2" charset="2"/>
              <a:buChar char="l"/>
              <a:tabLst/>
              <a:defRPr sz="2400">
                <a:solidFill>
                  <a:srgbClr val="445469"/>
                </a:solidFill>
              </a:defRPr>
            </a:lvl1pPr>
            <a:lvl2pPr marL="792000" marR="0" indent="-342900" algn="l" defTabSz="742950" rtl="0" eaLnBrk="1" fontAlgn="auto" latinLnBrk="1" hangingPunct="1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445469"/>
                </a:solidFill>
              </a:defRPr>
            </a:lvl2pPr>
            <a:lvl3pPr marL="928688" marR="0" indent="-185738" algn="l" defTabSz="742950" rtl="0" eaLnBrk="1" fontAlgn="auto" latinLnBrk="1" hangingPunct="1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rgbClr val="445469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8" name="Rectangle 8"/>
          <p:cNvSpPr/>
          <p:nvPr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3" y="1052736"/>
            <a:ext cx="12192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/>
          <p:cNvSpPr/>
          <p:nvPr/>
        </p:nvSpPr>
        <p:spPr>
          <a:xfrm>
            <a:off x="0" y="6440326"/>
            <a:ext cx="12192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Rectangle 8"/>
          <p:cNvSpPr/>
          <p:nvPr/>
        </p:nvSpPr>
        <p:spPr>
          <a:xfrm>
            <a:off x="0" y="6361387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3" name="Oval 63"/>
          <p:cNvSpPr/>
          <p:nvPr/>
        </p:nvSpPr>
        <p:spPr>
          <a:xfrm>
            <a:off x="5873262" y="6471858"/>
            <a:ext cx="44096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71858"/>
            <a:ext cx="274320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CA182242-55F8-4559-9274-5853B431F83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0"/>
          <p:cNvCxnSpPr/>
          <p:nvPr/>
        </p:nvCxnSpPr>
        <p:spPr>
          <a:xfrm>
            <a:off x="0" y="1052736"/>
            <a:ext cx="12192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8"/>
          <p:cNvSpPr/>
          <p:nvPr/>
        </p:nvSpPr>
        <p:spPr>
          <a:xfrm>
            <a:off x="0" y="982230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3" name="직사각형 22"/>
          <p:cNvSpPr/>
          <p:nvPr/>
        </p:nvSpPr>
        <p:spPr>
          <a:xfrm>
            <a:off x="10804281" y="46424"/>
            <a:ext cx="1318236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연관 분석</a:t>
            </a:r>
          </a:p>
        </p:txBody>
      </p:sp>
      <p:sp>
        <p:nvSpPr>
          <p:cNvPr id="24" name="제목 10"/>
          <p:cNvSpPr>
            <a:spLocks noGrp="1"/>
          </p:cNvSpPr>
          <p:nvPr>
            <p:ph type="title"/>
          </p:nvPr>
        </p:nvSpPr>
        <p:spPr>
          <a:xfrm>
            <a:off x="247386" y="187897"/>
            <a:ext cx="11697231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39479" y="708462"/>
            <a:ext cx="11328926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445469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6156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406402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02AD8287-13B0-489C-B6D6-F644A2C08DF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246788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46789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347202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A182242-55F8-4559-9274-5853B431F835}" type="slidenum">
              <a:rPr lang="en-US" smtClean="0"/>
              <a:t>‹#›</a:t>
            </a:fld>
            <a:endParaRPr lang="en-US"/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49601" y="3429000"/>
            <a:ext cx="8534400" cy="1447800"/>
          </a:xfrm>
          <a:solidFill>
            <a:schemeClr val="bg1">
              <a:alpha val="50000"/>
            </a:schemeClr>
          </a:solidFill>
          <a:ln w="762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클릭하여 마스터 부제목 스타일 편집</a:t>
            </a:r>
            <a:endParaRPr lang="en-US" altLang="ko-KR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1117600" y="1371600"/>
            <a:ext cx="10160000" cy="2057400"/>
          </a:xfrm>
          <a:solidFill>
            <a:schemeClr val="bg1">
              <a:alpha val="50000"/>
            </a:schemeClr>
          </a:solidFill>
          <a:ln w="76200">
            <a:solidFill>
              <a:schemeClr val="tx1"/>
            </a:solidFill>
          </a:ln>
        </p:spPr>
        <p:txBody>
          <a:bodyPr/>
          <a:lstStyle>
            <a:lvl1pPr algn="ctr">
              <a:defRPr sz="4388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246792" name="Text Box 8"/>
          <p:cNvSpPr txBox="1">
            <a:spLocks noChangeArrowheads="1"/>
          </p:cNvSpPr>
          <p:nvPr/>
        </p:nvSpPr>
        <p:spPr bwMode="auto">
          <a:xfrm>
            <a:off x="431800" y="0"/>
            <a:ext cx="11760201" cy="54245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endParaRPr kumimoji="0" lang="en-US" sz="2925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608634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부제를 갖는 제목과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2192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8"/>
          <p:cNvSpPr/>
          <p:nvPr/>
        </p:nvSpPr>
        <p:spPr>
          <a:xfrm>
            <a:off x="0" y="6440326"/>
            <a:ext cx="12192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Rectangle 8"/>
          <p:cNvSpPr/>
          <p:nvPr/>
        </p:nvSpPr>
        <p:spPr>
          <a:xfrm>
            <a:off x="0" y="6361387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Rectangle 8"/>
          <p:cNvSpPr/>
          <p:nvPr/>
        </p:nvSpPr>
        <p:spPr>
          <a:xfrm>
            <a:off x="0" y="982230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47386" y="187898"/>
            <a:ext cx="11697231" cy="504799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195386" y="1060451"/>
            <a:ext cx="11749231" cy="5230428"/>
          </a:xfrm>
        </p:spPr>
        <p:txBody>
          <a:bodyPr anchor="t" anchorCtr="0">
            <a:normAutofit/>
          </a:bodyPr>
          <a:lstStyle>
            <a:lvl1pPr marL="360000" indent="-360000">
              <a:lnSpc>
                <a:spcPct val="120000"/>
              </a:lnSpc>
              <a:buSzPct val="85000"/>
              <a:buFont typeface="Wingdings" panose="05000000000000000000" pitchFamily="2" charset="2"/>
              <a:buChar char="l"/>
              <a:defRPr sz="2400">
                <a:solidFill>
                  <a:srgbClr val="445469"/>
                </a:solidFill>
              </a:defRPr>
            </a:lvl1pPr>
            <a:lvl2pPr marL="800112" indent="-342900">
              <a:lnSpc>
                <a:spcPct val="100000"/>
              </a:lnSpc>
              <a:buFont typeface="Wingdings" panose="05000000000000000000" pitchFamily="2" charset="2"/>
              <a:buChar char="§"/>
              <a:defRPr sz="2000">
                <a:solidFill>
                  <a:srgbClr val="445469"/>
                </a:solidFill>
              </a:defRPr>
            </a:lvl2pPr>
            <a:lvl3pPr marL="1200173" indent="-285750">
              <a:lnSpc>
                <a:spcPct val="100000"/>
              </a:lnSpc>
              <a:buFont typeface="Arial" panose="020B0604020202020204" pitchFamily="34" charset="0"/>
              <a:buChar char="•"/>
              <a:defRPr lang="en-US" altLang="ko-KR" sz="1800" kern="1200" dirty="0" smtClean="0">
                <a:solidFill>
                  <a:srgbClr val="445469"/>
                </a:solidFill>
                <a:latin typeface="+mn-lt"/>
                <a:ea typeface="+mn-ea"/>
                <a:cs typeface="+mn-cs"/>
              </a:defRPr>
            </a:lvl3pPr>
            <a:lvl4pPr marL="1371634" indent="0">
              <a:buNone/>
              <a:defRPr/>
            </a:lvl4pPr>
            <a:lvl5pPr marL="1828846" indent="0"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18" name="Oval 63"/>
          <p:cNvSpPr/>
          <p:nvPr/>
        </p:nvSpPr>
        <p:spPr>
          <a:xfrm>
            <a:off x="5873262" y="6471858"/>
            <a:ext cx="44096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71858"/>
            <a:ext cx="274320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CA182242-55F8-4559-9274-5853B431F8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35360" y="692696"/>
            <a:ext cx="1160925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804281" y="46424"/>
            <a:ext cx="1318236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연관 분석</a:t>
            </a:r>
          </a:p>
        </p:txBody>
      </p:sp>
    </p:spTree>
    <p:extLst>
      <p:ext uri="{BB962C8B-B14F-4D97-AF65-F5344CB8AC3E}">
        <p14:creationId xmlns:p14="http://schemas.microsoft.com/office/powerpoint/2010/main" val="3584582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8">
          <p15:clr>
            <a:srgbClr val="A4A3A4"/>
          </p15:clr>
        </p15:guide>
        <p15:guide id="2" pos="7333">
          <p15:clr>
            <a:srgbClr val="A4A3A4"/>
          </p15:clr>
        </p15:guide>
        <p15:guide id="3" pos="6114">
          <p15:clr>
            <a:srgbClr val="A4A3A4"/>
          </p15:clr>
        </p15:guide>
        <p15:guide id="4" pos="3120">
          <p15:clr>
            <a:srgbClr val="A4A3A4"/>
          </p15:clr>
        </p15:guide>
        <p15:guide id="5" pos="126">
          <p15:clr>
            <a:srgbClr val="A4A3A4"/>
          </p15:clr>
        </p15:guide>
        <p15:guide id="6" pos="7423">
          <p15:clr>
            <a:srgbClr val="A4A3A4"/>
          </p15:clr>
        </p15:guide>
        <p15:guide id="7" orient="horz" pos="845">
          <p15:clr>
            <a:srgbClr val="A4A3A4"/>
          </p15:clr>
        </p15:guide>
        <p15:guide id="8" orient="horz" pos="1525">
          <p15:clr>
            <a:srgbClr val="A4A3A4"/>
          </p15:clr>
        </p15:guide>
        <p15:guide id="9" orient="horz" pos="3566">
          <p15:clr>
            <a:srgbClr val="A4A3A4"/>
          </p15:clr>
        </p15:guide>
        <p15:guide id="10" orient="horz" pos="2205">
          <p15:clr>
            <a:srgbClr val="A4A3A4"/>
          </p15:clr>
        </p15:guide>
        <p15:guide id="11" pos="3211">
          <p15:clr>
            <a:srgbClr val="A4A3A4"/>
          </p15:clr>
        </p15:guide>
        <p15:guide id="12" pos="3301">
          <p15:clr>
            <a:srgbClr val="A4A3A4"/>
          </p15:clr>
        </p15:guide>
        <p15:guide id="13" pos="217">
          <p15:clr>
            <a:srgbClr val="FBAE40"/>
          </p15:clr>
        </p15:guide>
        <p15:guide id="14" orient="horz" pos="2886">
          <p15:clr>
            <a:srgbClr val="FBAE40"/>
          </p15:clr>
        </p15:guide>
        <p15:guide id="15" pos="298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>
            <a:spLocks noGrp="1"/>
          </p:cNvSpPr>
          <p:nvPr>
            <p:ph idx="1"/>
          </p:nvPr>
        </p:nvSpPr>
        <p:spPr>
          <a:xfrm>
            <a:off x="218536" y="1058863"/>
            <a:ext cx="11750412" cy="5230514"/>
          </a:xfrm>
          <a:prstGeom prst="rect">
            <a:avLst/>
          </a:prstGeom>
        </p:spPr>
        <p:txBody>
          <a:bodyPr vert="horz" lIns="90000" tIns="36000" rIns="90000" bIns="36000" rtlCol="0">
            <a:normAutofit/>
          </a:bodyPr>
          <a:lstStyle>
            <a:lvl1pPr marL="360000" marR="0" indent="-360000" algn="l" defTabSz="742950" rtl="0" eaLnBrk="1" fontAlgn="auto" latinLnBrk="1" hangingPunct="1">
              <a:lnSpc>
                <a:spcPct val="120000"/>
              </a:lnSpc>
              <a:spcBef>
                <a:spcPts val="813"/>
              </a:spcBef>
              <a:spcAft>
                <a:spcPts val="0"/>
              </a:spcAft>
              <a:buClr>
                <a:srgbClr val="445469"/>
              </a:buClr>
              <a:buSzPct val="85000"/>
              <a:buFont typeface="Wingdings" panose="05000000000000000000" pitchFamily="2" charset="2"/>
              <a:buChar char="l"/>
              <a:tabLst/>
              <a:defRPr sz="2400">
                <a:solidFill>
                  <a:srgbClr val="445469"/>
                </a:solidFill>
              </a:defRPr>
            </a:lvl1pPr>
            <a:lvl2pPr marL="792000" marR="0" indent="-342900" algn="l" defTabSz="742950" rtl="0" eaLnBrk="1" fontAlgn="auto" latinLnBrk="1" hangingPunct="1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445469"/>
                </a:solidFill>
              </a:defRPr>
            </a:lvl2pPr>
            <a:lvl3pPr marL="928688" marR="0" indent="-185738" algn="l" defTabSz="742950" rtl="0" eaLnBrk="1" fontAlgn="auto" latinLnBrk="1" hangingPunct="1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rgbClr val="445469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8" name="Rectangle 8"/>
          <p:cNvSpPr/>
          <p:nvPr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3" y="1052736"/>
            <a:ext cx="12192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/>
          <p:cNvSpPr/>
          <p:nvPr/>
        </p:nvSpPr>
        <p:spPr>
          <a:xfrm>
            <a:off x="0" y="6440326"/>
            <a:ext cx="12192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Rectangle 8"/>
          <p:cNvSpPr/>
          <p:nvPr/>
        </p:nvSpPr>
        <p:spPr>
          <a:xfrm>
            <a:off x="0" y="6361387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3" name="Oval 63"/>
          <p:cNvSpPr/>
          <p:nvPr/>
        </p:nvSpPr>
        <p:spPr>
          <a:xfrm>
            <a:off x="5873262" y="6471858"/>
            <a:ext cx="44096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71858"/>
            <a:ext cx="274320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CA182242-55F8-4559-9274-5853B431F83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0"/>
          <p:cNvCxnSpPr/>
          <p:nvPr/>
        </p:nvCxnSpPr>
        <p:spPr>
          <a:xfrm>
            <a:off x="0" y="1052736"/>
            <a:ext cx="12192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8"/>
          <p:cNvSpPr/>
          <p:nvPr/>
        </p:nvSpPr>
        <p:spPr>
          <a:xfrm>
            <a:off x="0" y="982230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3" name="직사각형 22"/>
          <p:cNvSpPr/>
          <p:nvPr/>
        </p:nvSpPr>
        <p:spPr>
          <a:xfrm>
            <a:off x="10804281" y="46424"/>
            <a:ext cx="1318236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연관 분석</a:t>
            </a:r>
          </a:p>
        </p:txBody>
      </p:sp>
      <p:sp>
        <p:nvSpPr>
          <p:cNvPr id="24" name="제목 10"/>
          <p:cNvSpPr>
            <a:spLocks noGrp="1"/>
          </p:cNvSpPr>
          <p:nvPr>
            <p:ph type="title"/>
          </p:nvPr>
        </p:nvSpPr>
        <p:spPr>
          <a:xfrm>
            <a:off x="247386" y="187897"/>
            <a:ext cx="11697231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39479" y="708462"/>
            <a:ext cx="11328926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445469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2697551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내용이 없는 제목(부제목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/>
          <p:nvPr/>
        </p:nvSpPr>
        <p:spPr>
          <a:xfrm>
            <a:off x="0" y="6440326"/>
            <a:ext cx="12192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Rectangle 8"/>
          <p:cNvSpPr/>
          <p:nvPr/>
        </p:nvSpPr>
        <p:spPr>
          <a:xfrm>
            <a:off x="0" y="6361387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Oval 63"/>
          <p:cNvSpPr/>
          <p:nvPr/>
        </p:nvSpPr>
        <p:spPr>
          <a:xfrm>
            <a:off x="5873262" y="6471858"/>
            <a:ext cx="44096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71858"/>
            <a:ext cx="274320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CA182242-55F8-4559-9274-5853B431F8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8"/>
          <p:cNvSpPr/>
          <p:nvPr/>
        </p:nvSpPr>
        <p:spPr>
          <a:xfrm>
            <a:off x="0" y="1"/>
            <a:ext cx="12192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0" y="982230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제목 10"/>
          <p:cNvSpPr>
            <a:spLocks noGrp="1"/>
          </p:cNvSpPr>
          <p:nvPr>
            <p:ph type="title"/>
          </p:nvPr>
        </p:nvSpPr>
        <p:spPr>
          <a:xfrm>
            <a:off x="247386" y="187897"/>
            <a:ext cx="11697231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35360" y="692696"/>
            <a:ext cx="1160925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804281" y="46424"/>
            <a:ext cx="1318236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연관 분석</a:t>
            </a:r>
          </a:p>
        </p:txBody>
      </p:sp>
    </p:spTree>
    <p:extLst>
      <p:ext uri="{BB962C8B-B14F-4D97-AF65-F5344CB8AC3E}">
        <p14:creationId xmlns:p14="http://schemas.microsoft.com/office/powerpoint/2010/main" val="4066030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84">
          <p15:clr>
            <a:srgbClr val="A4A3A4"/>
          </p15:clr>
        </p15:guide>
        <p15:guide id="2" pos="308">
          <p15:clr>
            <a:srgbClr val="A4A3A4"/>
          </p15:clr>
        </p15:guide>
        <p15:guide id="3" pos="7333">
          <p15:clr>
            <a:srgbClr val="A4A3A4"/>
          </p15:clr>
        </p15:guide>
        <p15:guide id="4" pos="6114">
          <p15:clr>
            <a:srgbClr val="A4A3A4"/>
          </p15:clr>
        </p15:guide>
        <p15:guide id="5" pos="3120">
          <p15:clr>
            <a:srgbClr val="A4A3A4"/>
          </p15:clr>
        </p15:guide>
        <p15:guide id="6" pos="126">
          <p15:clr>
            <a:srgbClr val="A4A3A4"/>
          </p15:clr>
        </p15:guide>
        <p15:guide id="7" pos="7423">
          <p15:clr>
            <a:srgbClr val="A4A3A4"/>
          </p15:clr>
        </p15:guide>
        <p15:guide id="8" orient="horz" pos="845">
          <p15:clr>
            <a:srgbClr val="A4A3A4"/>
          </p15:clr>
        </p15:guide>
        <p15:guide id="9" orient="horz" pos="1525">
          <p15:clr>
            <a:srgbClr val="A4A3A4"/>
          </p15:clr>
        </p15:guide>
        <p15:guide id="10" orient="horz" pos="2205">
          <p15:clr>
            <a:srgbClr val="A4A3A4"/>
          </p15:clr>
        </p15:guide>
        <p15:guide id="11" pos="3211">
          <p15:clr>
            <a:srgbClr val="A4A3A4"/>
          </p15:clr>
        </p15:guide>
        <p15:guide id="12" pos="3301">
          <p15:clr>
            <a:srgbClr val="A4A3A4"/>
          </p15:clr>
        </p15:guide>
        <p15:guide id="13" orient="horz" pos="2886">
          <p15:clr>
            <a:srgbClr val="FBAE40"/>
          </p15:clr>
        </p15:guide>
        <p15:guide id="14" orient="horz" pos="3566">
          <p15:clr>
            <a:srgbClr val="FBAE40"/>
          </p15:clr>
        </p15:guide>
        <p15:guide id="15" pos="21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>
            <a:spLocks noGrp="1"/>
          </p:cNvSpPr>
          <p:nvPr>
            <p:ph idx="1"/>
          </p:nvPr>
        </p:nvSpPr>
        <p:spPr>
          <a:xfrm>
            <a:off x="218536" y="1058863"/>
            <a:ext cx="11750412" cy="5230514"/>
          </a:xfrm>
          <a:prstGeom prst="rect">
            <a:avLst/>
          </a:prstGeom>
        </p:spPr>
        <p:txBody>
          <a:bodyPr vert="horz" lIns="90000" tIns="36000" rIns="90000" bIns="36000" rtlCol="0">
            <a:normAutofit/>
          </a:bodyPr>
          <a:lstStyle>
            <a:lvl1pPr marL="360000" marR="0" indent="-360000" algn="l" defTabSz="742950" rtl="0" eaLnBrk="1" fontAlgn="auto" latinLnBrk="1" hangingPunct="1">
              <a:lnSpc>
                <a:spcPct val="120000"/>
              </a:lnSpc>
              <a:spcBef>
                <a:spcPts val="813"/>
              </a:spcBef>
              <a:spcAft>
                <a:spcPts val="0"/>
              </a:spcAft>
              <a:buClr>
                <a:srgbClr val="445469"/>
              </a:buClr>
              <a:buSzPct val="85000"/>
              <a:buFont typeface="Wingdings" panose="05000000000000000000" pitchFamily="2" charset="2"/>
              <a:buChar char="l"/>
              <a:tabLst/>
              <a:defRPr sz="2400">
                <a:solidFill>
                  <a:srgbClr val="445469"/>
                </a:solidFill>
              </a:defRPr>
            </a:lvl1pPr>
            <a:lvl2pPr marL="792000" marR="0" indent="-342900" algn="l" defTabSz="742950" rtl="0" eaLnBrk="1" fontAlgn="auto" latinLnBrk="1" hangingPunct="1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445469"/>
                </a:solidFill>
              </a:defRPr>
            </a:lvl2pPr>
            <a:lvl3pPr marL="928688" marR="0" indent="-185738" algn="l" defTabSz="742950" rtl="0" eaLnBrk="1" fontAlgn="auto" latinLnBrk="1" hangingPunct="1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rgbClr val="445469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8" name="Rectangle 8"/>
          <p:cNvSpPr/>
          <p:nvPr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3" y="1052736"/>
            <a:ext cx="12192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/>
          <p:cNvSpPr/>
          <p:nvPr/>
        </p:nvSpPr>
        <p:spPr>
          <a:xfrm>
            <a:off x="0" y="6440326"/>
            <a:ext cx="12192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Rectangle 8"/>
          <p:cNvSpPr/>
          <p:nvPr/>
        </p:nvSpPr>
        <p:spPr>
          <a:xfrm>
            <a:off x="0" y="6361387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3" name="Oval 63"/>
          <p:cNvSpPr/>
          <p:nvPr/>
        </p:nvSpPr>
        <p:spPr>
          <a:xfrm>
            <a:off x="5873262" y="6471858"/>
            <a:ext cx="44096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71858"/>
            <a:ext cx="274320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CA182242-55F8-4559-9274-5853B431F83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0"/>
          <p:cNvCxnSpPr/>
          <p:nvPr/>
        </p:nvCxnSpPr>
        <p:spPr>
          <a:xfrm>
            <a:off x="0" y="1052736"/>
            <a:ext cx="12192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8"/>
          <p:cNvSpPr/>
          <p:nvPr/>
        </p:nvSpPr>
        <p:spPr>
          <a:xfrm>
            <a:off x="0" y="982230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3" name="직사각형 22"/>
          <p:cNvSpPr/>
          <p:nvPr/>
        </p:nvSpPr>
        <p:spPr>
          <a:xfrm>
            <a:off x="10804281" y="46424"/>
            <a:ext cx="1318236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연관 분석</a:t>
            </a:r>
          </a:p>
        </p:txBody>
      </p:sp>
      <p:sp>
        <p:nvSpPr>
          <p:cNvPr id="24" name="제목 10"/>
          <p:cNvSpPr>
            <a:spLocks noGrp="1"/>
          </p:cNvSpPr>
          <p:nvPr>
            <p:ph type="title"/>
          </p:nvPr>
        </p:nvSpPr>
        <p:spPr>
          <a:xfrm>
            <a:off x="247386" y="187897"/>
            <a:ext cx="11697231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39479" y="708462"/>
            <a:ext cx="11328926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445469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1941871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부제를 갖는 제목과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2192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8"/>
          <p:cNvSpPr/>
          <p:nvPr/>
        </p:nvSpPr>
        <p:spPr>
          <a:xfrm>
            <a:off x="0" y="6440326"/>
            <a:ext cx="12192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Rectangle 8"/>
          <p:cNvSpPr/>
          <p:nvPr/>
        </p:nvSpPr>
        <p:spPr>
          <a:xfrm>
            <a:off x="0" y="6361387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Rectangle 8"/>
          <p:cNvSpPr/>
          <p:nvPr/>
        </p:nvSpPr>
        <p:spPr>
          <a:xfrm>
            <a:off x="0" y="982230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47386" y="187898"/>
            <a:ext cx="11697231" cy="504799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195386" y="1060451"/>
            <a:ext cx="11749231" cy="5230428"/>
          </a:xfrm>
        </p:spPr>
        <p:txBody>
          <a:bodyPr anchor="t" anchorCtr="0">
            <a:normAutofit/>
          </a:bodyPr>
          <a:lstStyle>
            <a:lvl1pPr marL="360000" indent="-360000">
              <a:lnSpc>
                <a:spcPct val="120000"/>
              </a:lnSpc>
              <a:buSzPct val="85000"/>
              <a:buFont typeface="Wingdings" panose="05000000000000000000" pitchFamily="2" charset="2"/>
              <a:buChar char="l"/>
              <a:defRPr sz="2400">
                <a:solidFill>
                  <a:srgbClr val="445469"/>
                </a:solidFill>
              </a:defRPr>
            </a:lvl1pPr>
            <a:lvl2pPr marL="800112" indent="-342900">
              <a:lnSpc>
                <a:spcPct val="100000"/>
              </a:lnSpc>
              <a:buFont typeface="Wingdings" panose="05000000000000000000" pitchFamily="2" charset="2"/>
              <a:buChar char="§"/>
              <a:defRPr sz="2000">
                <a:solidFill>
                  <a:srgbClr val="445469"/>
                </a:solidFill>
              </a:defRPr>
            </a:lvl2pPr>
            <a:lvl3pPr marL="1200173" indent="-285750">
              <a:lnSpc>
                <a:spcPct val="100000"/>
              </a:lnSpc>
              <a:buFont typeface="Arial" panose="020B0604020202020204" pitchFamily="34" charset="0"/>
              <a:buChar char="•"/>
              <a:defRPr lang="en-US" altLang="ko-KR" sz="1800" kern="1200" dirty="0" smtClean="0">
                <a:solidFill>
                  <a:srgbClr val="445469"/>
                </a:solidFill>
                <a:latin typeface="+mn-lt"/>
                <a:ea typeface="+mn-ea"/>
                <a:cs typeface="+mn-cs"/>
              </a:defRPr>
            </a:lvl3pPr>
            <a:lvl4pPr marL="1371634" indent="0">
              <a:buNone/>
              <a:defRPr/>
            </a:lvl4pPr>
            <a:lvl5pPr marL="1828846" indent="0"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18" name="Oval 63"/>
          <p:cNvSpPr/>
          <p:nvPr/>
        </p:nvSpPr>
        <p:spPr>
          <a:xfrm>
            <a:off x="5873262" y="6471858"/>
            <a:ext cx="44096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71858"/>
            <a:ext cx="274320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CA182242-55F8-4559-9274-5853B431F8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35360" y="692696"/>
            <a:ext cx="1160925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804281" y="46424"/>
            <a:ext cx="1318236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연관 분석</a:t>
            </a:r>
          </a:p>
        </p:txBody>
      </p:sp>
    </p:spTree>
    <p:extLst>
      <p:ext uri="{BB962C8B-B14F-4D97-AF65-F5344CB8AC3E}">
        <p14:creationId xmlns:p14="http://schemas.microsoft.com/office/powerpoint/2010/main" val="3283065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8">
          <p15:clr>
            <a:srgbClr val="A4A3A4"/>
          </p15:clr>
        </p15:guide>
        <p15:guide id="2" pos="7333">
          <p15:clr>
            <a:srgbClr val="A4A3A4"/>
          </p15:clr>
        </p15:guide>
        <p15:guide id="3" pos="6114">
          <p15:clr>
            <a:srgbClr val="A4A3A4"/>
          </p15:clr>
        </p15:guide>
        <p15:guide id="4" pos="3120">
          <p15:clr>
            <a:srgbClr val="A4A3A4"/>
          </p15:clr>
        </p15:guide>
        <p15:guide id="5" pos="126">
          <p15:clr>
            <a:srgbClr val="A4A3A4"/>
          </p15:clr>
        </p15:guide>
        <p15:guide id="6" pos="7423">
          <p15:clr>
            <a:srgbClr val="A4A3A4"/>
          </p15:clr>
        </p15:guide>
        <p15:guide id="7" orient="horz" pos="845">
          <p15:clr>
            <a:srgbClr val="A4A3A4"/>
          </p15:clr>
        </p15:guide>
        <p15:guide id="8" orient="horz" pos="1525">
          <p15:clr>
            <a:srgbClr val="A4A3A4"/>
          </p15:clr>
        </p15:guide>
        <p15:guide id="9" orient="horz" pos="3566">
          <p15:clr>
            <a:srgbClr val="A4A3A4"/>
          </p15:clr>
        </p15:guide>
        <p15:guide id="10" orient="horz" pos="2205">
          <p15:clr>
            <a:srgbClr val="A4A3A4"/>
          </p15:clr>
        </p15:guide>
        <p15:guide id="11" pos="3211">
          <p15:clr>
            <a:srgbClr val="A4A3A4"/>
          </p15:clr>
        </p15:guide>
        <p15:guide id="12" pos="3301">
          <p15:clr>
            <a:srgbClr val="A4A3A4"/>
          </p15:clr>
        </p15:guide>
        <p15:guide id="13" pos="217">
          <p15:clr>
            <a:srgbClr val="FBAE40"/>
          </p15:clr>
        </p15:guide>
        <p15:guide id="14" orient="horz" pos="2886">
          <p15:clr>
            <a:srgbClr val="FBAE40"/>
          </p15:clr>
        </p15:guide>
        <p15:guide id="15" pos="298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부제를 갖는 제목과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2192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8"/>
          <p:cNvSpPr/>
          <p:nvPr/>
        </p:nvSpPr>
        <p:spPr>
          <a:xfrm>
            <a:off x="0" y="6440326"/>
            <a:ext cx="12192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Rectangle 8"/>
          <p:cNvSpPr/>
          <p:nvPr/>
        </p:nvSpPr>
        <p:spPr>
          <a:xfrm>
            <a:off x="0" y="6361387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Rectangle 8"/>
          <p:cNvSpPr/>
          <p:nvPr/>
        </p:nvSpPr>
        <p:spPr>
          <a:xfrm>
            <a:off x="0" y="982230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47386" y="187898"/>
            <a:ext cx="11697231" cy="504799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195386" y="1060451"/>
            <a:ext cx="11749231" cy="5230428"/>
          </a:xfrm>
        </p:spPr>
        <p:txBody>
          <a:bodyPr anchor="t" anchorCtr="0">
            <a:normAutofit/>
          </a:bodyPr>
          <a:lstStyle>
            <a:lvl1pPr marL="360000" indent="-360000">
              <a:lnSpc>
                <a:spcPct val="120000"/>
              </a:lnSpc>
              <a:buSzPct val="85000"/>
              <a:buFont typeface="Wingdings" panose="05000000000000000000" pitchFamily="2" charset="2"/>
              <a:buChar char="l"/>
              <a:defRPr sz="2400">
                <a:solidFill>
                  <a:srgbClr val="445469"/>
                </a:solidFill>
              </a:defRPr>
            </a:lvl1pPr>
            <a:lvl2pPr marL="800112" indent="-342900">
              <a:lnSpc>
                <a:spcPct val="100000"/>
              </a:lnSpc>
              <a:buFont typeface="Wingdings" panose="05000000000000000000" pitchFamily="2" charset="2"/>
              <a:buChar char="§"/>
              <a:defRPr sz="2000">
                <a:solidFill>
                  <a:srgbClr val="445469"/>
                </a:solidFill>
              </a:defRPr>
            </a:lvl2pPr>
            <a:lvl3pPr marL="1200173" indent="-285750">
              <a:lnSpc>
                <a:spcPct val="100000"/>
              </a:lnSpc>
              <a:buFont typeface="Arial" panose="020B0604020202020204" pitchFamily="34" charset="0"/>
              <a:buChar char="•"/>
              <a:defRPr lang="en-US" altLang="ko-KR" sz="1800" kern="1200" dirty="0" smtClean="0">
                <a:solidFill>
                  <a:srgbClr val="445469"/>
                </a:solidFill>
                <a:latin typeface="+mn-lt"/>
                <a:ea typeface="+mn-ea"/>
                <a:cs typeface="+mn-cs"/>
              </a:defRPr>
            </a:lvl3pPr>
            <a:lvl4pPr marL="1371634" indent="0">
              <a:buNone/>
              <a:defRPr/>
            </a:lvl4pPr>
            <a:lvl5pPr marL="1828846" indent="0"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18" name="Oval 63"/>
          <p:cNvSpPr/>
          <p:nvPr/>
        </p:nvSpPr>
        <p:spPr>
          <a:xfrm>
            <a:off x="5873262" y="6471858"/>
            <a:ext cx="44096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71858"/>
            <a:ext cx="274320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CA182242-55F8-4559-9274-5853B431F8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35360" y="692696"/>
            <a:ext cx="1160925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804281" y="46424"/>
            <a:ext cx="1318236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연관 분석</a:t>
            </a:r>
          </a:p>
        </p:txBody>
      </p:sp>
    </p:spTree>
    <p:extLst>
      <p:ext uri="{BB962C8B-B14F-4D97-AF65-F5344CB8AC3E}">
        <p14:creationId xmlns:p14="http://schemas.microsoft.com/office/powerpoint/2010/main" val="34688944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8">
          <p15:clr>
            <a:srgbClr val="A4A3A4"/>
          </p15:clr>
        </p15:guide>
        <p15:guide id="2" pos="7333">
          <p15:clr>
            <a:srgbClr val="A4A3A4"/>
          </p15:clr>
        </p15:guide>
        <p15:guide id="3" pos="6114">
          <p15:clr>
            <a:srgbClr val="A4A3A4"/>
          </p15:clr>
        </p15:guide>
        <p15:guide id="4" pos="3120">
          <p15:clr>
            <a:srgbClr val="A4A3A4"/>
          </p15:clr>
        </p15:guide>
        <p15:guide id="5" pos="126">
          <p15:clr>
            <a:srgbClr val="A4A3A4"/>
          </p15:clr>
        </p15:guide>
        <p15:guide id="6" pos="7423">
          <p15:clr>
            <a:srgbClr val="A4A3A4"/>
          </p15:clr>
        </p15:guide>
        <p15:guide id="7" orient="horz" pos="845">
          <p15:clr>
            <a:srgbClr val="A4A3A4"/>
          </p15:clr>
        </p15:guide>
        <p15:guide id="8" orient="horz" pos="1525">
          <p15:clr>
            <a:srgbClr val="A4A3A4"/>
          </p15:clr>
        </p15:guide>
        <p15:guide id="9" orient="horz" pos="3566">
          <p15:clr>
            <a:srgbClr val="A4A3A4"/>
          </p15:clr>
        </p15:guide>
        <p15:guide id="10" orient="horz" pos="2205">
          <p15:clr>
            <a:srgbClr val="A4A3A4"/>
          </p15:clr>
        </p15:guide>
        <p15:guide id="11" pos="3211">
          <p15:clr>
            <a:srgbClr val="A4A3A4"/>
          </p15:clr>
        </p15:guide>
        <p15:guide id="12" pos="3301">
          <p15:clr>
            <a:srgbClr val="A4A3A4"/>
          </p15:clr>
        </p15:guide>
        <p15:guide id="13" pos="217">
          <p15:clr>
            <a:srgbClr val="FBAE40"/>
          </p15:clr>
        </p15:guide>
        <p15:guide id="14" orient="horz" pos="2886">
          <p15:clr>
            <a:srgbClr val="FBAE40"/>
          </p15:clr>
        </p15:guide>
        <p15:guide id="15" pos="298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부제를 갖는 제목과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2192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8"/>
          <p:cNvSpPr/>
          <p:nvPr/>
        </p:nvSpPr>
        <p:spPr>
          <a:xfrm>
            <a:off x="0" y="6440326"/>
            <a:ext cx="12192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Rectangle 8"/>
          <p:cNvSpPr/>
          <p:nvPr/>
        </p:nvSpPr>
        <p:spPr>
          <a:xfrm>
            <a:off x="0" y="6361387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Rectangle 8"/>
          <p:cNvSpPr/>
          <p:nvPr/>
        </p:nvSpPr>
        <p:spPr>
          <a:xfrm>
            <a:off x="0" y="982230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47386" y="187898"/>
            <a:ext cx="11697231" cy="504799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195386" y="1060451"/>
            <a:ext cx="11749231" cy="5230428"/>
          </a:xfrm>
        </p:spPr>
        <p:txBody>
          <a:bodyPr anchor="t" anchorCtr="0">
            <a:normAutofit/>
          </a:bodyPr>
          <a:lstStyle>
            <a:lvl1pPr marL="360000" indent="-360000">
              <a:lnSpc>
                <a:spcPct val="120000"/>
              </a:lnSpc>
              <a:buSzPct val="85000"/>
              <a:buFont typeface="Wingdings" panose="05000000000000000000" pitchFamily="2" charset="2"/>
              <a:buChar char="l"/>
              <a:defRPr sz="2400">
                <a:solidFill>
                  <a:srgbClr val="445469"/>
                </a:solidFill>
              </a:defRPr>
            </a:lvl1pPr>
            <a:lvl2pPr marL="800112" indent="-342900">
              <a:lnSpc>
                <a:spcPct val="100000"/>
              </a:lnSpc>
              <a:buFont typeface="Wingdings" panose="05000000000000000000" pitchFamily="2" charset="2"/>
              <a:buChar char="§"/>
              <a:defRPr sz="2000">
                <a:solidFill>
                  <a:srgbClr val="445469"/>
                </a:solidFill>
              </a:defRPr>
            </a:lvl2pPr>
            <a:lvl3pPr marL="1200173" indent="-285750">
              <a:lnSpc>
                <a:spcPct val="100000"/>
              </a:lnSpc>
              <a:buFont typeface="Arial" panose="020B0604020202020204" pitchFamily="34" charset="0"/>
              <a:buChar char="•"/>
              <a:defRPr lang="en-US" altLang="ko-KR" sz="1800" kern="1200" dirty="0" smtClean="0">
                <a:solidFill>
                  <a:srgbClr val="445469"/>
                </a:solidFill>
                <a:latin typeface="+mn-lt"/>
                <a:ea typeface="+mn-ea"/>
                <a:cs typeface="+mn-cs"/>
              </a:defRPr>
            </a:lvl3pPr>
            <a:lvl4pPr marL="1371634" indent="0">
              <a:buNone/>
              <a:defRPr/>
            </a:lvl4pPr>
            <a:lvl5pPr marL="1828846" indent="0"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18" name="Oval 63"/>
          <p:cNvSpPr/>
          <p:nvPr/>
        </p:nvSpPr>
        <p:spPr>
          <a:xfrm>
            <a:off x="5873262" y="6471858"/>
            <a:ext cx="44096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71858"/>
            <a:ext cx="274320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CA182242-55F8-4559-9274-5853B431F8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35360" y="692696"/>
            <a:ext cx="1160925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804281" y="46424"/>
            <a:ext cx="1318236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연관 분석</a:t>
            </a:r>
          </a:p>
        </p:txBody>
      </p:sp>
    </p:spTree>
    <p:extLst>
      <p:ext uri="{BB962C8B-B14F-4D97-AF65-F5344CB8AC3E}">
        <p14:creationId xmlns:p14="http://schemas.microsoft.com/office/powerpoint/2010/main" val="20526382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8">
          <p15:clr>
            <a:srgbClr val="A4A3A4"/>
          </p15:clr>
        </p15:guide>
        <p15:guide id="2" pos="7333">
          <p15:clr>
            <a:srgbClr val="A4A3A4"/>
          </p15:clr>
        </p15:guide>
        <p15:guide id="3" pos="6114">
          <p15:clr>
            <a:srgbClr val="A4A3A4"/>
          </p15:clr>
        </p15:guide>
        <p15:guide id="4" pos="3120">
          <p15:clr>
            <a:srgbClr val="A4A3A4"/>
          </p15:clr>
        </p15:guide>
        <p15:guide id="5" pos="126">
          <p15:clr>
            <a:srgbClr val="A4A3A4"/>
          </p15:clr>
        </p15:guide>
        <p15:guide id="6" pos="7423">
          <p15:clr>
            <a:srgbClr val="A4A3A4"/>
          </p15:clr>
        </p15:guide>
        <p15:guide id="7" orient="horz" pos="845">
          <p15:clr>
            <a:srgbClr val="A4A3A4"/>
          </p15:clr>
        </p15:guide>
        <p15:guide id="8" orient="horz" pos="1525">
          <p15:clr>
            <a:srgbClr val="A4A3A4"/>
          </p15:clr>
        </p15:guide>
        <p15:guide id="9" orient="horz" pos="3566">
          <p15:clr>
            <a:srgbClr val="A4A3A4"/>
          </p15:clr>
        </p15:guide>
        <p15:guide id="10" orient="horz" pos="2205">
          <p15:clr>
            <a:srgbClr val="A4A3A4"/>
          </p15:clr>
        </p15:guide>
        <p15:guide id="11" pos="3211">
          <p15:clr>
            <a:srgbClr val="A4A3A4"/>
          </p15:clr>
        </p15:guide>
        <p15:guide id="12" pos="3301">
          <p15:clr>
            <a:srgbClr val="A4A3A4"/>
          </p15:clr>
        </p15:guide>
        <p15:guide id="13" pos="217">
          <p15:clr>
            <a:srgbClr val="FBAE40"/>
          </p15:clr>
        </p15:guide>
        <p15:guide id="14" orient="horz" pos="2886">
          <p15:clr>
            <a:srgbClr val="FBAE40"/>
          </p15:clr>
        </p15:guide>
        <p15:guide id="15" pos="298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부제를 갖는 제목과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2192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8"/>
          <p:cNvSpPr/>
          <p:nvPr/>
        </p:nvSpPr>
        <p:spPr>
          <a:xfrm>
            <a:off x="0" y="6440326"/>
            <a:ext cx="12192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Rectangle 8"/>
          <p:cNvSpPr/>
          <p:nvPr/>
        </p:nvSpPr>
        <p:spPr>
          <a:xfrm>
            <a:off x="0" y="6361387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Rectangle 8"/>
          <p:cNvSpPr/>
          <p:nvPr/>
        </p:nvSpPr>
        <p:spPr>
          <a:xfrm>
            <a:off x="0" y="982230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47386" y="187898"/>
            <a:ext cx="11697231" cy="504799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195386" y="1060451"/>
            <a:ext cx="11749231" cy="5230428"/>
          </a:xfrm>
        </p:spPr>
        <p:txBody>
          <a:bodyPr anchor="t" anchorCtr="0">
            <a:normAutofit/>
          </a:bodyPr>
          <a:lstStyle>
            <a:lvl1pPr marL="360000" indent="-360000">
              <a:lnSpc>
                <a:spcPct val="120000"/>
              </a:lnSpc>
              <a:buSzPct val="85000"/>
              <a:buFont typeface="Wingdings" panose="05000000000000000000" pitchFamily="2" charset="2"/>
              <a:buChar char="l"/>
              <a:defRPr sz="2400">
                <a:solidFill>
                  <a:srgbClr val="445469"/>
                </a:solidFill>
              </a:defRPr>
            </a:lvl1pPr>
            <a:lvl2pPr marL="800112" indent="-342900">
              <a:lnSpc>
                <a:spcPct val="100000"/>
              </a:lnSpc>
              <a:buFont typeface="Wingdings" panose="05000000000000000000" pitchFamily="2" charset="2"/>
              <a:buChar char="§"/>
              <a:defRPr sz="2000">
                <a:solidFill>
                  <a:srgbClr val="445469"/>
                </a:solidFill>
              </a:defRPr>
            </a:lvl2pPr>
            <a:lvl3pPr marL="1200173" indent="-285750">
              <a:lnSpc>
                <a:spcPct val="100000"/>
              </a:lnSpc>
              <a:buFont typeface="Arial" panose="020B0604020202020204" pitchFamily="34" charset="0"/>
              <a:buChar char="•"/>
              <a:defRPr lang="en-US" altLang="ko-KR" sz="1800" kern="1200" dirty="0" smtClean="0">
                <a:solidFill>
                  <a:srgbClr val="445469"/>
                </a:solidFill>
                <a:latin typeface="+mn-lt"/>
                <a:ea typeface="+mn-ea"/>
                <a:cs typeface="+mn-cs"/>
              </a:defRPr>
            </a:lvl3pPr>
            <a:lvl4pPr marL="1371634" indent="0">
              <a:buNone/>
              <a:defRPr/>
            </a:lvl4pPr>
            <a:lvl5pPr marL="1828846" indent="0"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18" name="Oval 63"/>
          <p:cNvSpPr/>
          <p:nvPr/>
        </p:nvSpPr>
        <p:spPr>
          <a:xfrm>
            <a:off x="5873262" y="6471858"/>
            <a:ext cx="44096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71858"/>
            <a:ext cx="274320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CA182242-55F8-4559-9274-5853B431F8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35360" y="692696"/>
            <a:ext cx="1160925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804281" y="46424"/>
            <a:ext cx="1318236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연관 분석</a:t>
            </a:r>
          </a:p>
        </p:txBody>
      </p:sp>
    </p:spTree>
    <p:extLst>
      <p:ext uri="{BB962C8B-B14F-4D97-AF65-F5344CB8AC3E}">
        <p14:creationId xmlns:p14="http://schemas.microsoft.com/office/powerpoint/2010/main" val="331315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8">
          <p15:clr>
            <a:srgbClr val="A4A3A4"/>
          </p15:clr>
        </p15:guide>
        <p15:guide id="2" pos="7333">
          <p15:clr>
            <a:srgbClr val="A4A3A4"/>
          </p15:clr>
        </p15:guide>
        <p15:guide id="3" pos="6114">
          <p15:clr>
            <a:srgbClr val="A4A3A4"/>
          </p15:clr>
        </p15:guide>
        <p15:guide id="4" pos="3120">
          <p15:clr>
            <a:srgbClr val="A4A3A4"/>
          </p15:clr>
        </p15:guide>
        <p15:guide id="5" pos="126">
          <p15:clr>
            <a:srgbClr val="A4A3A4"/>
          </p15:clr>
        </p15:guide>
        <p15:guide id="6" pos="7423">
          <p15:clr>
            <a:srgbClr val="A4A3A4"/>
          </p15:clr>
        </p15:guide>
        <p15:guide id="7" orient="horz" pos="845">
          <p15:clr>
            <a:srgbClr val="A4A3A4"/>
          </p15:clr>
        </p15:guide>
        <p15:guide id="8" orient="horz" pos="1525">
          <p15:clr>
            <a:srgbClr val="A4A3A4"/>
          </p15:clr>
        </p15:guide>
        <p15:guide id="9" orient="horz" pos="3566">
          <p15:clr>
            <a:srgbClr val="A4A3A4"/>
          </p15:clr>
        </p15:guide>
        <p15:guide id="10" orient="horz" pos="2205">
          <p15:clr>
            <a:srgbClr val="A4A3A4"/>
          </p15:clr>
        </p15:guide>
        <p15:guide id="11" pos="3211">
          <p15:clr>
            <a:srgbClr val="A4A3A4"/>
          </p15:clr>
        </p15:guide>
        <p15:guide id="12" pos="3301">
          <p15:clr>
            <a:srgbClr val="A4A3A4"/>
          </p15:clr>
        </p15:guide>
        <p15:guide id="13" pos="217">
          <p15:clr>
            <a:srgbClr val="FBAE40"/>
          </p15:clr>
        </p15:guide>
        <p15:guide id="14" orient="horz" pos="2886">
          <p15:clr>
            <a:srgbClr val="FBAE40"/>
          </p15:clr>
        </p15:guide>
        <p15:guide id="15" pos="298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클라우드 제목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862303" y="4019550"/>
            <a:ext cx="10767721" cy="92989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B40697D-F0AB-41B9-8965-35FBF5205346}"/>
              </a:ext>
            </a:extLst>
          </p:cNvPr>
          <p:cNvGrpSpPr/>
          <p:nvPr userDrawn="1"/>
        </p:nvGrpSpPr>
        <p:grpSpPr>
          <a:xfrm>
            <a:off x="0" y="1"/>
            <a:ext cx="12192000" cy="6857998"/>
            <a:chOff x="0" y="1"/>
            <a:chExt cx="12192000" cy="685799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1C716F3-6B0D-4C8D-ACAB-C95375E52C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336"/>
            <a:stretch/>
          </p:blipFill>
          <p:spPr>
            <a:xfrm>
              <a:off x="4636" y="1"/>
              <a:ext cx="12187364" cy="52551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E4980DE-8B56-4AE9-BFDF-C02E5FB56CED}"/>
                </a:ext>
              </a:extLst>
            </p:cNvPr>
            <p:cNvSpPr/>
            <p:nvPr/>
          </p:nvSpPr>
          <p:spPr>
            <a:xfrm>
              <a:off x="0" y="5255166"/>
              <a:ext cx="12192000" cy="1602833"/>
            </a:xfrm>
            <a:prstGeom prst="rect">
              <a:avLst/>
            </a:prstGeom>
            <a:solidFill>
              <a:srgbClr val="F1F2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7377F0B-F960-4572-A001-21D29C54D252}"/>
                </a:ext>
              </a:extLst>
            </p:cNvPr>
            <p:cNvCxnSpPr/>
            <p:nvPr/>
          </p:nvCxnSpPr>
          <p:spPr>
            <a:xfrm>
              <a:off x="1779588" y="2210861"/>
              <a:ext cx="1765983" cy="0"/>
            </a:xfrm>
            <a:prstGeom prst="line">
              <a:avLst/>
            </a:prstGeom>
            <a:ln>
              <a:solidFill>
                <a:srgbClr val="F1F2F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FD54FD0-EA5B-4F81-8A21-5B56F3DC63A2}"/>
                </a:ext>
              </a:extLst>
            </p:cNvPr>
            <p:cNvCxnSpPr/>
            <p:nvPr/>
          </p:nvCxnSpPr>
          <p:spPr>
            <a:xfrm>
              <a:off x="8471775" y="2210861"/>
              <a:ext cx="1767600" cy="0"/>
            </a:xfrm>
            <a:prstGeom prst="line">
              <a:avLst/>
            </a:prstGeom>
            <a:ln>
              <a:solidFill>
                <a:srgbClr val="F1F2F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77">
              <a:extLst>
                <a:ext uri="{FF2B5EF4-FFF2-40B4-BE49-F238E27FC236}">
                  <a16:creationId xmlns:a16="http://schemas.microsoft.com/office/drawing/2014/main" id="{3931F07E-1FCE-4149-9FF9-388B7494E7F6}"/>
                </a:ext>
              </a:extLst>
            </p:cNvPr>
            <p:cNvGrpSpPr/>
            <p:nvPr/>
          </p:nvGrpSpPr>
          <p:grpSpPr>
            <a:xfrm>
              <a:off x="3922043" y="2799963"/>
              <a:ext cx="267294" cy="334118"/>
              <a:chOff x="242888" y="2865438"/>
              <a:chExt cx="234950" cy="293687"/>
            </a:xfrm>
            <a:solidFill>
              <a:srgbClr val="FFFFFF"/>
            </a:solidFill>
          </p:grpSpPr>
          <p:sp>
            <p:nvSpPr>
              <p:cNvPr id="78" name="Freeform 17">
                <a:extLst>
                  <a:ext uri="{FF2B5EF4-FFF2-40B4-BE49-F238E27FC236}">
                    <a16:creationId xmlns:a16="http://schemas.microsoft.com/office/drawing/2014/main" id="{A6AA0F78-20AD-493E-8D8D-E05EA312A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888" y="3054350"/>
                <a:ext cx="234950" cy="104775"/>
              </a:xfrm>
              <a:custGeom>
                <a:avLst/>
                <a:gdLst/>
                <a:ahLst/>
                <a:cxnLst>
                  <a:cxn ang="0">
                    <a:pos x="148" y="60"/>
                  </a:cxn>
                  <a:cxn ang="0">
                    <a:pos x="148" y="60"/>
                  </a:cxn>
                  <a:cxn ang="0">
                    <a:pos x="118" y="59"/>
                  </a:cxn>
                  <a:cxn ang="0">
                    <a:pos x="91" y="55"/>
                  </a:cxn>
                  <a:cxn ang="0">
                    <a:pos x="65" y="50"/>
                  </a:cxn>
                  <a:cxn ang="0">
                    <a:pos x="43" y="43"/>
                  </a:cxn>
                  <a:cxn ang="0">
                    <a:pos x="34" y="39"/>
                  </a:cxn>
                  <a:cxn ang="0">
                    <a:pos x="25" y="34"/>
                  </a:cxn>
                  <a:cxn ang="0">
                    <a:pos x="17" y="29"/>
                  </a:cxn>
                  <a:cxn ang="0">
                    <a:pos x="11" y="24"/>
                  </a:cxn>
                  <a:cxn ang="0">
                    <a:pos x="6" y="18"/>
                  </a:cxn>
                  <a:cxn ang="0">
                    <a:pos x="2" y="13"/>
                  </a:cxn>
                  <a:cxn ang="0">
                    <a:pos x="1" y="7"/>
                  </a:cxn>
                  <a:cxn ang="0">
                    <a:pos x="0" y="0"/>
                  </a:cxn>
                  <a:cxn ang="0">
                    <a:pos x="0" y="72"/>
                  </a:cxn>
                  <a:cxn ang="0">
                    <a:pos x="0" y="72"/>
                  </a:cxn>
                  <a:cxn ang="0">
                    <a:pos x="1" y="79"/>
                  </a:cxn>
                  <a:cxn ang="0">
                    <a:pos x="2" y="85"/>
                  </a:cxn>
                  <a:cxn ang="0">
                    <a:pos x="6" y="90"/>
                  </a:cxn>
                  <a:cxn ang="0">
                    <a:pos x="11" y="96"/>
                  </a:cxn>
                  <a:cxn ang="0">
                    <a:pos x="17" y="101"/>
                  </a:cxn>
                  <a:cxn ang="0">
                    <a:pos x="25" y="106"/>
                  </a:cxn>
                  <a:cxn ang="0">
                    <a:pos x="34" y="110"/>
                  </a:cxn>
                  <a:cxn ang="0">
                    <a:pos x="43" y="115"/>
                  </a:cxn>
                  <a:cxn ang="0">
                    <a:pos x="65" y="122"/>
                  </a:cxn>
                  <a:cxn ang="0">
                    <a:pos x="91" y="127"/>
                  </a:cxn>
                  <a:cxn ang="0">
                    <a:pos x="118" y="131"/>
                  </a:cxn>
                  <a:cxn ang="0">
                    <a:pos x="148" y="132"/>
                  </a:cxn>
                  <a:cxn ang="0">
                    <a:pos x="148" y="132"/>
                  </a:cxn>
                  <a:cxn ang="0">
                    <a:pos x="178" y="131"/>
                  </a:cxn>
                  <a:cxn ang="0">
                    <a:pos x="205" y="127"/>
                  </a:cxn>
                  <a:cxn ang="0">
                    <a:pos x="231" y="122"/>
                  </a:cxn>
                  <a:cxn ang="0">
                    <a:pos x="252" y="115"/>
                  </a:cxn>
                  <a:cxn ang="0">
                    <a:pos x="262" y="110"/>
                  </a:cxn>
                  <a:cxn ang="0">
                    <a:pos x="271" y="106"/>
                  </a:cxn>
                  <a:cxn ang="0">
                    <a:pos x="278" y="101"/>
                  </a:cxn>
                  <a:cxn ang="0">
                    <a:pos x="284" y="96"/>
                  </a:cxn>
                  <a:cxn ang="0">
                    <a:pos x="289" y="90"/>
                  </a:cxn>
                  <a:cxn ang="0">
                    <a:pos x="293" y="85"/>
                  </a:cxn>
                  <a:cxn ang="0">
                    <a:pos x="294" y="79"/>
                  </a:cxn>
                  <a:cxn ang="0">
                    <a:pos x="296" y="72"/>
                  </a:cxn>
                  <a:cxn ang="0">
                    <a:pos x="296" y="0"/>
                  </a:cxn>
                  <a:cxn ang="0">
                    <a:pos x="296" y="0"/>
                  </a:cxn>
                  <a:cxn ang="0">
                    <a:pos x="294" y="7"/>
                  </a:cxn>
                  <a:cxn ang="0">
                    <a:pos x="293" y="13"/>
                  </a:cxn>
                  <a:cxn ang="0">
                    <a:pos x="289" y="18"/>
                  </a:cxn>
                  <a:cxn ang="0">
                    <a:pos x="284" y="24"/>
                  </a:cxn>
                  <a:cxn ang="0">
                    <a:pos x="278" y="29"/>
                  </a:cxn>
                  <a:cxn ang="0">
                    <a:pos x="271" y="34"/>
                  </a:cxn>
                  <a:cxn ang="0">
                    <a:pos x="262" y="39"/>
                  </a:cxn>
                  <a:cxn ang="0">
                    <a:pos x="252" y="43"/>
                  </a:cxn>
                  <a:cxn ang="0">
                    <a:pos x="231" y="50"/>
                  </a:cxn>
                  <a:cxn ang="0">
                    <a:pos x="205" y="55"/>
                  </a:cxn>
                  <a:cxn ang="0">
                    <a:pos x="178" y="59"/>
                  </a:cxn>
                  <a:cxn ang="0">
                    <a:pos x="148" y="60"/>
                  </a:cxn>
                  <a:cxn ang="0">
                    <a:pos x="148" y="60"/>
                  </a:cxn>
                </a:cxnLst>
                <a:rect l="0" t="0" r="r" b="b"/>
                <a:pathLst>
                  <a:path w="296" h="132">
                    <a:moveTo>
                      <a:pt x="148" y="60"/>
                    </a:moveTo>
                    <a:lnTo>
                      <a:pt x="148" y="60"/>
                    </a:lnTo>
                    <a:lnTo>
                      <a:pt x="118" y="59"/>
                    </a:lnTo>
                    <a:lnTo>
                      <a:pt x="91" y="55"/>
                    </a:lnTo>
                    <a:lnTo>
                      <a:pt x="65" y="50"/>
                    </a:lnTo>
                    <a:lnTo>
                      <a:pt x="43" y="43"/>
                    </a:lnTo>
                    <a:lnTo>
                      <a:pt x="34" y="39"/>
                    </a:lnTo>
                    <a:lnTo>
                      <a:pt x="25" y="34"/>
                    </a:lnTo>
                    <a:lnTo>
                      <a:pt x="17" y="29"/>
                    </a:lnTo>
                    <a:lnTo>
                      <a:pt x="11" y="24"/>
                    </a:lnTo>
                    <a:lnTo>
                      <a:pt x="6" y="18"/>
                    </a:lnTo>
                    <a:lnTo>
                      <a:pt x="2" y="13"/>
                    </a:lnTo>
                    <a:lnTo>
                      <a:pt x="1" y="7"/>
                    </a:lnTo>
                    <a:lnTo>
                      <a:pt x="0" y="0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1" y="79"/>
                    </a:lnTo>
                    <a:lnTo>
                      <a:pt x="2" y="85"/>
                    </a:lnTo>
                    <a:lnTo>
                      <a:pt x="6" y="90"/>
                    </a:lnTo>
                    <a:lnTo>
                      <a:pt x="11" y="96"/>
                    </a:lnTo>
                    <a:lnTo>
                      <a:pt x="17" y="101"/>
                    </a:lnTo>
                    <a:lnTo>
                      <a:pt x="25" y="106"/>
                    </a:lnTo>
                    <a:lnTo>
                      <a:pt x="34" y="110"/>
                    </a:lnTo>
                    <a:lnTo>
                      <a:pt x="43" y="115"/>
                    </a:lnTo>
                    <a:lnTo>
                      <a:pt x="65" y="122"/>
                    </a:lnTo>
                    <a:lnTo>
                      <a:pt x="91" y="127"/>
                    </a:lnTo>
                    <a:lnTo>
                      <a:pt x="118" y="131"/>
                    </a:lnTo>
                    <a:lnTo>
                      <a:pt x="148" y="132"/>
                    </a:lnTo>
                    <a:lnTo>
                      <a:pt x="148" y="132"/>
                    </a:lnTo>
                    <a:lnTo>
                      <a:pt x="178" y="131"/>
                    </a:lnTo>
                    <a:lnTo>
                      <a:pt x="205" y="127"/>
                    </a:lnTo>
                    <a:lnTo>
                      <a:pt x="231" y="122"/>
                    </a:lnTo>
                    <a:lnTo>
                      <a:pt x="252" y="115"/>
                    </a:lnTo>
                    <a:lnTo>
                      <a:pt x="262" y="110"/>
                    </a:lnTo>
                    <a:lnTo>
                      <a:pt x="271" y="106"/>
                    </a:lnTo>
                    <a:lnTo>
                      <a:pt x="278" y="101"/>
                    </a:lnTo>
                    <a:lnTo>
                      <a:pt x="284" y="96"/>
                    </a:lnTo>
                    <a:lnTo>
                      <a:pt x="289" y="90"/>
                    </a:lnTo>
                    <a:lnTo>
                      <a:pt x="293" y="85"/>
                    </a:lnTo>
                    <a:lnTo>
                      <a:pt x="294" y="79"/>
                    </a:lnTo>
                    <a:lnTo>
                      <a:pt x="296" y="72"/>
                    </a:lnTo>
                    <a:lnTo>
                      <a:pt x="296" y="0"/>
                    </a:lnTo>
                    <a:lnTo>
                      <a:pt x="296" y="0"/>
                    </a:lnTo>
                    <a:lnTo>
                      <a:pt x="294" y="7"/>
                    </a:lnTo>
                    <a:lnTo>
                      <a:pt x="293" y="13"/>
                    </a:lnTo>
                    <a:lnTo>
                      <a:pt x="289" y="18"/>
                    </a:lnTo>
                    <a:lnTo>
                      <a:pt x="284" y="24"/>
                    </a:lnTo>
                    <a:lnTo>
                      <a:pt x="278" y="29"/>
                    </a:lnTo>
                    <a:lnTo>
                      <a:pt x="271" y="34"/>
                    </a:lnTo>
                    <a:lnTo>
                      <a:pt x="262" y="39"/>
                    </a:lnTo>
                    <a:lnTo>
                      <a:pt x="252" y="43"/>
                    </a:lnTo>
                    <a:lnTo>
                      <a:pt x="231" y="50"/>
                    </a:lnTo>
                    <a:lnTo>
                      <a:pt x="205" y="55"/>
                    </a:lnTo>
                    <a:lnTo>
                      <a:pt x="178" y="59"/>
                    </a:lnTo>
                    <a:lnTo>
                      <a:pt x="148" y="60"/>
                    </a:lnTo>
                    <a:lnTo>
                      <a:pt x="148" y="6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18">
                <a:extLst>
                  <a:ext uri="{FF2B5EF4-FFF2-40B4-BE49-F238E27FC236}">
                    <a16:creationId xmlns:a16="http://schemas.microsoft.com/office/drawing/2014/main" id="{F244DE51-065C-4610-BCCE-8EF0EA5028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888" y="2982913"/>
                <a:ext cx="234950" cy="103188"/>
              </a:xfrm>
              <a:custGeom>
                <a:avLst/>
                <a:gdLst/>
                <a:ahLst/>
                <a:cxnLst>
                  <a:cxn ang="0">
                    <a:pos x="148" y="58"/>
                  </a:cxn>
                  <a:cxn ang="0">
                    <a:pos x="148" y="58"/>
                  </a:cxn>
                  <a:cxn ang="0">
                    <a:pos x="118" y="57"/>
                  </a:cxn>
                  <a:cxn ang="0">
                    <a:pos x="91" y="53"/>
                  </a:cxn>
                  <a:cxn ang="0">
                    <a:pos x="65" y="48"/>
                  </a:cxn>
                  <a:cxn ang="0">
                    <a:pos x="43" y="41"/>
                  </a:cxn>
                  <a:cxn ang="0">
                    <a:pos x="34" y="37"/>
                  </a:cxn>
                  <a:cxn ang="0">
                    <a:pos x="25" y="32"/>
                  </a:cxn>
                  <a:cxn ang="0">
                    <a:pos x="17" y="27"/>
                  </a:cxn>
                  <a:cxn ang="0">
                    <a:pos x="11" y="22"/>
                  </a:cxn>
                  <a:cxn ang="0">
                    <a:pos x="6" y="17"/>
                  </a:cxn>
                  <a:cxn ang="0">
                    <a:pos x="2" y="11"/>
                  </a:cxn>
                  <a:cxn ang="0">
                    <a:pos x="1" y="5"/>
                  </a:cxn>
                  <a:cxn ang="0">
                    <a:pos x="0" y="0"/>
                  </a:cxn>
                  <a:cxn ang="0">
                    <a:pos x="0" y="72"/>
                  </a:cxn>
                  <a:cxn ang="0">
                    <a:pos x="0" y="72"/>
                  </a:cxn>
                  <a:cxn ang="0">
                    <a:pos x="1" y="77"/>
                  </a:cxn>
                  <a:cxn ang="0">
                    <a:pos x="2" y="83"/>
                  </a:cxn>
                  <a:cxn ang="0">
                    <a:pos x="6" y="89"/>
                  </a:cxn>
                  <a:cxn ang="0">
                    <a:pos x="11" y="94"/>
                  </a:cxn>
                  <a:cxn ang="0">
                    <a:pos x="17" y="99"/>
                  </a:cxn>
                  <a:cxn ang="0">
                    <a:pos x="25" y="104"/>
                  </a:cxn>
                  <a:cxn ang="0">
                    <a:pos x="34" y="109"/>
                  </a:cxn>
                  <a:cxn ang="0">
                    <a:pos x="43" y="113"/>
                  </a:cxn>
                  <a:cxn ang="0">
                    <a:pos x="65" y="120"/>
                  </a:cxn>
                  <a:cxn ang="0">
                    <a:pos x="91" y="125"/>
                  </a:cxn>
                  <a:cxn ang="0">
                    <a:pos x="118" y="129"/>
                  </a:cxn>
                  <a:cxn ang="0">
                    <a:pos x="148" y="130"/>
                  </a:cxn>
                  <a:cxn ang="0">
                    <a:pos x="148" y="130"/>
                  </a:cxn>
                  <a:cxn ang="0">
                    <a:pos x="178" y="129"/>
                  </a:cxn>
                  <a:cxn ang="0">
                    <a:pos x="205" y="125"/>
                  </a:cxn>
                  <a:cxn ang="0">
                    <a:pos x="231" y="120"/>
                  </a:cxn>
                  <a:cxn ang="0">
                    <a:pos x="252" y="113"/>
                  </a:cxn>
                  <a:cxn ang="0">
                    <a:pos x="262" y="109"/>
                  </a:cxn>
                  <a:cxn ang="0">
                    <a:pos x="271" y="104"/>
                  </a:cxn>
                  <a:cxn ang="0">
                    <a:pos x="278" y="99"/>
                  </a:cxn>
                  <a:cxn ang="0">
                    <a:pos x="284" y="94"/>
                  </a:cxn>
                  <a:cxn ang="0">
                    <a:pos x="289" y="89"/>
                  </a:cxn>
                  <a:cxn ang="0">
                    <a:pos x="293" y="83"/>
                  </a:cxn>
                  <a:cxn ang="0">
                    <a:pos x="294" y="77"/>
                  </a:cxn>
                  <a:cxn ang="0">
                    <a:pos x="296" y="72"/>
                  </a:cxn>
                  <a:cxn ang="0">
                    <a:pos x="296" y="0"/>
                  </a:cxn>
                  <a:cxn ang="0">
                    <a:pos x="296" y="0"/>
                  </a:cxn>
                  <a:cxn ang="0">
                    <a:pos x="294" y="5"/>
                  </a:cxn>
                  <a:cxn ang="0">
                    <a:pos x="293" y="11"/>
                  </a:cxn>
                  <a:cxn ang="0">
                    <a:pos x="289" y="17"/>
                  </a:cxn>
                  <a:cxn ang="0">
                    <a:pos x="284" y="22"/>
                  </a:cxn>
                  <a:cxn ang="0">
                    <a:pos x="278" y="27"/>
                  </a:cxn>
                  <a:cxn ang="0">
                    <a:pos x="271" y="32"/>
                  </a:cxn>
                  <a:cxn ang="0">
                    <a:pos x="262" y="37"/>
                  </a:cxn>
                  <a:cxn ang="0">
                    <a:pos x="252" y="41"/>
                  </a:cxn>
                  <a:cxn ang="0">
                    <a:pos x="231" y="48"/>
                  </a:cxn>
                  <a:cxn ang="0">
                    <a:pos x="205" y="53"/>
                  </a:cxn>
                  <a:cxn ang="0">
                    <a:pos x="178" y="57"/>
                  </a:cxn>
                  <a:cxn ang="0">
                    <a:pos x="148" y="58"/>
                  </a:cxn>
                  <a:cxn ang="0">
                    <a:pos x="148" y="58"/>
                  </a:cxn>
                </a:cxnLst>
                <a:rect l="0" t="0" r="r" b="b"/>
                <a:pathLst>
                  <a:path w="296" h="130">
                    <a:moveTo>
                      <a:pt x="148" y="58"/>
                    </a:moveTo>
                    <a:lnTo>
                      <a:pt x="148" y="58"/>
                    </a:lnTo>
                    <a:lnTo>
                      <a:pt x="118" y="57"/>
                    </a:lnTo>
                    <a:lnTo>
                      <a:pt x="91" y="53"/>
                    </a:lnTo>
                    <a:lnTo>
                      <a:pt x="65" y="48"/>
                    </a:lnTo>
                    <a:lnTo>
                      <a:pt x="43" y="41"/>
                    </a:lnTo>
                    <a:lnTo>
                      <a:pt x="34" y="37"/>
                    </a:lnTo>
                    <a:lnTo>
                      <a:pt x="25" y="32"/>
                    </a:lnTo>
                    <a:lnTo>
                      <a:pt x="17" y="27"/>
                    </a:lnTo>
                    <a:lnTo>
                      <a:pt x="11" y="22"/>
                    </a:lnTo>
                    <a:lnTo>
                      <a:pt x="6" y="17"/>
                    </a:lnTo>
                    <a:lnTo>
                      <a:pt x="2" y="11"/>
                    </a:lnTo>
                    <a:lnTo>
                      <a:pt x="1" y="5"/>
                    </a:lnTo>
                    <a:lnTo>
                      <a:pt x="0" y="0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1" y="77"/>
                    </a:lnTo>
                    <a:lnTo>
                      <a:pt x="2" y="83"/>
                    </a:lnTo>
                    <a:lnTo>
                      <a:pt x="6" y="89"/>
                    </a:lnTo>
                    <a:lnTo>
                      <a:pt x="11" y="94"/>
                    </a:lnTo>
                    <a:lnTo>
                      <a:pt x="17" y="99"/>
                    </a:lnTo>
                    <a:lnTo>
                      <a:pt x="25" y="104"/>
                    </a:lnTo>
                    <a:lnTo>
                      <a:pt x="34" y="109"/>
                    </a:lnTo>
                    <a:lnTo>
                      <a:pt x="43" y="113"/>
                    </a:lnTo>
                    <a:lnTo>
                      <a:pt x="65" y="120"/>
                    </a:lnTo>
                    <a:lnTo>
                      <a:pt x="91" y="125"/>
                    </a:lnTo>
                    <a:lnTo>
                      <a:pt x="118" y="129"/>
                    </a:lnTo>
                    <a:lnTo>
                      <a:pt x="148" y="130"/>
                    </a:lnTo>
                    <a:lnTo>
                      <a:pt x="148" y="130"/>
                    </a:lnTo>
                    <a:lnTo>
                      <a:pt x="178" y="129"/>
                    </a:lnTo>
                    <a:lnTo>
                      <a:pt x="205" y="125"/>
                    </a:lnTo>
                    <a:lnTo>
                      <a:pt x="231" y="120"/>
                    </a:lnTo>
                    <a:lnTo>
                      <a:pt x="252" y="113"/>
                    </a:lnTo>
                    <a:lnTo>
                      <a:pt x="262" y="109"/>
                    </a:lnTo>
                    <a:lnTo>
                      <a:pt x="271" y="104"/>
                    </a:lnTo>
                    <a:lnTo>
                      <a:pt x="278" y="99"/>
                    </a:lnTo>
                    <a:lnTo>
                      <a:pt x="284" y="94"/>
                    </a:lnTo>
                    <a:lnTo>
                      <a:pt x="289" y="89"/>
                    </a:lnTo>
                    <a:lnTo>
                      <a:pt x="293" y="83"/>
                    </a:lnTo>
                    <a:lnTo>
                      <a:pt x="294" y="77"/>
                    </a:lnTo>
                    <a:lnTo>
                      <a:pt x="296" y="72"/>
                    </a:lnTo>
                    <a:lnTo>
                      <a:pt x="296" y="0"/>
                    </a:lnTo>
                    <a:lnTo>
                      <a:pt x="296" y="0"/>
                    </a:lnTo>
                    <a:lnTo>
                      <a:pt x="294" y="5"/>
                    </a:lnTo>
                    <a:lnTo>
                      <a:pt x="293" y="11"/>
                    </a:lnTo>
                    <a:lnTo>
                      <a:pt x="289" y="17"/>
                    </a:lnTo>
                    <a:lnTo>
                      <a:pt x="284" y="22"/>
                    </a:lnTo>
                    <a:lnTo>
                      <a:pt x="278" y="27"/>
                    </a:lnTo>
                    <a:lnTo>
                      <a:pt x="271" y="32"/>
                    </a:lnTo>
                    <a:lnTo>
                      <a:pt x="262" y="37"/>
                    </a:lnTo>
                    <a:lnTo>
                      <a:pt x="252" y="41"/>
                    </a:lnTo>
                    <a:lnTo>
                      <a:pt x="231" y="48"/>
                    </a:lnTo>
                    <a:lnTo>
                      <a:pt x="205" y="53"/>
                    </a:lnTo>
                    <a:lnTo>
                      <a:pt x="178" y="57"/>
                    </a:lnTo>
                    <a:lnTo>
                      <a:pt x="148" y="58"/>
                    </a:lnTo>
                    <a:lnTo>
                      <a:pt x="148" y="5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19">
                <a:extLst>
                  <a:ext uri="{FF2B5EF4-FFF2-40B4-BE49-F238E27FC236}">
                    <a16:creationId xmlns:a16="http://schemas.microsoft.com/office/drawing/2014/main" id="{5E5E7852-9F7B-49B6-A2ED-01BEBFB45F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2888" y="2865438"/>
                <a:ext cx="234950" cy="150813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91" y="5"/>
                  </a:cxn>
                  <a:cxn ang="0">
                    <a:pos x="43" y="17"/>
                  </a:cxn>
                  <a:cxn ang="0">
                    <a:pos x="25" y="27"/>
                  </a:cxn>
                  <a:cxn ang="0">
                    <a:pos x="11" y="37"/>
                  </a:cxn>
                  <a:cxn ang="0">
                    <a:pos x="2" y="48"/>
                  </a:cxn>
                  <a:cxn ang="0">
                    <a:pos x="0" y="61"/>
                  </a:cxn>
                  <a:cxn ang="0">
                    <a:pos x="0" y="132"/>
                  </a:cxn>
                  <a:cxn ang="0">
                    <a:pos x="1" y="138"/>
                  </a:cxn>
                  <a:cxn ang="0">
                    <a:pos x="6" y="150"/>
                  </a:cxn>
                  <a:cxn ang="0">
                    <a:pos x="17" y="160"/>
                  </a:cxn>
                  <a:cxn ang="0">
                    <a:pos x="34" y="170"/>
                  </a:cxn>
                  <a:cxn ang="0">
                    <a:pos x="65" y="181"/>
                  </a:cxn>
                  <a:cxn ang="0">
                    <a:pos x="118" y="190"/>
                  </a:cxn>
                  <a:cxn ang="0">
                    <a:pos x="148" y="191"/>
                  </a:cxn>
                  <a:cxn ang="0">
                    <a:pos x="205" y="186"/>
                  </a:cxn>
                  <a:cxn ang="0">
                    <a:pos x="252" y="174"/>
                  </a:cxn>
                  <a:cxn ang="0">
                    <a:pos x="271" y="165"/>
                  </a:cxn>
                  <a:cxn ang="0">
                    <a:pos x="284" y="155"/>
                  </a:cxn>
                  <a:cxn ang="0">
                    <a:pos x="293" y="144"/>
                  </a:cxn>
                  <a:cxn ang="0">
                    <a:pos x="296" y="132"/>
                  </a:cxn>
                  <a:cxn ang="0">
                    <a:pos x="296" y="61"/>
                  </a:cxn>
                  <a:cxn ang="0">
                    <a:pos x="293" y="48"/>
                  </a:cxn>
                  <a:cxn ang="0">
                    <a:pos x="284" y="37"/>
                  </a:cxn>
                  <a:cxn ang="0">
                    <a:pos x="271" y="27"/>
                  </a:cxn>
                  <a:cxn ang="0">
                    <a:pos x="252" y="17"/>
                  </a:cxn>
                  <a:cxn ang="0">
                    <a:pos x="205" y="5"/>
                  </a:cxn>
                  <a:cxn ang="0">
                    <a:pos x="148" y="0"/>
                  </a:cxn>
                  <a:cxn ang="0">
                    <a:pos x="148" y="118"/>
                  </a:cxn>
                  <a:cxn ang="0">
                    <a:pos x="118" y="117"/>
                  </a:cxn>
                  <a:cxn ang="0">
                    <a:pos x="66" y="108"/>
                  </a:cxn>
                  <a:cxn ang="0">
                    <a:pos x="35" y="97"/>
                  </a:cxn>
                  <a:cxn ang="0">
                    <a:pos x="20" y="88"/>
                  </a:cxn>
                  <a:cxn ang="0">
                    <a:pos x="9" y="77"/>
                  </a:cxn>
                  <a:cxn ang="0">
                    <a:pos x="2" y="66"/>
                  </a:cxn>
                  <a:cxn ang="0">
                    <a:pos x="2" y="61"/>
                  </a:cxn>
                  <a:cxn ang="0">
                    <a:pos x="5" y="48"/>
                  </a:cxn>
                  <a:cxn ang="0">
                    <a:pos x="14" y="37"/>
                  </a:cxn>
                  <a:cxn ang="0">
                    <a:pos x="27" y="29"/>
                  </a:cxn>
                  <a:cxn ang="0">
                    <a:pos x="45" y="20"/>
                  </a:cxn>
                  <a:cxn ang="0">
                    <a:pos x="91" y="8"/>
                  </a:cxn>
                  <a:cxn ang="0">
                    <a:pos x="148" y="3"/>
                  </a:cxn>
                  <a:cxn ang="0">
                    <a:pos x="178" y="4"/>
                  </a:cxn>
                  <a:cxn ang="0">
                    <a:pos x="230" y="12"/>
                  </a:cxn>
                  <a:cxn ang="0">
                    <a:pos x="261" y="24"/>
                  </a:cxn>
                  <a:cxn ang="0">
                    <a:pos x="276" y="32"/>
                  </a:cxn>
                  <a:cxn ang="0">
                    <a:pos x="287" y="44"/>
                  </a:cxn>
                  <a:cxn ang="0">
                    <a:pos x="293" y="55"/>
                  </a:cxn>
                  <a:cxn ang="0">
                    <a:pos x="293" y="61"/>
                  </a:cxn>
                  <a:cxn ang="0">
                    <a:pos x="291" y="72"/>
                  </a:cxn>
                  <a:cxn ang="0">
                    <a:pos x="282" y="83"/>
                  </a:cxn>
                  <a:cxn ang="0">
                    <a:pos x="268" y="93"/>
                  </a:cxn>
                  <a:cxn ang="0">
                    <a:pos x="251" y="101"/>
                  </a:cxn>
                  <a:cxn ang="0">
                    <a:pos x="205" y="113"/>
                  </a:cxn>
                  <a:cxn ang="0">
                    <a:pos x="148" y="118"/>
                  </a:cxn>
                </a:cxnLst>
                <a:rect l="0" t="0" r="r" b="b"/>
                <a:pathLst>
                  <a:path w="296" h="191">
                    <a:moveTo>
                      <a:pt x="148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91" y="5"/>
                    </a:lnTo>
                    <a:lnTo>
                      <a:pt x="65" y="11"/>
                    </a:lnTo>
                    <a:lnTo>
                      <a:pt x="43" y="17"/>
                    </a:lnTo>
                    <a:lnTo>
                      <a:pt x="34" y="22"/>
                    </a:lnTo>
                    <a:lnTo>
                      <a:pt x="25" y="27"/>
                    </a:lnTo>
                    <a:lnTo>
                      <a:pt x="17" y="32"/>
                    </a:lnTo>
                    <a:lnTo>
                      <a:pt x="11" y="37"/>
                    </a:lnTo>
                    <a:lnTo>
                      <a:pt x="6" y="42"/>
                    </a:lnTo>
                    <a:lnTo>
                      <a:pt x="2" y="48"/>
                    </a:lnTo>
                    <a:lnTo>
                      <a:pt x="1" y="55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1" y="138"/>
                    </a:lnTo>
                    <a:lnTo>
                      <a:pt x="2" y="144"/>
                    </a:lnTo>
                    <a:lnTo>
                      <a:pt x="6" y="150"/>
                    </a:lnTo>
                    <a:lnTo>
                      <a:pt x="11" y="155"/>
                    </a:lnTo>
                    <a:lnTo>
                      <a:pt x="17" y="160"/>
                    </a:lnTo>
                    <a:lnTo>
                      <a:pt x="25" y="165"/>
                    </a:lnTo>
                    <a:lnTo>
                      <a:pt x="34" y="170"/>
                    </a:lnTo>
                    <a:lnTo>
                      <a:pt x="43" y="174"/>
                    </a:lnTo>
                    <a:lnTo>
                      <a:pt x="65" y="181"/>
                    </a:lnTo>
                    <a:lnTo>
                      <a:pt x="91" y="186"/>
                    </a:lnTo>
                    <a:lnTo>
                      <a:pt x="118" y="190"/>
                    </a:lnTo>
                    <a:lnTo>
                      <a:pt x="148" y="191"/>
                    </a:lnTo>
                    <a:lnTo>
                      <a:pt x="148" y="191"/>
                    </a:lnTo>
                    <a:lnTo>
                      <a:pt x="178" y="190"/>
                    </a:lnTo>
                    <a:lnTo>
                      <a:pt x="205" y="186"/>
                    </a:lnTo>
                    <a:lnTo>
                      <a:pt x="231" y="181"/>
                    </a:lnTo>
                    <a:lnTo>
                      <a:pt x="252" y="174"/>
                    </a:lnTo>
                    <a:lnTo>
                      <a:pt x="262" y="170"/>
                    </a:lnTo>
                    <a:lnTo>
                      <a:pt x="271" y="165"/>
                    </a:lnTo>
                    <a:lnTo>
                      <a:pt x="278" y="160"/>
                    </a:lnTo>
                    <a:lnTo>
                      <a:pt x="284" y="155"/>
                    </a:lnTo>
                    <a:lnTo>
                      <a:pt x="289" y="150"/>
                    </a:lnTo>
                    <a:lnTo>
                      <a:pt x="293" y="144"/>
                    </a:lnTo>
                    <a:lnTo>
                      <a:pt x="294" y="138"/>
                    </a:lnTo>
                    <a:lnTo>
                      <a:pt x="296" y="132"/>
                    </a:lnTo>
                    <a:lnTo>
                      <a:pt x="296" y="61"/>
                    </a:lnTo>
                    <a:lnTo>
                      <a:pt x="296" y="61"/>
                    </a:lnTo>
                    <a:lnTo>
                      <a:pt x="294" y="55"/>
                    </a:lnTo>
                    <a:lnTo>
                      <a:pt x="293" y="48"/>
                    </a:lnTo>
                    <a:lnTo>
                      <a:pt x="289" y="42"/>
                    </a:lnTo>
                    <a:lnTo>
                      <a:pt x="284" y="37"/>
                    </a:lnTo>
                    <a:lnTo>
                      <a:pt x="278" y="32"/>
                    </a:lnTo>
                    <a:lnTo>
                      <a:pt x="271" y="27"/>
                    </a:lnTo>
                    <a:lnTo>
                      <a:pt x="262" y="22"/>
                    </a:lnTo>
                    <a:lnTo>
                      <a:pt x="252" y="17"/>
                    </a:lnTo>
                    <a:lnTo>
                      <a:pt x="231" y="11"/>
                    </a:lnTo>
                    <a:lnTo>
                      <a:pt x="205" y="5"/>
                    </a:lnTo>
                    <a:lnTo>
                      <a:pt x="178" y="1"/>
                    </a:lnTo>
                    <a:lnTo>
                      <a:pt x="148" y="0"/>
                    </a:lnTo>
                    <a:lnTo>
                      <a:pt x="148" y="0"/>
                    </a:lnTo>
                    <a:close/>
                    <a:moveTo>
                      <a:pt x="148" y="118"/>
                    </a:moveTo>
                    <a:lnTo>
                      <a:pt x="148" y="118"/>
                    </a:lnTo>
                    <a:lnTo>
                      <a:pt x="118" y="117"/>
                    </a:lnTo>
                    <a:lnTo>
                      <a:pt x="91" y="113"/>
                    </a:lnTo>
                    <a:lnTo>
                      <a:pt x="66" y="108"/>
                    </a:lnTo>
                    <a:lnTo>
                      <a:pt x="45" y="101"/>
                    </a:lnTo>
                    <a:lnTo>
                      <a:pt x="35" y="97"/>
                    </a:lnTo>
                    <a:lnTo>
                      <a:pt x="27" y="93"/>
                    </a:lnTo>
                    <a:lnTo>
                      <a:pt x="20" y="88"/>
                    </a:lnTo>
                    <a:lnTo>
                      <a:pt x="14" y="83"/>
                    </a:lnTo>
                    <a:lnTo>
                      <a:pt x="9" y="77"/>
                    </a:lnTo>
                    <a:lnTo>
                      <a:pt x="5" y="72"/>
                    </a:lnTo>
                    <a:lnTo>
                      <a:pt x="2" y="66"/>
                    </a:lnTo>
                    <a:lnTo>
                      <a:pt x="2" y="61"/>
                    </a:lnTo>
                    <a:lnTo>
                      <a:pt x="2" y="61"/>
                    </a:lnTo>
                    <a:lnTo>
                      <a:pt x="2" y="55"/>
                    </a:lnTo>
                    <a:lnTo>
                      <a:pt x="5" y="48"/>
                    </a:lnTo>
                    <a:lnTo>
                      <a:pt x="9" y="44"/>
                    </a:lnTo>
                    <a:lnTo>
                      <a:pt x="14" y="37"/>
                    </a:lnTo>
                    <a:lnTo>
                      <a:pt x="20" y="32"/>
                    </a:lnTo>
                    <a:lnTo>
                      <a:pt x="27" y="29"/>
                    </a:lnTo>
                    <a:lnTo>
                      <a:pt x="35" y="24"/>
                    </a:lnTo>
                    <a:lnTo>
                      <a:pt x="45" y="20"/>
                    </a:lnTo>
                    <a:lnTo>
                      <a:pt x="66" y="12"/>
                    </a:lnTo>
                    <a:lnTo>
                      <a:pt x="91" y="8"/>
                    </a:lnTo>
                    <a:lnTo>
                      <a:pt x="118" y="4"/>
                    </a:lnTo>
                    <a:lnTo>
                      <a:pt x="148" y="3"/>
                    </a:lnTo>
                    <a:lnTo>
                      <a:pt x="148" y="3"/>
                    </a:lnTo>
                    <a:lnTo>
                      <a:pt x="178" y="4"/>
                    </a:lnTo>
                    <a:lnTo>
                      <a:pt x="205" y="8"/>
                    </a:lnTo>
                    <a:lnTo>
                      <a:pt x="230" y="12"/>
                    </a:lnTo>
                    <a:lnTo>
                      <a:pt x="251" y="20"/>
                    </a:lnTo>
                    <a:lnTo>
                      <a:pt x="261" y="24"/>
                    </a:lnTo>
                    <a:lnTo>
                      <a:pt x="268" y="29"/>
                    </a:lnTo>
                    <a:lnTo>
                      <a:pt x="276" y="32"/>
                    </a:lnTo>
                    <a:lnTo>
                      <a:pt x="282" y="37"/>
                    </a:lnTo>
                    <a:lnTo>
                      <a:pt x="287" y="44"/>
                    </a:lnTo>
                    <a:lnTo>
                      <a:pt x="291" y="48"/>
                    </a:lnTo>
                    <a:lnTo>
                      <a:pt x="293" y="55"/>
                    </a:lnTo>
                    <a:lnTo>
                      <a:pt x="293" y="61"/>
                    </a:lnTo>
                    <a:lnTo>
                      <a:pt x="293" y="61"/>
                    </a:lnTo>
                    <a:lnTo>
                      <a:pt x="293" y="66"/>
                    </a:lnTo>
                    <a:lnTo>
                      <a:pt x="291" y="72"/>
                    </a:lnTo>
                    <a:lnTo>
                      <a:pt x="287" y="77"/>
                    </a:lnTo>
                    <a:lnTo>
                      <a:pt x="282" y="83"/>
                    </a:lnTo>
                    <a:lnTo>
                      <a:pt x="276" y="88"/>
                    </a:lnTo>
                    <a:lnTo>
                      <a:pt x="268" y="93"/>
                    </a:lnTo>
                    <a:lnTo>
                      <a:pt x="261" y="97"/>
                    </a:lnTo>
                    <a:lnTo>
                      <a:pt x="251" y="101"/>
                    </a:lnTo>
                    <a:lnTo>
                      <a:pt x="230" y="108"/>
                    </a:lnTo>
                    <a:lnTo>
                      <a:pt x="205" y="113"/>
                    </a:lnTo>
                    <a:lnTo>
                      <a:pt x="178" y="117"/>
                    </a:lnTo>
                    <a:lnTo>
                      <a:pt x="148" y="118"/>
                    </a:lnTo>
                    <a:lnTo>
                      <a:pt x="148" y="1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20">
                <a:extLst>
                  <a:ext uri="{FF2B5EF4-FFF2-40B4-BE49-F238E27FC236}">
                    <a16:creationId xmlns:a16="http://schemas.microsoft.com/office/drawing/2014/main" id="{D1E4FC7A-59A0-4D80-B2E6-C47DC8F10C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2413" y="2867025"/>
                <a:ext cx="215900" cy="85725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84" y="5"/>
                  </a:cxn>
                  <a:cxn ang="0">
                    <a:pos x="40" y="16"/>
                  </a:cxn>
                  <a:cxn ang="0">
                    <a:pos x="17" y="28"/>
                  </a:cxn>
                  <a:cxn ang="0">
                    <a:pos x="7" y="38"/>
                  </a:cxn>
                  <a:cxn ang="0">
                    <a:pos x="0" y="48"/>
                  </a:cxn>
                  <a:cxn ang="0">
                    <a:pos x="0" y="54"/>
                  </a:cxn>
                  <a:cxn ang="0">
                    <a:pos x="3" y="66"/>
                  </a:cxn>
                  <a:cxn ang="0">
                    <a:pos x="12" y="76"/>
                  </a:cxn>
                  <a:cxn ang="0">
                    <a:pos x="24" y="84"/>
                  </a:cxn>
                  <a:cxn ang="0">
                    <a:pos x="60" y="99"/>
                  </a:cxn>
                  <a:cxn ang="0">
                    <a:pos x="108" y="107"/>
                  </a:cxn>
                  <a:cxn ang="0">
                    <a:pos x="136" y="108"/>
                  </a:cxn>
                  <a:cxn ang="0">
                    <a:pos x="188" y="104"/>
                  </a:cxn>
                  <a:cxn ang="0">
                    <a:pos x="231" y="93"/>
                  </a:cxn>
                  <a:cxn ang="0">
                    <a:pos x="255" y="80"/>
                  </a:cxn>
                  <a:cxn ang="0">
                    <a:pos x="265" y="71"/>
                  </a:cxn>
                  <a:cxn ang="0">
                    <a:pos x="271" y="59"/>
                  </a:cxn>
                  <a:cxn ang="0">
                    <a:pos x="271" y="54"/>
                  </a:cxn>
                  <a:cxn ang="0">
                    <a:pos x="269" y="43"/>
                  </a:cxn>
                  <a:cxn ang="0">
                    <a:pos x="260" y="33"/>
                  </a:cxn>
                  <a:cxn ang="0">
                    <a:pos x="248" y="25"/>
                  </a:cxn>
                  <a:cxn ang="0">
                    <a:pos x="212" y="10"/>
                  </a:cxn>
                  <a:cxn ang="0">
                    <a:pos x="163" y="1"/>
                  </a:cxn>
                  <a:cxn ang="0">
                    <a:pos x="136" y="0"/>
                  </a:cxn>
                  <a:cxn ang="0">
                    <a:pos x="136" y="100"/>
                  </a:cxn>
                  <a:cxn ang="0">
                    <a:pos x="90" y="97"/>
                  </a:cxn>
                  <a:cxn ang="0">
                    <a:pos x="53" y="87"/>
                  </a:cxn>
                  <a:cxn ang="0">
                    <a:pos x="28" y="72"/>
                  </a:cxn>
                  <a:cxn ang="0">
                    <a:pos x="22" y="63"/>
                  </a:cxn>
                  <a:cxn ang="0">
                    <a:pos x="19" y="54"/>
                  </a:cxn>
                  <a:cxn ang="0">
                    <a:pos x="19" y="49"/>
                  </a:cxn>
                  <a:cxn ang="0">
                    <a:pos x="24" y="41"/>
                  </a:cxn>
                  <a:cxn ang="0">
                    <a:pos x="39" y="28"/>
                  </a:cxn>
                  <a:cxn ang="0">
                    <a:pos x="70" y="16"/>
                  </a:cxn>
                  <a:cxn ang="0">
                    <a:pos x="112" y="8"/>
                  </a:cxn>
                  <a:cxn ang="0">
                    <a:pos x="136" y="7"/>
                  </a:cxn>
                  <a:cxn ang="0">
                    <a:pos x="182" y="11"/>
                  </a:cxn>
                  <a:cxn ang="0">
                    <a:pos x="219" y="21"/>
                  </a:cxn>
                  <a:cxn ang="0">
                    <a:pos x="244" y="36"/>
                  </a:cxn>
                  <a:cxn ang="0">
                    <a:pos x="250" y="44"/>
                  </a:cxn>
                  <a:cxn ang="0">
                    <a:pos x="253" y="54"/>
                  </a:cxn>
                  <a:cxn ang="0">
                    <a:pos x="253" y="59"/>
                  </a:cxn>
                  <a:cxn ang="0">
                    <a:pos x="248" y="68"/>
                  </a:cxn>
                  <a:cxn ang="0">
                    <a:pos x="233" y="80"/>
                  </a:cxn>
                  <a:cxn ang="0">
                    <a:pos x="202" y="93"/>
                  </a:cxn>
                  <a:cxn ang="0">
                    <a:pos x="159" y="100"/>
                  </a:cxn>
                  <a:cxn ang="0">
                    <a:pos x="136" y="100"/>
                  </a:cxn>
                </a:cxnLst>
                <a:rect l="0" t="0" r="r" b="b"/>
                <a:pathLst>
                  <a:path w="271" h="108">
                    <a:moveTo>
                      <a:pt x="136" y="0"/>
                    </a:moveTo>
                    <a:lnTo>
                      <a:pt x="136" y="0"/>
                    </a:lnTo>
                    <a:lnTo>
                      <a:pt x="108" y="1"/>
                    </a:lnTo>
                    <a:lnTo>
                      <a:pt x="84" y="5"/>
                    </a:lnTo>
                    <a:lnTo>
                      <a:pt x="60" y="10"/>
                    </a:lnTo>
                    <a:lnTo>
                      <a:pt x="40" y="16"/>
                    </a:lnTo>
                    <a:lnTo>
                      <a:pt x="24" y="25"/>
                    </a:lnTo>
                    <a:lnTo>
                      <a:pt x="17" y="28"/>
                    </a:lnTo>
                    <a:lnTo>
                      <a:pt x="12" y="33"/>
                    </a:lnTo>
                    <a:lnTo>
                      <a:pt x="7" y="38"/>
                    </a:lnTo>
                    <a:lnTo>
                      <a:pt x="3" y="43"/>
                    </a:lnTo>
                    <a:lnTo>
                      <a:pt x="0" y="48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59"/>
                    </a:lnTo>
                    <a:lnTo>
                      <a:pt x="3" y="66"/>
                    </a:lnTo>
                    <a:lnTo>
                      <a:pt x="7" y="71"/>
                    </a:lnTo>
                    <a:lnTo>
                      <a:pt x="12" y="76"/>
                    </a:lnTo>
                    <a:lnTo>
                      <a:pt x="17" y="80"/>
                    </a:lnTo>
                    <a:lnTo>
                      <a:pt x="24" y="84"/>
                    </a:lnTo>
                    <a:lnTo>
                      <a:pt x="40" y="93"/>
                    </a:lnTo>
                    <a:lnTo>
                      <a:pt x="60" y="99"/>
                    </a:lnTo>
                    <a:lnTo>
                      <a:pt x="84" y="104"/>
                    </a:lnTo>
                    <a:lnTo>
                      <a:pt x="108" y="107"/>
                    </a:lnTo>
                    <a:lnTo>
                      <a:pt x="136" y="108"/>
                    </a:lnTo>
                    <a:lnTo>
                      <a:pt x="136" y="108"/>
                    </a:lnTo>
                    <a:lnTo>
                      <a:pt x="163" y="107"/>
                    </a:lnTo>
                    <a:lnTo>
                      <a:pt x="188" y="104"/>
                    </a:lnTo>
                    <a:lnTo>
                      <a:pt x="212" y="99"/>
                    </a:lnTo>
                    <a:lnTo>
                      <a:pt x="231" y="93"/>
                    </a:lnTo>
                    <a:lnTo>
                      <a:pt x="248" y="84"/>
                    </a:lnTo>
                    <a:lnTo>
                      <a:pt x="255" y="80"/>
                    </a:lnTo>
                    <a:lnTo>
                      <a:pt x="260" y="76"/>
                    </a:lnTo>
                    <a:lnTo>
                      <a:pt x="265" y="71"/>
                    </a:lnTo>
                    <a:lnTo>
                      <a:pt x="269" y="66"/>
                    </a:lnTo>
                    <a:lnTo>
                      <a:pt x="271" y="59"/>
                    </a:lnTo>
                    <a:lnTo>
                      <a:pt x="271" y="54"/>
                    </a:lnTo>
                    <a:lnTo>
                      <a:pt x="271" y="54"/>
                    </a:lnTo>
                    <a:lnTo>
                      <a:pt x="271" y="48"/>
                    </a:lnTo>
                    <a:lnTo>
                      <a:pt x="269" y="43"/>
                    </a:lnTo>
                    <a:lnTo>
                      <a:pt x="265" y="38"/>
                    </a:lnTo>
                    <a:lnTo>
                      <a:pt x="260" y="33"/>
                    </a:lnTo>
                    <a:lnTo>
                      <a:pt x="255" y="28"/>
                    </a:lnTo>
                    <a:lnTo>
                      <a:pt x="248" y="25"/>
                    </a:lnTo>
                    <a:lnTo>
                      <a:pt x="231" y="16"/>
                    </a:lnTo>
                    <a:lnTo>
                      <a:pt x="212" y="10"/>
                    </a:lnTo>
                    <a:lnTo>
                      <a:pt x="188" y="5"/>
                    </a:lnTo>
                    <a:lnTo>
                      <a:pt x="163" y="1"/>
                    </a:lnTo>
                    <a:lnTo>
                      <a:pt x="136" y="0"/>
                    </a:lnTo>
                    <a:lnTo>
                      <a:pt x="136" y="0"/>
                    </a:lnTo>
                    <a:close/>
                    <a:moveTo>
                      <a:pt x="136" y="100"/>
                    </a:moveTo>
                    <a:lnTo>
                      <a:pt x="136" y="100"/>
                    </a:lnTo>
                    <a:lnTo>
                      <a:pt x="112" y="100"/>
                    </a:lnTo>
                    <a:lnTo>
                      <a:pt x="90" y="97"/>
                    </a:lnTo>
                    <a:lnTo>
                      <a:pt x="70" y="93"/>
                    </a:lnTo>
                    <a:lnTo>
                      <a:pt x="53" y="87"/>
                    </a:lnTo>
                    <a:lnTo>
                      <a:pt x="39" y="80"/>
                    </a:lnTo>
                    <a:lnTo>
                      <a:pt x="28" y="72"/>
                    </a:lnTo>
                    <a:lnTo>
                      <a:pt x="24" y="68"/>
                    </a:lnTo>
                    <a:lnTo>
                      <a:pt x="22" y="63"/>
                    </a:lnTo>
                    <a:lnTo>
                      <a:pt x="19" y="5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49"/>
                    </a:lnTo>
                    <a:lnTo>
                      <a:pt x="22" y="44"/>
                    </a:lnTo>
                    <a:lnTo>
                      <a:pt x="24" y="41"/>
                    </a:lnTo>
                    <a:lnTo>
                      <a:pt x="28" y="36"/>
                    </a:lnTo>
                    <a:lnTo>
                      <a:pt x="39" y="28"/>
                    </a:lnTo>
                    <a:lnTo>
                      <a:pt x="53" y="21"/>
                    </a:lnTo>
                    <a:lnTo>
                      <a:pt x="70" y="16"/>
                    </a:lnTo>
                    <a:lnTo>
                      <a:pt x="90" y="11"/>
                    </a:lnTo>
                    <a:lnTo>
                      <a:pt x="112" y="8"/>
                    </a:lnTo>
                    <a:lnTo>
                      <a:pt x="136" y="7"/>
                    </a:lnTo>
                    <a:lnTo>
                      <a:pt x="136" y="7"/>
                    </a:lnTo>
                    <a:lnTo>
                      <a:pt x="159" y="8"/>
                    </a:lnTo>
                    <a:lnTo>
                      <a:pt x="182" y="11"/>
                    </a:lnTo>
                    <a:lnTo>
                      <a:pt x="202" y="16"/>
                    </a:lnTo>
                    <a:lnTo>
                      <a:pt x="219" y="21"/>
                    </a:lnTo>
                    <a:lnTo>
                      <a:pt x="233" y="28"/>
                    </a:lnTo>
                    <a:lnTo>
                      <a:pt x="244" y="36"/>
                    </a:lnTo>
                    <a:lnTo>
                      <a:pt x="248" y="41"/>
                    </a:lnTo>
                    <a:lnTo>
                      <a:pt x="250" y="44"/>
                    </a:lnTo>
                    <a:lnTo>
                      <a:pt x="253" y="49"/>
                    </a:lnTo>
                    <a:lnTo>
                      <a:pt x="253" y="54"/>
                    </a:lnTo>
                    <a:lnTo>
                      <a:pt x="253" y="54"/>
                    </a:lnTo>
                    <a:lnTo>
                      <a:pt x="253" y="59"/>
                    </a:lnTo>
                    <a:lnTo>
                      <a:pt x="250" y="63"/>
                    </a:lnTo>
                    <a:lnTo>
                      <a:pt x="248" y="68"/>
                    </a:lnTo>
                    <a:lnTo>
                      <a:pt x="244" y="72"/>
                    </a:lnTo>
                    <a:lnTo>
                      <a:pt x="233" y="80"/>
                    </a:lnTo>
                    <a:lnTo>
                      <a:pt x="219" y="87"/>
                    </a:lnTo>
                    <a:lnTo>
                      <a:pt x="202" y="93"/>
                    </a:lnTo>
                    <a:lnTo>
                      <a:pt x="182" y="97"/>
                    </a:lnTo>
                    <a:lnTo>
                      <a:pt x="159" y="100"/>
                    </a:lnTo>
                    <a:lnTo>
                      <a:pt x="136" y="100"/>
                    </a:lnTo>
                    <a:lnTo>
                      <a:pt x="136" y="1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0" name="그룹 78">
              <a:extLst>
                <a:ext uri="{FF2B5EF4-FFF2-40B4-BE49-F238E27FC236}">
                  <a16:creationId xmlns:a16="http://schemas.microsoft.com/office/drawing/2014/main" id="{83D2A5CA-9ECC-43E4-8440-9398E9C2AB8C}"/>
                </a:ext>
              </a:extLst>
            </p:cNvPr>
            <p:cNvGrpSpPr/>
            <p:nvPr/>
          </p:nvGrpSpPr>
          <p:grpSpPr>
            <a:xfrm>
              <a:off x="4218233" y="3096153"/>
              <a:ext cx="267294" cy="332311"/>
              <a:chOff x="503238" y="3125788"/>
              <a:chExt cx="234950" cy="292100"/>
            </a:xfrm>
            <a:solidFill>
              <a:srgbClr val="64CBC8"/>
            </a:solidFill>
          </p:grpSpPr>
          <p:sp>
            <p:nvSpPr>
              <p:cNvPr id="74" name="Freeform 21">
                <a:extLst>
                  <a:ext uri="{FF2B5EF4-FFF2-40B4-BE49-F238E27FC236}">
                    <a16:creationId xmlns:a16="http://schemas.microsoft.com/office/drawing/2014/main" id="{5E7EAF3E-9B18-48B4-9687-3519EBCCD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238" y="3314700"/>
                <a:ext cx="234950" cy="103188"/>
              </a:xfrm>
              <a:custGeom>
                <a:avLst/>
                <a:gdLst/>
                <a:ahLst/>
                <a:cxnLst>
                  <a:cxn ang="0">
                    <a:pos x="148" y="59"/>
                  </a:cxn>
                  <a:cxn ang="0">
                    <a:pos x="148" y="59"/>
                  </a:cxn>
                  <a:cxn ang="0">
                    <a:pos x="119" y="57"/>
                  </a:cxn>
                  <a:cxn ang="0">
                    <a:pos x="91" y="55"/>
                  </a:cxn>
                  <a:cxn ang="0">
                    <a:pos x="66" y="49"/>
                  </a:cxn>
                  <a:cxn ang="0">
                    <a:pos x="43" y="41"/>
                  </a:cxn>
                  <a:cxn ang="0">
                    <a:pos x="35" y="38"/>
                  </a:cxn>
                  <a:cxn ang="0">
                    <a:pos x="26" y="33"/>
                  </a:cxn>
                  <a:cxn ang="0">
                    <a:pos x="19" y="28"/>
                  </a:cxn>
                  <a:cxn ang="0">
                    <a:pos x="12" y="23"/>
                  </a:cxn>
                  <a:cxn ang="0">
                    <a:pos x="7" y="18"/>
                  </a:cxn>
                  <a:cxn ang="0">
                    <a:pos x="4" y="12"/>
                  </a:cxn>
                  <a:cxn ang="0">
                    <a:pos x="1" y="7"/>
                  </a:cxn>
                  <a:cxn ang="0">
                    <a:pos x="0" y="0"/>
                  </a:cxn>
                  <a:cxn ang="0">
                    <a:pos x="0" y="72"/>
                  </a:cxn>
                  <a:cxn ang="0">
                    <a:pos x="0" y="72"/>
                  </a:cxn>
                  <a:cxn ang="0">
                    <a:pos x="1" y="79"/>
                  </a:cxn>
                  <a:cxn ang="0">
                    <a:pos x="4" y="84"/>
                  </a:cxn>
                  <a:cxn ang="0">
                    <a:pos x="7" y="90"/>
                  </a:cxn>
                  <a:cxn ang="0">
                    <a:pos x="12" y="95"/>
                  </a:cxn>
                  <a:cxn ang="0">
                    <a:pos x="19" y="100"/>
                  </a:cxn>
                  <a:cxn ang="0">
                    <a:pos x="26" y="105"/>
                  </a:cxn>
                  <a:cxn ang="0">
                    <a:pos x="35" y="110"/>
                  </a:cxn>
                  <a:cxn ang="0">
                    <a:pos x="43" y="113"/>
                  </a:cxn>
                  <a:cxn ang="0">
                    <a:pos x="66" y="121"/>
                  </a:cxn>
                  <a:cxn ang="0">
                    <a:pos x="91" y="126"/>
                  </a:cxn>
                  <a:cxn ang="0">
                    <a:pos x="119" y="129"/>
                  </a:cxn>
                  <a:cxn ang="0">
                    <a:pos x="148" y="131"/>
                  </a:cxn>
                  <a:cxn ang="0">
                    <a:pos x="148" y="131"/>
                  </a:cxn>
                  <a:cxn ang="0">
                    <a:pos x="177" y="129"/>
                  </a:cxn>
                  <a:cxn ang="0">
                    <a:pos x="206" y="126"/>
                  </a:cxn>
                  <a:cxn ang="0">
                    <a:pos x="231" y="121"/>
                  </a:cxn>
                  <a:cxn ang="0">
                    <a:pos x="253" y="113"/>
                  </a:cxn>
                  <a:cxn ang="0">
                    <a:pos x="262" y="110"/>
                  </a:cxn>
                  <a:cxn ang="0">
                    <a:pos x="271" y="105"/>
                  </a:cxn>
                  <a:cxn ang="0">
                    <a:pos x="278" y="100"/>
                  </a:cxn>
                  <a:cxn ang="0">
                    <a:pos x="284" y="95"/>
                  </a:cxn>
                  <a:cxn ang="0">
                    <a:pos x="289" y="90"/>
                  </a:cxn>
                  <a:cxn ang="0">
                    <a:pos x="293" y="84"/>
                  </a:cxn>
                  <a:cxn ang="0">
                    <a:pos x="295" y="79"/>
                  </a:cxn>
                  <a:cxn ang="0">
                    <a:pos x="297" y="72"/>
                  </a:cxn>
                  <a:cxn ang="0">
                    <a:pos x="297" y="0"/>
                  </a:cxn>
                  <a:cxn ang="0">
                    <a:pos x="297" y="0"/>
                  </a:cxn>
                  <a:cxn ang="0">
                    <a:pos x="295" y="7"/>
                  </a:cxn>
                  <a:cxn ang="0">
                    <a:pos x="293" y="12"/>
                  </a:cxn>
                  <a:cxn ang="0">
                    <a:pos x="289" y="18"/>
                  </a:cxn>
                  <a:cxn ang="0">
                    <a:pos x="284" y="23"/>
                  </a:cxn>
                  <a:cxn ang="0">
                    <a:pos x="278" y="28"/>
                  </a:cxn>
                  <a:cxn ang="0">
                    <a:pos x="271" y="33"/>
                  </a:cxn>
                  <a:cxn ang="0">
                    <a:pos x="262" y="38"/>
                  </a:cxn>
                  <a:cxn ang="0">
                    <a:pos x="253" y="41"/>
                  </a:cxn>
                  <a:cxn ang="0">
                    <a:pos x="231" y="49"/>
                  </a:cxn>
                  <a:cxn ang="0">
                    <a:pos x="206" y="55"/>
                  </a:cxn>
                  <a:cxn ang="0">
                    <a:pos x="177" y="57"/>
                  </a:cxn>
                  <a:cxn ang="0">
                    <a:pos x="148" y="59"/>
                  </a:cxn>
                  <a:cxn ang="0">
                    <a:pos x="148" y="59"/>
                  </a:cxn>
                </a:cxnLst>
                <a:rect l="0" t="0" r="r" b="b"/>
                <a:pathLst>
                  <a:path w="297" h="131">
                    <a:moveTo>
                      <a:pt x="148" y="59"/>
                    </a:moveTo>
                    <a:lnTo>
                      <a:pt x="148" y="59"/>
                    </a:lnTo>
                    <a:lnTo>
                      <a:pt x="119" y="57"/>
                    </a:lnTo>
                    <a:lnTo>
                      <a:pt x="91" y="55"/>
                    </a:lnTo>
                    <a:lnTo>
                      <a:pt x="66" y="49"/>
                    </a:lnTo>
                    <a:lnTo>
                      <a:pt x="43" y="41"/>
                    </a:lnTo>
                    <a:lnTo>
                      <a:pt x="35" y="38"/>
                    </a:lnTo>
                    <a:lnTo>
                      <a:pt x="26" y="33"/>
                    </a:lnTo>
                    <a:lnTo>
                      <a:pt x="19" y="28"/>
                    </a:lnTo>
                    <a:lnTo>
                      <a:pt x="12" y="23"/>
                    </a:lnTo>
                    <a:lnTo>
                      <a:pt x="7" y="18"/>
                    </a:lnTo>
                    <a:lnTo>
                      <a:pt x="4" y="12"/>
                    </a:lnTo>
                    <a:lnTo>
                      <a:pt x="1" y="7"/>
                    </a:lnTo>
                    <a:lnTo>
                      <a:pt x="0" y="0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1" y="79"/>
                    </a:lnTo>
                    <a:lnTo>
                      <a:pt x="4" y="84"/>
                    </a:lnTo>
                    <a:lnTo>
                      <a:pt x="7" y="90"/>
                    </a:lnTo>
                    <a:lnTo>
                      <a:pt x="12" y="95"/>
                    </a:lnTo>
                    <a:lnTo>
                      <a:pt x="19" y="100"/>
                    </a:lnTo>
                    <a:lnTo>
                      <a:pt x="26" y="105"/>
                    </a:lnTo>
                    <a:lnTo>
                      <a:pt x="35" y="110"/>
                    </a:lnTo>
                    <a:lnTo>
                      <a:pt x="43" y="113"/>
                    </a:lnTo>
                    <a:lnTo>
                      <a:pt x="66" y="121"/>
                    </a:lnTo>
                    <a:lnTo>
                      <a:pt x="91" y="126"/>
                    </a:lnTo>
                    <a:lnTo>
                      <a:pt x="119" y="129"/>
                    </a:lnTo>
                    <a:lnTo>
                      <a:pt x="148" y="131"/>
                    </a:lnTo>
                    <a:lnTo>
                      <a:pt x="148" y="131"/>
                    </a:lnTo>
                    <a:lnTo>
                      <a:pt x="177" y="129"/>
                    </a:lnTo>
                    <a:lnTo>
                      <a:pt x="206" y="126"/>
                    </a:lnTo>
                    <a:lnTo>
                      <a:pt x="231" y="121"/>
                    </a:lnTo>
                    <a:lnTo>
                      <a:pt x="253" y="113"/>
                    </a:lnTo>
                    <a:lnTo>
                      <a:pt x="262" y="110"/>
                    </a:lnTo>
                    <a:lnTo>
                      <a:pt x="271" y="105"/>
                    </a:lnTo>
                    <a:lnTo>
                      <a:pt x="278" y="100"/>
                    </a:lnTo>
                    <a:lnTo>
                      <a:pt x="284" y="95"/>
                    </a:lnTo>
                    <a:lnTo>
                      <a:pt x="289" y="90"/>
                    </a:lnTo>
                    <a:lnTo>
                      <a:pt x="293" y="84"/>
                    </a:lnTo>
                    <a:lnTo>
                      <a:pt x="295" y="79"/>
                    </a:lnTo>
                    <a:lnTo>
                      <a:pt x="297" y="72"/>
                    </a:lnTo>
                    <a:lnTo>
                      <a:pt x="297" y="0"/>
                    </a:lnTo>
                    <a:lnTo>
                      <a:pt x="297" y="0"/>
                    </a:lnTo>
                    <a:lnTo>
                      <a:pt x="295" y="7"/>
                    </a:lnTo>
                    <a:lnTo>
                      <a:pt x="293" y="12"/>
                    </a:lnTo>
                    <a:lnTo>
                      <a:pt x="289" y="18"/>
                    </a:lnTo>
                    <a:lnTo>
                      <a:pt x="284" y="23"/>
                    </a:lnTo>
                    <a:lnTo>
                      <a:pt x="278" y="28"/>
                    </a:lnTo>
                    <a:lnTo>
                      <a:pt x="271" y="33"/>
                    </a:lnTo>
                    <a:lnTo>
                      <a:pt x="262" y="38"/>
                    </a:lnTo>
                    <a:lnTo>
                      <a:pt x="253" y="41"/>
                    </a:lnTo>
                    <a:lnTo>
                      <a:pt x="231" y="49"/>
                    </a:lnTo>
                    <a:lnTo>
                      <a:pt x="206" y="55"/>
                    </a:lnTo>
                    <a:lnTo>
                      <a:pt x="177" y="57"/>
                    </a:lnTo>
                    <a:lnTo>
                      <a:pt x="148" y="59"/>
                    </a:lnTo>
                    <a:lnTo>
                      <a:pt x="148" y="5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75" name="Freeform 22">
                <a:extLst>
                  <a:ext uri="{FF2B5EF4-FFF2-40B4-BE49-F238E27FC236}">
                    <a16:creationId xmlns:a16="http://schemas.microsoft.com/office/drawing/2014/main" id="{1DB8C767-AE7A-4F9B-B9A6-0503CEF583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238" y="3243263"/>
                <a:ext cx="234950" cy="103188"/>
              </a:xfrm>
              <a:custGeom>
                <a:avLst/>
                <a:gdLst/>
                <a:ahLst/>
                <a:cxnLst>
                  <a:cxn ang="0">
                    <a:pos x="148" y="58"/>
                  </a:cxn>
                  <a:cxn ang="0">
                    <a:pos x="148" y="58"/>
                  </a:cxn>
                  <a:cxn ang="0">
                    <a:pos x="119" y="58"/>
                  </a:cxn>
                  <a:cxn ang="0">
                    <a:pos x="91" y="54"/>
                  </a:cxn>
                  <a:cxn ang="0">
                    <a:pos x="66" y="48"/>
                  </a:cxn>
                  <a:cxn ang="0">
                    <a:pos x="43" y="42"/>
                  </a:cxn>
                  <a:cxn ang="0">
                    <a:pos x="35" y="37"/>
                  </a:cxn>
                  <a:cxn ang="0">
                    <a:pos x="26" y="33"/>
                  </a:cxn>
                  <a:cxn ang="0">
                    <a:pos x="19" y="28"/>
                  </a:cxn>
                  <a:cxn ang="0">
                    <a:pos x="12" y="23"/>
                  </a:cxn>
                  <a:cxn ang="0">
                    <a:pos x="7" y="17"/>
                  </a:cxn>
                  <a:cxn ang="0">
                    <a:pos x="4" y="12"/>
                  </a:cxn>
                  <a:cxn ang="0">
                    <a:pos x="1" y="6"/>
                  </a:cxn>
                  <a:cxn ang="0">
                    <a:pos x="0" y="0"/>
                  </a:cxn>
                  <a:cxn ang="0">
                    <a:pos x="0" y="72"/>
                  </a:cxn>
                  <a:cxn ang="0">
                    <a:pos x="0" y="72"/>
                  </a:cxn>
                  <a:cxn ang="0">
                    <a:pos x="1" y="78"/>
                  </a:cxn>
                  <a:cxn ang="0">
                    <a:pos x="4" y="84"/>
                  </a:cxn>
                  <a:cxn ang="0">
                    <a:pos x="7" y="89"/>
                  </a:cxn>
                  <a:cxn ang="0">
                    <a:pos x="12" y="94"/>
                  </a:cxn>
                  <a:cxn ang="0">
                    <a:pos x="19" y="100"/>
                  </a:cxn>
                  <a:cxn ang="0">
                    <a:pos x="26" y="105"/>
                  </a:cxn>
                  <a:cxn ang="0">
                    <a:pos x="35" y="109"/>
                  </a:cxn>
                  <a:cxn ang="0">
                    <a:pos x="43" y="114"/>
                  </a:cxn>
                  <a:cxn ang="0">
                    <a:pos x="66" y="120"/>
                  </a:cxn>
                  <a:cxn ang="0">
                    <a:pos x="91" y="126"/>
                  </a:cxn>
                  <a:cxn ang="0">
                    <a:pos x="119" y="129"/>
                  </a:cxn>
                  <a:cxn ang="0">
                    <a:pos x="148" y="130"/>
                  </a:cxn>
                  <a:cxn ang="0">
                    <a:pos x="148" y="130"/>
                  </a:cxn>
                  <a:cxn ang="0">
                    <a:pos x="177" y="129"/>
                  </a:cxn>
                  <a:cxn ang="0">
                    <a:pos x="206" y="126"/>
                  </a:cxn>
                  <a:cxn ang="0">
                    <a:pos x="231" y="120"/>
                  </a:cxn>
                  <a:cxn ang="0">
                    <a:pos x="253" y="114"/>
                  </a:cxn>
                  <a:cxn ang="0">
                    <a:pos x="262" y="109"/>
                  </a:cxn>
                  <a:cxn ang="0">
                    <a:pos x="271" y="105"/>
                  </a:cxn>
                  <a:cxn ang="0">
                    <a:pos x="278" y="100"/>
                  </a:cxn>
                  <a:cxn ang="0">
                    <a:pos x="284" y="94"/>
                  </a:cxn>
                  <a:cxn ang="0">
                    <a:pos x="289" y="89"/>
                  </a:cxn>
                  <a:cxn ang="0">
                    <a:pos x="293" y="84"/>
                  </a:cxn>
                  <a:cxn ang="0">
                    <a:pos x="295" y="78"/>
                  </a:cxn>
                  <a:cxn ang="0">
                    <a:pos x="297" y="72"/>
                  </a:cxn>
                  <a:cxn ang="0">
                    <a:pos x="297" y="0"/>
                  </a:cxn>
                  <a:cxn ang="0">
                    <a:pos x="297" y="0"/>
                  </a:cxn>
                  <a:cxn ang="0">
                    <a:pos x="295" y="6"/>
                  </a:cxn>
                  <a:cxn ang="0">
                    <a:pos x="293" y="12"/>
                  </a:cxn>
                  <a:cxn ang="0">
                    <a:pos x="289" y="17"/>
                  </a:cxn>
                  <a:cxn ang="0">
                    <a:pos x="284" y="23"/>
                  </a:cxn>
                  <a:cxn ang="0">
                    <a:pos x="278" y="28"/>
                  </a:cxn>
                  <a:cxn ang="0">
                    <a:pos x="271" y="33"/>
                  </a:cxn>
                  <a:cxn ang="0">
                    <a:pos x="262" y="37"/>
                  </a:cxn>
                  <a:cxn ang="0">
                    <a:pos x="253" y="42"/>
                  </a:cxn>
                  <a:cxn ang="0">
                    <a:pos x="231" y="48"/>
                  </a:cxn>
                  <a:cxn ang="0">
                    <a:pos x="206" y="54"/>
                  </a:cxn>
                  <a:cxn ang="0">
                    <a:pos x="177" y="58"/>
                  </a:cxn>
                  <a:cxn ang="0">
                    <a:pos x="148" y="58"/>
                  </a:cxn>
                  <a:cxn ang="0">
                    <a:pos x="148" y="58"/>
                  </a:cxn>
                </a:cxnLst>
                <a:rect l="0" t="0" r="r" b="b"/>
                <a:pathLst>
                  <a:path w="297" h="130">
                    <a:moveTo>
                      <a:pt x="148" y="58"/>
                    </a:moveTo>
                    <a:lnTo>
                      <a:pt x="148" y="58"/>
                    </a:lnTo>
                    <a:lnTo>
                      <a:pt x="119" y="58"/>
                    </a:lnTo>
                    <a:lnTo>
                      <a:pt x="91" y="54"/>
                    </a:lnTo>
                    <a:lnTo>
                      <a:pt x="66" y="48"/>
                    </a:lnTo>
                    <a:lnTo>
                      <a:pt x="43" y="42"/>
                    </a:lnTo>
                    <a:lnTo>
                      <a:pt x="35" y="37"/>
                    </a:lnTo>
                    <a:lnTo>
                      <a:pt x="26" y="33"/>
                    </a:lnTo>
                    <a:lnTo>
                      <a:pt x="19" y="28"/>
                    </a:lnTo>
                    <a:lnTo>
                      <a:pt x="12" y="23"/>
                    </a:lnTo>
                    <a:lnTo>
                      <a:pt x="7" y="17"/>
                    </a:lnTo>
                    <a:lnTo>
                      <a:pt x="4" y="12"/>
                    </a:lnTo>
                    <a:lnTo>
                      <a:pt x="1" y="6"/>
                    </a:lnTo>
                    <a:lnTo>
                      <a:pt x="0" y="0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1" y="78"/>
                    </a:lnTo>
                    <a:lnTo>
                      <a:pt x="4" y="84"/>
                    </a:lnTo>
                    <a:lnTo>
                      <a:pt x="7" y="89"/>
                    </a:lnTo>
                    <a:lnTo>
                      <a:pt x="12" y="94"/>
                    </a:lnTo>
                    <a:lnTo>
                      <a:pt x="19" y="100"/>
                    </a:lnTo>
                    <a:lnTo>
                      <a:pt x="26" y="105"/>
                    </a:lnTo>
                    <a:lnTo>
                      <a:pt x="35" y="109"/>
                    </a:lnTo>
                    <a:lnTo>
                      <a:pt x="43" y="114"/>
                    </a:lnTo>
                    <a:lnTo>
                      <a:pt x="66" y="120"/>
                    </a:lnTo>
                    <a:lnTo>
                      <a:pt x="91" y="126"/>
                    </a:lnTo>
                    <a:lnTo>
                      <a:pt x="119" y="129"/>
                    </a:lnTo>
                    <a:lnTo>
                      <a:pt x="148" y="130"/>
                    </a:lnTo>
                    <a:lnTo>
                      <a:pt x="148" y="130"/>
                    </a:lnTo>
                    <a:lnTo>
                      <a:pt x="177" y="129"/>
                    </a:lnTo>
                    <a:lnTo>
                      <a:pt x="206" y="126"/>
                    </a:lnTo>
                    <a:lnTo>
                      <a:pt x="231" y="120"/>
                    </a:lnTo>
                    <a:lnTo>
                      <a:pt x="253" y="114"/>
                    </a:lnTo>
                    <a:lnTo>
                      <a:pt x="262" y="109"/>
                    </a:lnTo>
                    <a:lnTo>
                      <a:pt x="271" y="105"/>
                    </a:lnTo>
                    <a:lnTo>
                      <a:pt x="278" y="100"/>
                    </a:lnTo>
                    <a:lnTo>
                      <a:pt x="284" y="94"/>
                    </a:lnTo>
                    <a:lnTo>
                      <a:pt x="289" y="89"/>
                    </a:lnTo>
                    <a:lnTo>
                      <a:pt x="293" y="84"/>
                    </a:lnTo>
                    <a:lnTo>
                      <a:pt x="295" y="78"/>
                    </a:lnTo>
                    <a:lnTo>
                      <a:pt x="297" y="72"/>
                    </a:lnTo>
                    <a:lnTo>
                      <a:pt x="297" y="0"/>
                    </a:lnTo>
                    <a:lnTo>
                      <a:pt x="297" y="0"/>
                    </a:lnTo>
                    <a:lnTo>
                      <a:pt x="295" y="6"/>
                    </a:lnTo>
                    <a:lnTo>
                      <a:pt x="293" y="12"/>
                    </a:lnTo>
                    <a:lnTo>
                      <a:pt x="289" y="17"/>
                    </a:lnTo>
                    <a:lnTo>
                      <a:pt x="284" y="23"/>
                    </a:lnTo>
                    <a:lnTo>
                      <a:pt x="278" y="28"/>
                    </a:lnTo>
                    <a:lnTo>
                      <a:pt x="271" y="33"/>
                    </a:lnTo>
                    <a:lnTo>
                      <a:pt x="262" y="37"/>
                    </a:lnTo>
                    <a:lnTo>
                      <a:pt x="253" y="42"/>
                    </a:lnTo>
                    <a:lnTo>
                      <a:pt x="231" y="48"/>
                    </a:lnTo>
                    <a:lnTo>
                      <a:pt x="206" y="54"/>
                    </a:lnTo>
                    <a:lnTo>
                      <a:pt x="177" y="58"/>
                    </a:lnTo>
                    <a:lnTo>
                      <a:pt x="148" y="58"/>
                    </a:lnTo>
                    <a:lnTo>
                      <a:pt x="148" y="5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76" name="Freeform 23">
                <a:extLst>
                  <a:ext uri="{FF2B5EF4-FFF2-40B4-BE49-F238E27FC236}">
                    <a16:creationId xmlns:a16="http://schemas.microsoft.com/office/drawing/2014/main" id="{F8960510-B4D7-4248-9597-B900D2F951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238" y="3125788"/>
                <a:ext cx="234950" cy="150813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91" y="5"/>
                  </a:cxn>
                  <a:cxn ang="0">
                    <a:pos x="43" y="17"/>
                  </a:cxn>
                  <a:cxn ang="0">
                    <a:pos x="26" y="26"/>
                  </a:cxn>
                  <a:cxn ang="0">
                    <a:pos x="12" y="36"/>
                  </a:cxn>
                  <a:cxn ang="0">
                    <a:pos x="4" y="47"/>
                  </a:cxn>
                  <a:cxn ang="0">
                    <a:pos x="0" y="60"/>
                  </a:cxn>
                  <a:cxn ang="0">
                    <a:pos x="0" y="132"/>
                  </a:cxn>
                  <a:cxn ang="0">
                    <a:pos x="1" y="138"/>
                  </a:cxn>
                  <a:cxn ang="0">
                    <a:pos x="7" y="149"/>
                  </a:cxn>
                  <a:cxn ang="0">
                    <a:pos x="19" y="160"/>
                  </a:cxn>
                  <a:cxn ang="0">
                    <a:pos x="35" y="169"/>
                  </a:cxn>
                  <a:cxn ang="0">
                    <a:pos x="66" y="180"/>
                  </a:cxn>
                  <a:cxn ang="0">
                    <a:pos x="119" y="189"/>
                  </a:cxn>
                  <a:cxn ang="0">
                    <a:pos x="148" y="190"/>
                  </a:cxn>
                  <a:cxn ang="0">
                    <a:pos x="206" y="186"/>
                  </a:cxn>
                  <a:cxn ang="0">
                    <a:pos x="253" y="173"/>
                  </a:cxn>
                  <a:cxn ang="0">
                    <a:pos x="271" y="164"/>
                  </a:cxn>
                  <a:cxn ang="0">
                    <a:pos x="284" y="154"/>
                  </a:cxn>
                  <a:cxn ang="0">
                    <a:pos x="293" y="144"/>
                  </a:cxn>
                  <a:cxn ang="0">
                    <a:pos x="297" y="132"/>
                  </a:cxn>
                  <a:cxn ang="0">
                    <a:pos x="297" y="60"/>
                  </a:cxn>
                  <a:cxn ang="0">
                    <a:pos x="293" y="47"/>
                  </a:cxn>
                  <a:cxn ang="0">
                    <a:pos x="284" y="36"/>
                  </a:cxn>
                  <a:cxn ang="0">
                    <a:pos x="271" y="26"/>
                  </a:cxn>
                  <a:cxn ang="0">
                    <a:pos x="253" y="17"/>
                  </a:cxn>
                  <a:cxn ang="0">
                    <a:pos x="206" y="5"/>
                  </a:cxn>
                  <a:cxn ang="0">
                    <a:pos x="148" y="0"/>
                  </a:cxn>
                  <a:cxn ang="0">
                    <a:pos x="148" y="118"/>
                  </a:cxn>
                  <a:cxn ang="0">
                    <a:pos x="119" y="117"/>
                  </a:cxn>
                  <a:cxn ang="0">
                    <a:pos x="67" y="108"/>
                  </a:cxn>
                  <a:cxn ang="0">
                    <a:pos x="36" y="97"/>
                  </a:cxn>
                  <a:cxn ang="0">
                    <a:pos x="20" y="87"/>
                  </a:cxn>
                  <a:cxn ang="0">
                    <a:pos x="9" y="77"/>
                  </a:cxn>
                  <a:cxn ang="0">
                    <a:pos x="4" y="66"/>
                  </a:cxn>
                  <a:cxn ang="0">
                    <a:pos x="2" y="60"/>
                  </a:cxn>
                  <a:cxn ang="0">
                    <a:pos x="6" y="48"/>
                  </a:cxn>
                  <a:cxn ang="0">
                    <a:pos x="14" y="37"/>
                  </a:cxn>
                  <a:cxn ang="0">
                    <a:pos x="27" y="27"/>
                  </a:cxn>
                  <a:cxn ang="0">
                    <a:pos x="46" y="19"/>
                  </a:cxn>
                  <a:cxn ang="0">
                    <a:pos x="92" y="6"/>
                  </a:cxn>
                  <a:cxn ang="0">
                    <a:pos x="148" y="1"/>
                  </a:cxn>
                  <a:cxn ang="0">
                    <a:pos x="177" y="3"/>
                  </a:cxn>
                  <a:cxn ang="0">
                    <a:pos x="230" y="11"/>
                  </a:cxn>
                  <a:cxn ang="0">
                    <a:pos x="261" y="22"/>
                  </a:cxn>
                  <a:cxn ang="0">
                    <a:pos x="277" y="32"/>
                  </a:cxn>
                  <a:cxn ang="0">
                    <a:pos x="288" y="42"/>
                  </a:cxn>
                  <a:cxn ang="0">
                    <a:pos x="293" y="53"/>
                  </a:cxn>
                  <a:cxn ang="0">
                    <a:pos x="294" y="60"/>
                  </a:cxn>
                  <a:cxn ang="0">
                    <a:pos x="290" y="71"/>
                  </a:cxn>
                  <a:cxn ang="0">
                    <a:pos x="283" y="82"/>
                  </a:cxn>
                  <a:cxn ang="0">
                    <a:pos x="269" y="92"/>
                  </a:cxn>
                  <a:cxn ang="0">
                    <a:pos x="251" y="101"/>
                  </a:cxn>
                  <a:cxn ang="0">
                    <a:pos x="205" y="113"/>
                  </a:cxn>
                  <a:cxn ang="0">
                    <a:pos x="148" y="118"/>
                  </a:cxn>
                </a:cxnLst>
                <a:rect l="0" t="0" r="r" b="b"/>
                <a:pathLst>
                  <a:path w="297" h="190">
                    <a:moveTo>
                      <a:pt x="148" y="0"/>
                    </a:moveTo>
                    <a:lnTo>
                      <a:pt x="148" y="0"/>
                    </a:lnTo>
                    <a:lnTo>
                      <a:pt x="119" y="1"/>
                    </a:lnTo>
                    <a:lnTo>
                      <a:pt x="91" y="5"/>
                    </a:lnTo>
                    <a:lnTo>
                      <a:pt x="66" y="10"/>
                    </a:lnTo>
                    <a:lnTo>
                      <a:pt x="43" y="17"/>
                    </a:lnTo>
                    <a:lnTo>
                      <a:pt x="35" y="21"/>
                    </a:lnTo>
                    <a:lnTo>
                      <a:pt x="26" y="26"/>
                    </a:lnTo>
                    <a:lnTo>
                      <a:pt x="19" y="31"/>
                    </a:lnTo>
                    <a:lnTo>
                      <a:pt x="12" y="36"/>
                    </a:lnTo>
                    <a:lnTo>
                      <a:pt x="7" y="42"/>
                    </a:lnTo>
                    <a:lnTo>
                      <a:pt x="4" y="47"/>
                    </a:lnTo>
                    <a:lnTo>
                      <a:pt x="1" y="53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1" y="138"/>
                    </a:lnTo>
                    <a:lnTo>
                      <a:pt x="4" y="144"/>
                    </a:lnTo>
                    <a:lnTo>
                      <a:pt x="7" y="149"/>
                    </a:lnTo>
                    <a:lnTo>
                      <a:pt x="12" y="154"/>
                    </a:lnTo>
                    <a:lnTo>
                      <a:pt x="19" y="160"/>
                    </a:lnTo>
                    <a:lnTo>
                      <a:pt x="26" y="164"/>
                    </a:lnTo>
                    <a:lnTo>
                      <a:pt x="35" y="169"/>
                    </a:lnTo>
                    <a:lnTo>
                      <a:pt x="43" y="173"/>
                    </a:lnTo>
                    <a:lnTo>
                      <a:pt x="66" y="180"/>
                    </a:lnTo>
                    <a:lnTo>
                      <a:pt x="91" y="186"/>
                    </a:lnTo>
                    <a:lnTo>
                      <a:pt x="119" y="189"/>
                    </a:lnTo>
                    <a:lnTo>
                      <a:pt x="148" y="190"/>
                    </a:lnTo>
                    <a:lnTo>
                      <a:pt x="148" y="190"/>
                    </a:lnTo>
                    <a:lnTo>
                      <a:pt x="177" y="189"/>
                    </a:lnTo>
                    <a:lnTo>
                      <a:pt x="206" y="186"/>
                    </a:lnTo>
                    <a:lnTo>
                      <a:pt x="231" y="180"/>
                    </a:lnTo>
                    <a:lnTo>
                      <a:pt x="253" y="173"/>
                    </a:lnTo>
                    <a:lnTo>
                      <a:pt x="262" y="169"/>
                    </a:lnTo>
                    <a:lnTo>
                      <a:pt x="271" y="164"/>
                    </a:lnTo>
                    <a:lnTo>
                      <a:pt x="278" y="160"/>
                    </a:lnTo>
                    <a:lnTo>
                      <a:pt x="284" y="154"/>
                    </a:lnTo>
                    <a:lnTo>
                      <a:pt x="289" y="149"/>
                    </a:lnTo>
                    <a:lnTo>
                      <a:pt x="293" y="144"/>
                    </a:lnTo>
                    <a:lnTo>
                      <a:pt x="295" y="138"/>
                    </a:lnTo>
                    <a:lnTo>
                      <a:pt x="297" y="132"/>
                    </a:lnTo>
                    <a:lnTo>
                      <a:pt x="297" y="60"/>
                    </a:lnTo>
                    <a:lnTo>
                      <a:pt x="297" y="60"/>
                    </a:lnTo>
                    <a:lnTo>
                      <a:pt x="295" y="53"/>
                    </a:lnTo>
                    <a:lnTo>
                      <a:pt x="293" y="47"/>
                    </a:lnTo>
                    <a:lnTo>
                      <a:pt x="289" y="42"/>
                    </a:lnTo>
                    <a:lnTo>
                      <a:pt x="284" y="36"/>
                    </a:lnTo>
                    <a:lnTo>
                      <a:pt x="278" y="31"/>
                    </a:lnTo>
                    <a:lnTo>
                      <a:pt x="271" y="26"/>
                    </a:lnTo>
                    <a:lnTo>
                      <a:pt x="262" y="21"/>
                    </a:lnTo>
                    <a:lnTo>
                      <a:pt x="253" y="17"/>
                    </a:lnTo>
                    <a:lnTo>
                      <a:pt x="231" y="10"/>
                    </a:lnTo>
                    <a:lnTo>
                      <a:pt x="206" y="5"/>
                    </a:lnTo>
                    <a:lnTo>
                      <a:pt x="177" y="1"/>
                    </a:lnTo>
                    <a:lnTo>
                      <a:pt x="148" y="0"/>
                    </a:lnTo>
                    <a:lnTo>
                      <a:pt x="148" y="0"/>
                    </a:lnTo>
                    <a:close/>
                    <a:moveTo>
                      <a:pt x="148" y="118"/>
                    </a:moveTo>
                    <a:lnTo>
                      <a:pt x="148" y="118"/>
                    </a:lnTo>
                    <a:lnTo>
                      <a:pt x="119" y="117"/>
                    </a:lnTo>
                    <a:lnTo>
                      <a:pt x="92" y="113"/>
                    </a:lnTo>
                    <a:lnTo>
                      <a:pt x="67" y="108"/>
                    </a:lnTo>
                    <a:lnTo>
                      <a:pt x="46" y="101"/>
                    </a:lnTo>
                    <a:lnTo>
                      <a:pt x="36" y="97"/>
                    </a:lnTo>
                    <a:lnTo>
                      <a:pt x="27" y="92"/>
                    </a:lnTo>
                    <a:lnTo>
                      <a:pt x="20" y="87"/>
                    </a:lnTo>
                    <a:lnTo>
                      <a:pt x="14" y="82"/>
                    </a:lnTo>
                    <a:lnTo>
                      <a:pt x="9" y="77"/>
                    </a:lnTo>
                    <a:lnTo>
                      <a:pt x="6" y="71"/>
                    </a:lnTo>
                    <a:lnTo>
                      <a:pt x="4" y="66"/>
                    </a:lnTo>
                    <a:lnTo>
                      <a:pt x="2" y="60"/>
                    </a:lnTo>
                    <a:lnTo>
                      <a:pt x="2" y="60"/>
                    </a:lnTo>
                    <a:lnTo>
                      <a:pt x="4" y="53"/>
                    </a:lnTo>
                    <a:lnTo>
                      <a:pt x="6" y="48"/>
                    </a:lnTo>
                    <a:lnTo>
                      <a:pt x="9" y="42"/>
                    </a:lnTo>
                    <a:lnTo>
                      <a:pt x="14" y="37"/>
                    </a:lnTo>
                    <a:lnTo>
                      <a:pt x="20" y="32"/>
                    </a:lnTo>
                    <a:lnTo>
                      <a:pt x="27" y="27"/>
                    </a:lnTo>
                    <a:lnTo>
                      <a:pt x="36" y="22"/>
                    </a:lnTo>
                    <a:lnTo>
                      <a:pt x="46" y="19"/>
                    </a:lnTo>
                    <a:lnTo>
                      <a:pt x="67" y="11"/>
                    </a:lnTo>
                    <a:lnTo>
                      <a:pt x="92" y="6"/>
                    </a:lnTo>
                    <a:lnTo>
                      <a:pt x="119" y="3"/>
                    </a:lnTo>
                    <a:lnTo>
                      <a:pt x="148" y="1"/>
                    </a:lnTo>
                    <a:lnTo>
                      <a:pt x="148" y="1"/>
                    </a:lnTo>
                    <a:lnTo>
                      <a:pt x="177" y="3"/>
                    </a:lnTo>
                    <a:lnTo>
                      <a:pt x="205" y="6"/>
                    </a:lnTo>
                    <a:lnTo>
                      <a:pt x="230" y="11"/>
                    </a:lnTo>
                    <a:lnTo>
                      <a:pt x="251" y="19"/>
                    </a:lnTo>
                    <a:lnTo>
                      <a:pt x="261" y="22"/>
                    </a:lnTo>
                    <a:lnTo>
                      <a:pt x="269" y="27"/>
                    </a:lnTo>
                    <a:lnTo>
                      <a:pt x="277" y="32"/>
                    </a:lnTo>
                    <a:lnTo>
                      <a:pt x="283" y="37"/>
                    </a:lnTo>
                    <a:lnTo>
                      <a:pt x="288" y="42"/>
                    </a:lnTo>
                    <a:lnTo>
                      <a:pt x="290" y="48"/>
                    </a:lnTo>
                    <a:lnTo>
                      <a:pt x="293" y="53"/>
                    </a:lnTo>
                    <a:lnTo>
                      <a:pt x="294" y="60"/>
                    </a:lnTo>
                    <a:lnTo>
                      <a:pt x="294" y="60"/>
                    </a:lnTo>
                    <a:lnTo>
                      <a:pt x="293" y="66"/>
                    </a:lnTo>
                    <a:lnTo>
                      <a:pt x="290" y="71"/>
                    </a:lnTo>
                    <a:lnTo>
                      <a:pt x="288" y="77"/>
                    </a:lnTo>
                    <a:lnTo>
                      <a:pt x="283" y="82"/>
                    </a:lnTo>
                    <a:lnTo>
                      <a:pt x="277" y="87"/>
                    </a:lnTo>
                    <a:lnTo>
                      <a:pt x="269" y="92"/>
                    </a:lnTo>
                    <a:lnTo>
                      <a:pt x="261" y="97"/>
                    </a:lnTo>
                    <a:lnTo>
                      <a:pt x="251" y="101"/>
                    </a:lnTo>
                    <a:lnTo>
                      <a:pt x="230" y="108"/>
                    </a:lnTo>
                    <a:lnTo>
                      <a:pt x="205" y="113"/>
                    </a:lnTo>
                    <a:lnTo>
                      <a:pt x="177" y="117"/>
                    </a:lnTo>
                    <a:lnTo>
                      <a:pt x="148" y="118"/>
                    </a:lnTo>
                    <a:lnTo>
                      <a:pt x="148" y="1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77" name="Freeform 24">
                <a:extLst>
                  <a:ext uri="{FF2B5EF4-FFF2-40B4-BE49-F238E27FC236}">
                    <a16:creationId xmlns:a16="http://schemas.microsoft.com/office/drawing/2014/main" id="{75ACD9A9-5F41-45A3-BAC4-6B79472F8F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2763" y="3128963"/>
                <a:ext cx="215900" cy="85725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84" y="3"/>
                  </a:cxn>
                  <a:cxn ang="0">
                    <a:pos x="40" y="16"/>
                  </a:cxn>
                  <a:cxn ang="0">
                    <a:pos x="18" y="28"/>
                  </a:cxn>
                  <a:cxn ang="0">
                    <a:pos x="7" y="37"/>
                  </a:cxn>
                  <a:cxn ang="0">
                    <a:pos x="2" y="48"/>
                  </a:cxn>
                  <a:cxn ang="0">
                    <a:pos x="0" y="53"/>
                  </a:cxn>
                  <a:cxn ang="0">
                    <a:pos x="4" y="64"/>
                  </a:cxn>
                  <a:cxn ang="0">
                    <a:pos x="11" y="74"/>
                  </a:cxn>
                  <a:cxn ang="0">
                    <a:pos x="24" y="84"/>
                  </a:cxn>
                  <a:cxn ang="0">
                    <a:pos x="61" y="98"/>
                  </a:cxn>
                  <a:cxn ang="0">
                    <a:pos x="110" y="107"/>
                  </a:cxn>
                  <a:cxn ang="0">
                    <a:pos x="136" y="108"/>
                  </a:cxn>
                  <a:cxn ang="0">
                    <a:pos x="189" y="103"/>
                  </a:cxn>
                  <a:cxn ang="0">
                    <a:pos x="233" y="92"/>
                  </a:cxn>
                  <a:cxn ang="0">
                    <a:pos x="255" y="79"/>
                  </a:cxn>
                  <a:cxn ang="0">
                    <a:pos x="266" y="69"/>
                  </a:cxn>
                  <a:cxn ang="0">
                    <a:pos x="271" y="59"/>
                  </a:cxn>
                  <a:cxn ang="0">
                    <a:pos x="272" y="53"/>
                  </a:cxn>
                  <a:cxn ang="0">
                    <a:pos x="269" y="43"/>
                  </a:cxn>
                  <a:cxn ang="0">
                    <a:pos x="261" y="32"/>
                  </a:cxn>
                  <a:cxn ang="0">
                    <a:pos x="249" y="23"/>
                  </a:cxn>
                  <a:cxn ang="0">
                    <a:pos x="211" y="8"/>
                  </a:cxn>
                  <a:cxn ang="0">
                    <a:pos x="163" y="1"/>
                  </a:cxn>
                  <a:cxn ang="0">
                    <a:pos x="136" y="0"/>
                  </a:cxn>
                  <a:cxn ang="0">
                    <a:pos x="136" y="100"/>
                  </a:cxn>
                  <a:cxn ang="0">
                    <a:pos x="91" y="97"/>
                  </a:cxn>
                  <a:cxn ang="0">
                    <a:pos x="54" y="87"/>
                  </a:cxn>
                  <a:cxn ang="0">
                    <a:pos x="29" y="72"/>
                  </a:cxn>
                  <a:cxn ang="0">
                    <a:pos x="21" y="63"/>
                  </a:cxn>
                  <a:cxn ang="0">
                    <a:pos x="19" y="53"/>
                  </a:cxn>
                  <a:cxn ang="0">
                    <a:pos x="20" y="48"/>
                  </a:cxn>
                  <a:cxn ang="0">
                    <a:pos x="25" y="39"/>
                  </a:cxn>
                  <a:cxn ang="0">
                    <a:pos x="39" y="27"/>
                  </a:cxn>
                  <a:cxn ang="0">
                    <a:pos x="71" y="15"/>
                  </a:cxn>
                  <a:cxn ang="0">
                    <a:pos x="113" y="8"/>
                  </a:cxn>
                  <a:cxn ang="0">
                    <a:pos x="136" y="7"/>
                  </a:cxn>
                  <a:cxn ang="0">
                    <a:pos x="182" y="11"/>
                  </a:cxn>
                  <a:cxn ang="0">
                    <a:pos x="219" y="21"/>
                  </a:cxn>
                  <a:cxn ang="0">
                    <a:pos x="244" y="36"/>
                  </a:cxn>
                  <a:cxn ang="0">
                    <a:pos x="251" y="44"/>
                  </a:cxn>
                  <a:cxn ang="0">
                    <a:pos x="254" y="53"/>
                  </a:cxn>
                  <a:cxn ang="0">
                    <a:pos x="252" y="58"/>
                  </a:cxn>
                  <a:cxn ang="0">
                    <a:pos x="247" y="67"/>
                  </a:cxn>
                  <a:cxn ang="0">
                    <a:pos x="234" y="79"/>
                  </a:cxn>
                  <a:cxn ang="0">
                    <a:pos x="201" y="92"/>
                  </a:cxn>
                  <a:cxn ang="0">
                    <a:pos x="159" y="99"/>
                  </a:cxn>
                  <a:cxn ang="0">
                    <a:pos x="136" y="100"/>
                  </a:cxn>
                </a:cxnLst>
                <a:rect l="0" t="0" r="r" b="b"/>
                <a:pathLst>
                  <a:path w="272" h="108">
                    <a:moveTo>
                      <a:pt x="136" y="0"/>
                    </a:moveTo>
                    <a:lnTo>
                      <a:pt x="136" y="0"/>
                    </a:lnTo>
                    <a:lnTo>
                      <a:pt x="110" y="1"/>
                    </a:lnTo>
                    <a:lnTo>
                      <a:pt x="84" y="3"/>
                    </a:lnTo>
                    <a:lnTo>
                      <a:pt x="61" y="8"/>
                    </a:lnTo>
                    <a:lnTo>
                      <a:pt x="40" y="16"/>
                    </a:lnTo>
                    <a:lnTo>
                      <a:pt x="24" y="23"/>
                    </a:lnTo>
                    <a:lnTo>
                      <a:pt x="18" y="28"/>
                    </a:lnTo>
                    <a:lnTo>
                      <a:pt x="11" y="32"/>
                    </a:lnTo>
                    <a:lnTo>
                      <a:pt x="7" y="37"/>
                    </a:lnTo>
                    <a:lnTo>
                      <a:pt x="4" y="43"/>
                    </a:lnTo>
                    <a:lnTo>
                      <a:pt x="2" y="48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2" y="59"/>
                    </a:lnTo>
                    <a:lnTo>
                      <a:pt x="4" y="64"/>
                    </a:lnTo>
                    <a:lnTo>
                      <a:pt x="7" y="69"/>
                    </a:lnTo>
                    <a:lnTo>
                      <a:pt x="11" y="74"/>
                    </a:lnTo>
                    <a:lnTo>
                      <a:pt x="18" y="79"/>
                    </a:lnTo>
                    <a:lnTo>
                      <a:pt x="24" y="84"/>
                    </a:lnTo>
                    <a:lnTo>
                      <a:pt x="40" y="92"/>
                    </a:lnTo>
                    <a:lnTo>
                      <a:pt x="61" y="98"/>
                    </a:lnTo>
                    <a:lnTo>
                      <a:pt x="84" y="103"/>
                    </a:lnTo>
                    <a:lnTo>
                      <a:pt x="110" y="107"/>
                    </a:lnTo>
                    <a:lnTo>
                      <a:pt x="136" y="108"/>
                    </a:lnTo>
                    <a:lnTo>
                      <a:pt x="136" y="108"/>
                    </a:lnTo>
                    <a:lnTo>
                      <a:pt x="163" y="107"/>
                    </a:lnTo>
                    <a:lnTo>
                      <a:pt x="189" y="103"/>
                    </a:lnTo>
                    <a:lnTo>
                      <a:pt x="211" y="98"/>
                    </a:lnTo>
                    <a:lnTo>
                      <a:pt x="233" y="92"/>
                    </a:lnTo>
                    <a:lnTo>
                      <a:pt x="249" y="84"/>
                    </a:lnTo>
                    <a:lnTo>
                      <a:pt x="255" y="79"/>
                    </a:lnTo>
                    <a:lnTo>
                      <a:pt x="261" y="74"/>
                    </a:lnTo>
                    <a:lnTo>
                      <a:pt x="266" y="69"/>
                    </a:lnTo>
                    <a:lnTo>
                      <a:pt x="269" y="64"/>
                    </a:lnTo>
                    <a:lnTo>
                      <a:pt x="271" y="59"/>
                    </a:lnTo>
                    <a:lnTo>
                      <a:pt x="272" y="53"/>
                    </a:lnTo>
                    <a:lnTo>
                      <a:pt x="272" y="53"/>
                    </a:lnTo>
                    <a:lnTo>
                      <a:pt x="271" y="48"/>
                    </a:lnTo>
                    <a:lnTo>
                      <a:pt x="269" y="43"/>
                    </a:lnTo>
                    <a:lnTo>
                      <a:pt x="266" y="37"/>
                    </a:lnTo>
                    <a:lnTo>
                      <a:pt x="261" y="32"/>
                    </a:lnTo>
                    <a:lnTo>
                      <a:pt x="255" y="28"/>
                    </a:lnTo>
                    <a:lnTo>
                      <a:pt x="249" y="23"/>
                    </a:lnTo>
                    <a:lnTo>
                      <a:pt x="233" y="16"/>
                    </a:lnTo>
                    <a:lnTo>
                      <a:pt x="211" y="8"/>
                    </a:lnTo>
                    <a:lnTo>
                      <a:pt x="189" y="3"/>
                    </a:lnTo>
                    <a:lnTo>
                      <a:pt x="163" y="1"/>
                    </a:lnTo>
                    <a:lnTo>
                      <a:pt x="136" y="0"/>
                    </a:lnTo>
                    <a:lnTo>
                      <a:pt x="136" y="0"/>
                    </a:lnTo>
                    <a:close/>
                    <a:moveTo>
                      <a:pt x="136" y="100"/>
                    </a:moveTo>
                    <a:lnTo>
                      <a:pt x="136" y="100"/>
                    </a:lnTo>
                    <a:lnTo>
                      <a:pt x="113" y="99"/>
                    </a:lnTo>
                    <a:lnTo>
                      <a:pt x="91" y="97"/>
                    </a:lnTo>
                    <a:lnTo>
                      <a:pt x="71" y="92"/>
                    </a:lnTo>
                    <a:lnTo>
                      <a:pt x="54" y="87"/>
                    </a:lnTo>
                    <a:lnTo>
                      <a:pt x="39" y="79"/>
                    </a:lnTo>
                    <a:lnTo>
                      <a:pt x="29" y="72"/>
                    </a:lnTo>
                    <a:lnTo>
                      <a:pt x="25" y="67"/>
                    </a:lnTo>
                    <a:lnTo>
                      <a:pt x="21" y="63"/>
                    </a:lnTo>
                    <a:lnTo>
                      <a:pt x="20" y="58"/>
                    </a:lnTo>
                    <a:lnTo>
                      <a:pt x="19" y="53"/>
                    </a:lnTo>
                    <a:lnTo>
                      <a:pt x="19" y="53"/>
                    </a:lnTo>
                    <a:lnTo>
                      <a:pt x="20" y="48"/>
                    </a:lnTo>
                    <a:lnTo>
                      <a:pt x="21" y="44"/>
                    </a:lnTo>
                    <a:lnTo>
                      <a:pt x="25" y="39"/>
                    </a:lnTo>
                    <a:lnTo>
                      <a:pt x="29" y="36"/>
                    </a:lnTo>
                    <a:lnTo>
                      <a:pt x="39" y="27"/>
                    </a:lnTo>
                    <a:lnTo>
                      <a:pt x="54" y="21"/>
                    </a:lnTo>
                    <a:lnTo>
                      <a:pt x="71" y="15"/>
                    </a:lnTo>
                    <a:lnTo>
                      <a:pt x="91" y="11"/>
                    </a:lnTo>
                    <a:lnTo>
                      <a:pt x="113" y="8"/>
                    </a:lnTo>
                    <a:lnTo>
                      <a:pt x="136" y="7"/>
                    </a:lnTo>
                    <a:lnTo>
                      <a:pt x="136" y="7"/>
                    </a:lnTo>
                    <a:lnTo>
                      <a:pt x="159" y="8"/>
                    </a:lnTo>
                    <a:lnTo>
                      <a:pt x="182" y="11"/>
                    </a:lnTo>
                    <a:lnTo>
                      <a:pt x="201" y="15"/>
                    </a:lnTo>
                    <a:lnTo>
                      <a:pt x="219" y="21"/>
                    </a:lnTo>
                    <a:lnTo>
                      <a:pt x="234" y="27"/>
                    </a:lnTo>
                    <a:lnTo>
                      <a:pt x="244" y="36"/>
                    </a:lnTo>
                    <a:lnTo>
                      <a:pt x="247" y="39"/>
                    </a:lnTo>
                    <a:lnTo>
                      <a:pt x="251" y="44"/>
                    </a:lnTo>
                    <a:lnTo>
                      <a:pt x="252" y="48"/>
                    </a:lnTo>
                    <a:lnTo>
                      <a:pt x="254" y="53"/>
                    </a:lnTo>
                    <a:lnTo>
                      <a:pt x="254" y="53"/>
                    </a:lnTo>
                    <a:lnTo>
                      <a:pt x="252" y="58"/>
                    </a:lnTo>
                    <a:lnTo>
                      <a:pt x="251" y="63"/>
                    </a:lnTo>
                    <a:lnTo>
                      <a:pt x="247" y="67"/>
                    </a:lnTo>
                    <a:lnTo>
                      <a:pt x="244" y="72"/>
                    </a:lnTo>
                    <a:lnTo>
                      <a:pt x="234" y="79"/>
                    </a:lnTo>
                    <a:lnTo>
                      <a:pt x="219" y="87"/>
                    </a:lnTo>
                    <a:lnTo>
                      <a:pt x="201" y="92"/>
                    </a:lnTo>
                    <a:lnTo>
                      <a:pt x="182" y="97"/>
                    </a:lnTo>
                    <a:lnTo>
                      <a:pt x="159" y="99"/>
                    </a:lnTo>
                    <a:lnTo>
                      <a:pt x="136" y="100"/>
                    </a:lnTo>
                    <a:lnTo>
                      <a:pt x="136" y="1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</p:grpSp>
        <p:grpSp>
          <p:nvGrpSpPr>
            <p:cNvPr id="11" name="그룹 79">
              <a:extLst>
                <a:ext uri="{FF2B5EF4-FFF2-40B4-BE49-F238E27FC236}">
                  <a16:creationId xmlns:a16="http://schemas.microsoft.com/office/drawing/2014/main" id="{412AF91D-82FE-4F86-B8C6-0139E6A89110}"/>
                </a:ext>
              </a:extLst>
            </p:cNvPr>
            <p:cNvGrpSpPr/>
            <p:nvPr/>
          </p:nvGrpSpPr>
          <p:grpSpPr>
            <a:xfrm>
              <a:off x="4509006" y="2805381"/>
              <a:ext cx="267294" cy="334118"/>
              <a:chOff x="758826" y="2870200"/>
              <a:chExt cx="234950" cy="293688"/>
            </a:xfrm>
            <a:solidFill>
              <a:srgbClr val="284A87"/>
            </a:solidFill>
          </p:grpSpPr>
          <p:sp>
            <p:nvSpPr>
              <p:cNvPr id="70" name="Freeform 25">
                <a:extLst>
                  <a:ext uri="{FF2B5EF4-FFF2-40B4-BE49-F238E27FC236}">
                    <a16:creationId xmlns:a16="http://schemas.microsoft.com/office/drawing/2014/main" id="{E2F1DAB3-7F3C-4F36-81AC-7B3AC816E1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826" y="3059113"/>
                <a:ext cx="234950" cy="104775"/>
              </a:xfrm>
              <a:custGeom>
                <a:avLst/>
                <a:gdLst/>
                <a:ahLst/>
                <a:cxnLst>
                  <a:cxn ang="0">
                    <a:pos x="148" y="59"/>
                  </a:cxn>
                  <a:cxn ang="0">
                    <a:pos x="148" y="59"/>
                  </a:cxn>
                  <a:cxn ang="0">
                    <a:pos x="118" y="58"/>
                  </a:cxn>
                  <a:cxn ang="0">
                    <a:pos x="90" y="54"/>
                  </a:cxn>
                  <a:cxn ang="0">
                    <a:pos x="64" y="49"/>
                  </a:cxn>
                  <a:cxn ang="0">
                    <a:pos x="43" y="42"/>
                  </a:cxn>
                  <a:cxn ang="0">
                    <a:pos x="33" y="38"/>
                  </a:cxn>
                  <a:cxn ang="0">
                    <a:pos x="25" y="33"/>
                  </a:cxn>
                  <a:cxn ang="0">
                    <a:pos x="17" y="28"/>
                  </a:cxn>
                  <a:cxn ang="0">
                    <a:pos x="11" y="23"/>
                  </a:cxn>
                  <a:cxn ang="0">
                    <a:pos x="6" y="17"/>
                  </a:cxn>
                  <a:cxn ang="0">
                    <a:pos x="2" y="12"/>
                  </a:cxn>
                  <a:cxn ang="0">
                    <a:pos x="1" y="6"/>
                  </a:cxn>
                  <a:cxn ang="0">
                    <a:pos x="0" y="0"/>
                  </a:cxn>
                  <a:cxn ang="0">
                    <a:pos x="0" y="72"/>
                  </a:cxn>
                  <a:cxn ang="0">
                    <a:pos x="0" y="72"/>
                  </a:cxn>
                  <a:cxn ang="0">
                    <a:pos x="1" y="78"/>
                  </a:cxn>
                  <a:cxn ang="0">
                    <a:pos x="2" y="84"/>
                  </a:cxn>
                  <a:cxn ang="0">
                    <a:pos x="6" y="89"/>
                  </a:cxn>
                  <a:cxn ang="0">
                    <a:pos x="11" y="95"/>
                  </a:cxn>
                  <a:cxn ang="0">
                    <a:pos x="17" y="100"/>
                  </a:cxn>
                  <a:cxn ang="0">
                    <a:pos x="25" y="105"/>
                  </a:cxn>
                  <a:cxn ang="0">
                    <a:pos x="33" y="109"/>
                  </a:cxn>
                  <a:cxn ang="0">
                    <a:pos x="43" y="114"/>
                  </a:cxn>
                  <a:cxn ang="0">
                    <a:pos x="64" y="121"/>
                  </a:cxn>
                  <a:cxn ang="0">
                    <a:pos x="90" y="126"/>
                  </a:cxn>
                  <a:cxn ang="0">
                    <a:pos x="118" y="130"/>
                  </a:cxn>
                  <a:cxn ang="0">
                    <a:pos x="148" y="131"/>
                  </a:cxn>
                  <a:cxn ang="0">
                    <a:pos x="148" y="131"/>
                  </a:cxn>
                  <a:cxn ang="0">
                    <a:pos x="177" y="130"/>
                  </a:cxn>
                  <a:cxn ang="0">
                    <a:pos x="205" y="126"/>
                  </a:cxn>
                  <a:cxn ang="0">
                    <a:pos x="231" y="121"/>
                  </a:cxn>
                  <a:cxn ang="0">
                    <a:pos x="252" y="114"/>
                  </a:cxn>
                  <a:cxn ang="0">
                    <a:pos x="262" y="109"/>
                  </a:cxn>
                  <a:cxn ang="0">
                    <a:pos x="271" y="105"/>
                  </a:cxn>
                  <a:cxn ang="0">
                    <a:pos x="278" y="100"/>
                  </a:cxn>
                  <a:cxn ang="0">
                    <a:pos x="284" y="95"/>
                  </a:cxn>
                  <a:cxn ang="0">
                    <a:pos x="289" y="89"/>
                  </a:cxn>
                  <a:cxn ang="0">
                    <a:pos x="293" y="84"/>
                  </a:cxn>
                  <a:cxn ang="0">
                    <a:pos x="294" y="78"/>
                  </a:cxn>
                  <a:cxn ang="0">
                    <a:pos x="295" y="72"/>
                  </a:cxn>
                  <a:cxn ang="0">
                    <a:pos x="295" y="0"/>
                  </a:cxn>
                  <a:cxn ang="0">
                    <a:pos x="295" y="0"/>
                  </a:cxn>
                  <a:cxn ang="0">
                    <a:pos x="294" y="6"/>
                  </a:cxn>
                  <a:cxn ang="0">
                    <a:pos x="293" y="12"/>
                  </a:cxn>
                  <a:cxn ang="0">
                    <a:pos x="289" y="17"/>
                  </a:cxn>
                  <a:cxn ang="0">
                    <a:pos x="284" y="23"/>
                  </a:cxn>
                  <a:cxn ang="0">
                    <a:pos x="278" y="28"/>
                  </a:cxn>
                  <a:cxn ang="0">
                    <a:pos x="271" y="33"/>
                  </a:cxn>
                  <a:cxn ang="0">
                    <a:pos x="262" y="38"/>
                  </a:cxn>
                  <a:cxn ang="0">
                    <a:pos x="252" y="42"/>
                  </a:cxn>
                  <a:cxn ang="0">
                    <a:pos x="231" y="49"/>
                  </a:cxn>
                  <a:cxn ang="0">
                    <a:pos x="205" y="54"/>
                  </a:cxn>
                  <a:cxn ang="0">
                    <a:pos x="177" y="58"/>
                  </a:cxn>
                  <a:cxn ang="0">
                    <a:pos x="148" y="59"/>
                  </a:cxn>
                  <a:cxn ang="0">
                    <a:pos x="148" y="59"/>
                  </a:cxn>
                </a:cxnLst>
                <a:rect l="0" t="0" r="r" b="b"/>
                <a:pathLst>
                  <a:path w="295" h="131">
                    <a:moveTo>
                      <a:pt x="148" y="59"/>
                    </a:moveTo>
                    <a:lnTo>
                      <a:pt x="148" y="59"/>
                    </a:lnTo>
                    <a:lnTo>
                      <a:pt x="118" y="58"/>
                    </a:lnTo>
                    <a:lnTo>
                      <a:pt x="90" y="54"/>
                    </a:lnTo>
                    <a:lnTo>
                      <a:pt x="64" y="49"/>
                    </a:lnTo>
                    <a:lnTo>
                      <a:pt x="43" y="42"/>
                    </a:lnTo>
                    <a:lnTo>
                      <a:pt x="33" y="38"/>
                    </a:lnTo>
                    <a:lnTo>
                      <a:pt x="25" y="33"/>
                    </a:lnTo>
                    <a:lnTo>
                      <a:pt x="17" y="28"/>
                    </a:lnTo>
                    <a:lnTo>
                      <a:pt x="11" y="23"/>
                    </a:lnTo>
                    <a:lnTo>
                      <a:pt x="6" y="17"/>
                    </a:lnTo>
                    <a:lnTo>
                      <a:pt x="2" y="12"/>
                    </a:lnTo>
                    <a:lnTo>
                      <a:pt x="1" y="6"/>
                    </a:lnTo>
                    <a:lnTo>
                      <a:pt x="0" y="0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1" y="78"/>
                    </a:lnTo>
                    <a:lnTo>
                      <a:pt x="2" y="84"/>
                    </a:lnTo>
                    <a:lnTo>
                      <a:pt x="6" y="89"/>
                    </a:lnTo>
                    <a:lnTo>
                      <a:pt x="11" y="95"/>
                    </a:lnTo>
                    <a:lnTo>
                      <a:pt x="17" y="100"/>
                    </a:lnTo>
                    <a:lnTo>
                      <a:pt x="25" y="105"/>
                    </a:lnTo>
                    <a:lnTo>
                      <a:pt x="33" y="109"/>
                    </a:lnTo>
                    <a:lnTo>
                      <a:pt x="43" y="114"/>
                    </a:lnTo>
                    <a:lnTo>
                      <a:pt x="64" y="121"/>
                    </a:lnTo>
                    <a:lnTo>
                      <a:pt x="90" y="126"/>
                    </a:lnTo>
                    <a:lnTo>
                      <a:pt x="118" y="130"/>
                    </a:lnTo>
                    <a:lnTo>
                      <a:pt x="148" y="131"/>
                    </a:lnTo>
                    <a:lnTo>
                      <a:pt x="148" y="131"/>
                    </a:lnTo>
                    <a:lnTo>
                      <a:pt x="177" y="130"/>
                    </a:lnTo>
                    <a:lnTo>
                      <a:pt x="205" y="126"/>
                    </a:lnTo>
                    <a:lnTo>
                      <a:pt x="231" y="121"/>
                    </a:lnTo>
                    <a:lnTo>
                      <a:pt x="252" y="114"/>
                    </a:lnTo>
                    <a:lnTo>
                      <a:pt x="262" y="109"/>
                    </a:lnTo>
                    <a:lnTo>
                      <a:pt x="271" y="105"/>
                    </a:lnTo>
                    <a:lnTo>
                      <a:pt x="278" y="100"/>
                    </a:lnTo>
                    <a:lnTo>
                      <a:pt x="284" y="95"/>
                    </a:lnTo>
                    <a:lnTo>
                      <a:pt x="289" y="89"/>
                    </a:lnTo>
                    <a:lnTo>
                      <a:pt x="293" y="84"/>
                    </a:lnTo>
                    <a:lnTo>
                      <a:pt x="294" y="78"/>
                    </a:lnTo>
                    <a:lnTo>
                      <a:pt x="295" y="72"/>
                    </a:lnTo>
                    <a:lnTo>
                      <a:pt x="295" y="0"/>
                    </a:lnTo>
                    <a:lnTo>
                      <a:pt x="295" y="0"/>
                    </a:lnTo>
                    <a:lnTo>
                      <a:pt x="294" y="6"/>
                    </a:lnTo>
                    <a:lnTo>
                      <a:pt x="293" y="12"/>
                    </a:lnTo>
                    <a:lnTo>
                      <a:pt x="289" y="17"/>
                    </a:lnTo>
                    <a:lnTo>
                      <a:pt x="284" y="23"/>
                    </a:lnTo>
                    <a:lnTo>
                      <a:pt x="278" y="28"/>
                    </a:lnTo>
                    <a:lnTo>
                      <a:pt x="271" y="33"/>
                    </a:lnTo>
                    <a:lnTo>
                      <a:pt x="262" y="38"/>
                    </a:lnTo>
                    <a:lnTo>
                      <a:pt x="252" y="42"/>
                    </a:lnTo>
                    <a:lnTo>
                      <a:pt x="231" y="49"/>
                    </a:lnTo>
                    <a:lnTo>
                      <a:pt x="205" y="54"/>
                    </a:lnTo>
                    <a:lnTo>
                      <a:pt x="177" y="58"/>
                    </a:lnTo>
                    <a:lnTo>
                      <a:pt x="148" y="59"/>
                    </a:lnTo>
                    <a:lnTo>
                      <a:pt x="148" y="59"/>
                    </a:lnTo>
                    <a:close/>
                  </a:path>
                </a:pathLst>
              </a:custGeom>
              <a:solidFill>
                <a:srgbClr val="A7C70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26">
                <a:extLst>
                  <a:ext uri="{FF2B5EF4-FFF2-40B4-BE49-F238E27FC236}">
                    <a16:creationId xmlns:a16="http://schemas.microsoft.com/office/drawing/2014/main" id="{978B8513-6060-47F1-8C73-2F38F642D5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826" y="2987675"/>
                <a:ext cx="234950" cy="103188"/>
              </a:xfrm>
              <a:custGeom>
                <a:avLst/>
                <a:gdLst/>
                <a:ahLst/>
                <a:cxnLst>
                  <a:cxn ang="0">
                    <a:pos x="148" y="59"/>
                  </a:cxn>
                  <a:cxn ang="0">
                    <a:pos x="148" y="59"/>
                  </a:cxn>
                  <a:cxn ang="0">
                    <a:pos x="118" y="57"/>
                  </a:cxn>
                  <a:cxn ang="0">
                    <a:pos x="90" y="54"/>
                  </a:cxn>
                  <a:cxn ang="0">
                    <a:pos x="64" y="49"/>
                  </a:cxn>
                  <a:cxn ang="0">
                    <a:pos x="43" y="41"/>
                  </a:cxn>
                  <a:cxn ang="0">
                    <a:pos x="33" y="37"/>
                  </a:cxn>
                  <a:cxn ang="0">
                    <a:pos x="25" y="33"/>
                  </a:cxn>
                  <a:cxn ang="0">
                    <a:pos x="17" y="28"/>
                  </a:cxn>
                  <a:cxn ang="0">
                    <a:pos x="11" y="23"/>
                  </a:cxn>
                  <a:cxn ang="0">
                    <a:pos x="6" y="18"/>
                  </a:cxn>
                  <a:cxn ang="0">
                    <a:pos x="2" y="11"/>
                  </a:cxn>
                  <a:cxn ang="0">
                    <a:pos x="1" y="5"/>
                  </a:cxn>
                  <a:cxn ang="0">
                    <a:pos x="0" y="0"/>
                  </a:cxn>
                  <a:cxn ang="0">
                    <a:pos x="0" y="72"/>
                  </a:cxn>
                  <a:cxn ang="0">
                    <a:pos x="0" y="72"/>
                  </a:cxn>
                  <a:cxn ang="0">
                    <a:pos x="1" y="77"/>
                  </a:cxn>
                  <a:cxn ang="0">
                    <a:pos x="2" y="83"/>
                  </a:cxn>
                  <a:cxn ang="0">
                    <a:pos x="6" y="90"/>
                  </a:cxn>
                  <a:cxn ang="0">
                    <a:pos x="11" y="95"/>
                  </a:cxn>
                  <a:cxn ang="0">
                    <a:pos x="17" y="100"/>
                  </a:cxn>
                  <a:cxn ang="0">
                    <a:pos x="25" y="105"/>
                  </a:cxn>
                  <a:cxn ang="0">
                    <a:pos x="33" y="109"/>
                  </a:cxn>
                  <a:cxn ang="0">
                    <a:pos x="43" y="113"/>
                  </a:cxn>
                  <a:cxn ang="0">
                    <a:pos x="64" y="121"/>
                  </a:cxn>
                  <a:cxn ang="0">
                    <a:pos x="90" y="126"/>
                  </a:cxn>
                  <a:cxn ang="0">
                    <a:pos x="118" y="129"/>
                  </a:cxn>
                  <a:cxn ang="0">
                    <a:pos x="148" y="131"/>
                  </a:cxn>
                  <a:cxn ang="0">
                    <a:pos x="148" y="131"/>
                  </a:cxn>
                  <a:cxn ang="0">
                    <a:pos x="177" y="129"/>
                  </a:cxn>
                  <a:cxn ang="0">
                    <a:pos x="205" y="126"/>
                  </a:cxn>
                  <a:cxn ang="0">
                    <a:pos x="231" y="121"/>
                  </a:cxn>
                  <a:cxn ang="0">
                    <a:pos x="252" y="113"/>
                  </a:cxn>
                  <a:cxn ang="0">
                    <a:pos x="262" y="109"/>
                  </a:cxn>
                  <a:cxn ang="0">
                    <a:pos x="271" y="105"/>
                  </a:cxn>
                  <a:cxn ang="0">
                    <a:pos x="278" y="100"/>
                  </a:cxn>
                  <a:cxn ang="0">
                    <a:pos x="284" y="95"/>
                  </a:cxn>
                  <a:cxn ang="0">
                    <a:pos x="289" y="90"/>
                  </a:cxn>
                  <a:cxn ang="0">
                    <a:pos x="293" y="83"/>
                  </a:cxn>
                  <a:cxn ang="0">
                    <a:pos x="294" y="77"/>
                  </a:cxn>
                  <a:cxn ang="0">
                    <a:pos x="295" y="72"/>
                  </a:cxn>
                  <a:cxn ang="0">
                    <a:pos x="295" y="0"/>
                  </a:cxn>
                  <a:cxn ang="0">
                    <a:pos x="295" y="0"/>
                  </a:cxn>
                  <a:cxn ang="0">
                    <a:pos x="294" y="5"/>
                  </a:cxn>
                  <a:cxn ang="0">
                    <a:pos x="293" y="11"/>
                  </a:cxn>
                  <a:cxn ang="0">
                    <a:pos x="289" y="18"/>
                  </a:cxn>
                  <a:cxn ang="0">
                    <a:pos x="284" y="23"/>
                  </a:cxn>
                  <a:cxn ang="0">
                    <a:pos x="278" y="28"/>
                  </a:cxn>
                  <a:cxn ang="0">
                    <a:pos x="271" y="33"/>
                  </a:cxn>
                  <a:cxn ang="0">
                    <a:pos x="262" y="37"/>
                  </a:cxn>
                  <a:cxn ang="0">
                    <a:pos x="252" y="41"/>
                  </a:cxn>
                  <a:cxn ang="0">
                    <a:pos x="231" y="49"/>
                  </a:cxn>
                  <a:cxn ang="0">
                    <a:pos x="205" y="54"/>
                  </a:cxn>
                  <a:cxn ang="0">
                    <a:pos x="177" y="57"/>
                  </a:cxn>
                  <a:cxn ang="0">
                    <a:pos x="148" y="59"/>
                  </a:cxn>
                  <a:cxn ang="0">
                    <a:pos x="148" y="59"/>
                  </a:cxn>
                </a:cxnLst>
                <a:rect l="0" t="0" r="r" b="b"/>
                <a:pathLst>
                  <a:path w="295" h="131">
                    <a:moveTo>
                      <a:pt x="148" y="59"/>
                    </a:moveTo>
                    <a:lnTo>
                      <a:pt x="148" y="59"/>
                    </a:lnTo>
                    <a:lnTo>
                      <a:pt x="118" y="57"/>
                    </a:lnTo>
                    <a:lnTo>
                      <a:pt x="90" y="54"/>
                    </a:lnTo>
                    <a:lnTo>
                      <a:pt x="64" y="49"/>
                    </a:lnTo>
                    <a:lnTo>
                      <a:pt x="43" y="41"/>
                    </a:lnTo>
                    <a:lnTo>
                      <a:pt x="33" y="37"/>
                    </a:lnTo>
                    <a:lnTo>
                      <a:pt x="25" y="33"/>
                    </a:lnTo>
                    <a:lnTo>
                      <a:pt x="17" y="28"/>
                    </a:lnTo>
                    <a:lnTo>
                      <a:pt x="11" y="23"/>
                    </a:lnTo>
                    <a:lnTo>
                      <a:pt x="6" y="18"/>
                    </a:lnTo>
                    <a:lnTo>
                      <a:pt x="2" y="11"/>
                    </a:lnTo>
                    <a:lnTo>
                      <a:pt x="1" y="5"/>
                    </a:lnTo>
                    <a:lnTo>
                      <a:pt x="0" y="0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1" y="77"/>
                    </a:lnTo>
                    <a:lnTo>
                      <a:pt x="2" y="83"/>
                    </a:lnTo>
                    <a:lnTo>
                      <a:pt x="6" y="90"/>
                    </a:lnTo>
                    <a:lnTo>
                      <a:pt x="11" y="95"/>
                    </a:lnTo>
                    <a:lnTo>
                      <a:pt x="17" y="100"/>
                    </a:lnTo>
                    <a:lnTo>
                      <a:pt x="25" y="105"/>
                    </a:lnTo>
                    <a:lnTo>
                      <a:pt x="33" y="109"/>
                    </a:lnTo>
                    <a:lnTo>
                      <a:pt x="43" y="113"/>
                    </a:lnTo>
                    <a:lnTo>
                      <a:pt x="64" y="121"/>
                    </a:lnTo>
                    <a:lnTo>
                      <a:pt x="90" y="126"/>
                    </a:lnTo>
                    <a:lnTo>
                      <a:pt x="118" y="129"/>
                    </a:lnTo>
                    <a:lnTo>
                      <a:pt x="148" y="131"/>
                    </a:lnTo>
                    <a:lnTo>
                      <a:pt x="148" y="131"/>
                    </a:lnTo>
                    <a:lnTo>
                      <a:pt x="177" y="129"/>
                    </a:lnTo>
                    <a:lnTo>
                      <a:pt x="205" y="126"/>
                    </a:lnTo>
                    <a:lnTo>
                      <a:pt x="231" y="121"/>
                    </a:lnTo>
                    <a:lnTo>
                      <a:pt x="252" y="113"/>
                    </a:lnTo>
                    <a:lnTo>
                      <a:pt x="262" y="109"/>
                    </a:lnTo>
                    <a:lnTo>
                      <a:pt x="271" y="105"/>
                    </a:lnTo>
                    <a:lnTo>
                      <a:pt x="278" y="100"/>
                    </a:lnTo>
                    <a:lnTo>
                      <a:pt x="284" y="95"/>
                    </a:lnTo>
                    <a:lnTo>
                      <a:pt x="289" y="90"/>
                    </a:lnTo>
                    <a:lnTo>
                      <a:pt x="293" y="83"/>
                    </a:lnTo>
                    <a:lnTo>
                      <a:pt x="294" y="77"/>
                    </a:lnTo>
                    <a:lnTo>
                      <a:pt x="295" y="72"/>
                    </a:lnTo>
                    <a:lnTo>
                      <a:pt x="295" y="0"/>
                    </a:lnTo>
                    <a:lnTo>
                      <a:pt x="295" y="0"/>
                    </a:lnTo>
                    <a:lnTo>
                      <a:pt x="294" y="5"/>
                    </a:lnTo>
                    <a:lnTo>
                      <a:pt x="293" y="11"/>
                    </a:lnTo>
                    <a:lnTo>
                      <a:pt x="289" y="18"/>
                    </a:lnTo>
                    <a:lnTo>
                      <a:pt x="284" y="23"/>
                    </a:lnTo>
                    <a:lnTo>
                      <a:pt x="278" y="28"/>
                    </a:lnTo>
                    <a:lnTo>
                      <a:pt x="271" y="33"/>
                    </a:lnTo>
                    <a:lnTo>
                      <a:pt x="262" y="37"/>
                    </a:lnTo>
                    <a:lnTo>
                      <a:pt x="252" y="41"/>
                    </a:lnTo>
                    <a:lnTo>
                      <a:pt x="231" y="49"/>
                    </a:lnTo>
                    <a:lnTo>
                      <a:pt x="205" y="54"/>
                    </a:lnTo>
                    <a:lnTo>
                      <a:pt x="177" y="57"/>
                    </a:lnTo>
                    <a:lnTo>
                      <a:pt x="148" y="59"/>
                    </a:lnTo>
                    <a:lnTo>
                      <a:pt x="148" y="59"/>
                    </a:lnTo>
                    <a:close/>
                  </a:path>
                </a:pathLst>
              </a:custGeom>
              <a:solidFill>
                <a:srgbClr val="A7C70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27">
                <a:extLst>
                  <a:ext uri="{FF2B5EF4-FFF2-40B4-BE49-F238E27FC236}">
                    <a16:creationId xmlns:a16="http://schemas.microsoft.com/office/drawing/2014/main" id="{AE2EDFE7-2682-446E-8219-5661EF758F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8826" y="2870200"/>
                <a:ext cx="234950" cy="150813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90" y="5"/>
                  </a:cxn>
                  <a:cxn ang="0">
                    <a:pos x="43" y="18"/>
                  </a:cxn>
                  <a:cxn ang="0">
                    <a:pos x="25" y="28"/>
                  </a:cxn>
                  <a:cxn ang="0">
                    <a:pos x="11" y="38"/>
                  </a:cxn>
                  <a:cxn ang="0">
                    <a:pos x="2" y="49"/>
                  </a:cxn>
                  <a:cxn ang="0">
                    <a:pos x="0" y="61"/>
                  </a:cxn>
                  <a:cxn ang="0">
                    <a:pos x="0" y="132"/>
                  </a:cxn>
                  <a:cxn ang="0">
                    <a:pos x="1" y="138"/>
                  </a:cxn>
                  <a:cxn ang="0">
                    <a:pos x="6" y="150"/>
                  </a:cxn>
                  <a:cxn ang="0">
                    <a:pos x="17" y="160"/>
                  </a:cxn>
                  <a:cxn ang="0">
                    <a:pos x="33" y="170"/>
                  </a:cxn>
                  <a:cxn ang="0">
                    <a:pos x="64" y="182"/>
                  </a:cxn>
                  <a:cxn ang="0">
                    <a:pos x="118" y="190"/>
                  </a:cxn>
                  <a:cxn ang="0">
                    <a:pos x="148" y="191"/>
                  </a:cxn>
                  <a:cxn ang="0">
                    <a:pos x="205" y="186"/>
                  </a:cxn>
                  <a:cxn ang="0">
                    <a:pos x="252" y="174"/>
                  </a:cxn>
                  <a:cxn ang="0">
                    <a:pos x="271" y="165"/>
                  </a:cxn>
                  <a:cxn ang="0">
                    <a:pos x="284" y="155"/>
                  </a:cxn>
                  <a:cxn ang="0">
                    <a:pos x="293" y="144"/>
                  </a:cxn>
                  <a:cxn ang="0">
                    <a:pos x="295" y="132"/>
                  </a:cxn>
                  <a:cxn ang="0">
                    <a:pos x="295" y="61"/>
                  </a:cxn>
                  <a:cxn ang="0">
                    <a:pos x="293" y="49"/>
                  </a:cxn>
                  <a:cxn ang="0">
                    <a:pos x="284" y="38"/>
                  </a:cxn>
                  <a:cxn ang="0">
                    <a:pos x="271" y="28"/>
                  </a:cxn>
                  <a:cxn ang="0">
                    <a:pos x="252" y="18"/>
                  </a:cxn>
                  <a:cxn ang="0">
                    <a:pos x="205" y="5"/>
                  </a:cxn>
                  <a:cxn ang="0">
                    <a:pos x="148" y="0"/>
                  </a:cxn>
                  <a:cxn ang="0">
                    <a:pos x="148" y="118"/>
                  </a:cxn>
                  <a:cxn ang="0">
                    <a:pos x="118" y="117"/>
                  </a:cxn>
                  <a:cxn ang="0">
                    <a:pos x="66" y="108"/>
                  </a:cxn>
                  <a:cxn ang="0">
                    <a:pos x="35" y="97"/>
                  </a:cxn>
                  <a:cxn ang="0">
                    <a:pos x="20" y="88"/>
                  </a:cxn>
                  <a:cxn ang="0">
                    <a:pos x="8" y="77"/>
                  </a:cxn>
                  <a:cxn ang="0">
                    <a:pos x="2" y="66"/>
                  </a:cxn>
                  <a:cxn ang="0">
                    <a:pos x="2" y="61"/>
                  </a:cxn>
                  <a:cxn ang="0">
                    <a:pos x="5" y="49"/>
                  </a:cxn>
                  <a:cxn ang="0">
                    <a:pos x="13" y="38"/>
                  </a:cxn>
                  <a:cxn ang="0">
                    <a:pos x="27" y="29"/>
                  </a:cxn>
                  <a:cxn ang="0">
                    <a:pos x="44" y="20"/>
                  </a:cxn>
                  <a:cxn ang="0">
                    <a:pos x="90" y="8"/>
                  </a:cxn>
                  <a:cxn ang="0">
                    <a:pos x="148" y="3"/>
                  </a:cxn>
                  <a:cxn ang="0">
                    <a:pos x="177" y="4"/>
                  </a:cxn>
                  <a:cxn ang="0">
                    <a:pos x="230" y="13"/>
                  </a:cxn>
                  <a:cxn ang="0">
                    <a:pos x="261" y="24"/>
                  </a:cxn>
                  <a:cxn ang="0">
                    <a:pos x="276" y="33"/>
                  </a:cxn>
                  <a:cxn ang="0">
                    <a:pos x="287" y="44"/>
                  </a:cxn>
                  <a:cxn ang="0">
                    <a:pos x="293" y="55"/>
                  </a:cxn>
                  <a:cxn ang="0">
                    <a:pos x="293" y="61"/>
                  </a:cxn>
                  <a:cxn ang="0">
                    <a:pos x="290" y="72"/>
                  </a:cxn>
                  <a:cxn ang="0">
                    <a:pos x="282" y="83"/>
                  </a:cxn>
                  <a:cxn ang="0">
                    <a:pos x="268" y="93"/>
                  </a:cxn>
                  <a:cxn ang="0">
                    <a:pos x="251" y="101"/>
                  </a:cxn>
                  <a:cxn ang="0">
                    <a:pos x="205" y="113"/>
                  </a:cxn>
                  <a:cxn ang="0">
                    <a:pos x="148" y="118"/>
                  </a:cxn>
                </a:cxnLst>
                <a:rect l="0" t="0" r="r" b="b"/>
                <a:pathLst>
                  <a:path w="295" h="191">
                    <a:moveTo>
                      <a:pt x="148" y="0"/>
                    </a:moveTo>
                    <a:lnTo>
                      <a:pt x="148" y="0"/>
                    </a:lnTo>
                    <a:lnTo>
                      <a:pt x="118" y="2"/>
                    </a:lnTo>
                    <a:lnTo>
                      <a:pt x="90" y="5"/>
                    </a:lnTo>
                    <a:lnTo>
                      <a:pt x="64" y="11"/>
                    </a:lnTo>
                    <a:lnTo>
                      <a:pt x="43" y="18"/>
                    </a:lnTo>
                    <a:lnTo>
                      <a:pt x="33" y="23"/>
                    </a:lnTo>
                    <a:lnTo>
                      <a:pt x="25" y="28"/>
                    </a:lnTo>
                    <a:lnTo>
                      <a:pt x="17" y="33"/>
                    </a:lnTo>
                    <a:lnTo>
                      <a:pt x="11" y="38"/>
                    </a:lnTo>
                    <a:lnTo>
                      <a:pt x="6" y="42"/>
                    </a:lnTo>
                    <a:lnTo>
                      <a:pt x="2" y="49"/>
                    </a:lnTo>
                    <a:lnTo>
                      <a:pt x="1" y="55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1" y="138"/>
                    </a:lnTo>
                    <a:lnTo>
                      <a:pt x="2" y="144"/>
                    </a:lnTo>
                    <a:lnTo>
                      <a:pt x="6" y="150"/>
                    </a:lnTo>
                    <a:lnTo>
                      <a:pt x="11" y="155"/>
                    </a:lnTo>
                    <a:lnTo>
                      <a:pt x="17" y="160"/>
                    </a:lnTo>
                    <a:lnTo>
                      <a:pt x="25" y="165"/>
                    </a:lnTo>
                    <a:lnTo>
                      <a:pt x="33" y="170"/>
                    </a:lnTo>
                    <a:lnTo>
                      <a:pt x="43" y="174"/>
                    </a:lnTo>
                    <a:lnTo>
                      <a:pt x="64" y="182"/>
                    </a:lnTo>
                    <a:lnTo>
                      <a:pt x="90" y="186"/>
                    </a:lnTo>
                    <a:lnTo>
                      <a:pt x="118" y="190"/>
                    </a:lnTo>
                    <a:lnTo>
                      <a:pt x="148" y="191"/>
                    </a:lnTo>
                    <a:lnTo>
                      <a:pt x="148" y="191"/>
                    </a:lnTo>
                    <a:lnTo>
                      <a:pt x="177" y="190"/>
                    </a:lnTo>
                    <a:lnTo>
                      <a:pt x="205" y="186"/>
                    </a:lnTo>
                    <a:lnTo>
                      <a:pt x="231" y="182"/>
                    </a:lnTo>
                    <a:lnTo>
                      <a:pt x="252" y="174"/>
                    </a:lnTo>
                    <a:lnTo>
                      <a:pt x="262" y="170"/>
                    </a:lnTo>
                    <a:lnTo>
                      <a:pt x="271" y="165"/>
                    </a:lnTo>
                    <a:lnTo>
                      <a:pt x="278" y="160"/>
                    </a:lnTo>
                    <a:lnTo>
                      <a:pt x="284" y="155"/>
                    </a:lnTo>
                    <a:lnTo>
                      <a:pt x="289" y="150"/>
                    </a:lnTo>
                    <a:lnTo>
                      <a:pt x="293" y="144"/>
                    </a:lnTo>
                    <a:lnTo>
                      <a:pt x="294" y="138"/>
                    </a:lnTo>
                    <a:lnTo>
                      <a:pt x="295" y="132"/>
                    </a:lnTo>
                    <a:lnTo>
                      <a:pt x="295" y="61"/>
                    </a:lnTo>
                    <a:lnTo>
                      <a:pt x="295" y="61"/>
                    </a:lnTo>
                    <a:lnTo>
                      <a:pt x="294" y="55"/>
                    </a:lnTo>
                    <a:lnTo>
                      <a:pt x="293" y="49"/>
                    </a:lnTo>
                    <a:lnTo>
                      <a:pt x="289" y="42"/>
                    </a:lnTo>
                    <a:lnTo>
                      <a:pt x="284" y="38"/>
                    </a:lnTo>
                    <a:lnTo>
                      <a:pt x="278" y="33"/>
                    </a:lnTo>
                    <a:lnTo>
                      <a:pt x="271" y="28"/>
                    </a:lnTo>
                    <a:lnTo>
                      <a:pt x="262" y="23"/>
                    </a:lnTo>
                    <a:lnTo>
                      <a:pt x="252" y="18"/>
                    </a:lnTo>
                    <a:lnTo>
                      <a:pt x="230" y="11"/>
                    </a:lnTo>
                    <a:lnTo>
                      <a:pt x="205" y="5"/>
                    </a:lnTo>
                    <a:lnTo>
                      <a:pt x="177" y="2"/>
                    </a:lnTo>
                    <a:lnTo>
                      <a:pt x="148" y="0"/>
                    </a:lnTo>
                    <a:lnTo>
                      <a:pt x="148" y="0"/>
                    </a:lnTo>
                    <a:close/>
                    <a:moveTo>
                      <a:pt x="148" y="118"/>
                    </a:moveTo>
                    <a:lnTo>
                      <a:pt x="148" y="118"/>
                    </a:lnTo>
                    <a:lnTo>
                      <a:pt x="118" y="117"/>
                    </a:lnTo>
                    <a:lnTo>
                      <a:pt x="90" y="113"/>
                    </a:lnTo>
                    <a:lnTo>
                      <a:pt x="66" y="108"/>
                    </a:lnTo>
                    <a:lnTo>
                      <a:pt x="44" y="101"/>
                    </a:lnTo>
                    <a:lnTo>
                      <a:pt x="35" y="97"/>
                    </a:lnTo>
                    <a:lnTo>
                      <a:pt x="27" y="93"/>
                    </a:lnTo>
                    <a:lnTo>
                      <a:pt x="20" y="88"/>
                    </a:lnTo>
                    <a:lnTo>
                      <a:pt x="13" y="83"/>
                    </a:lnTo>
                    <a:lnTo>
                      <a:pt x="8" y="77"/>
                    </a:lnTo>
                    <a:lnTo>
                      <a:pt x="5" y="72"/>
                    </a:lnTo>
                    <a:lnTo>
                      <a:pt x="2" y="66"/>
                    </a:lnTo>
                    <a:lnTo>
                      <a:pt x="2" y="61"/>
                    </a:lnTo>
                    <a:lnTo>
                      <a:pt x="2" y="61"/>
                    </a:lnTo>
                    <a:lnTo>
                      <a:pt x="2" y="55"/>
                    </a:lnTo>
                    <a:lnTo>
                      <a:pt x="5" y="49"/>
                    </a:lnTo>
                    <a:lnTo>
                      <a:pt x="8" y="44"/>
                    </a:lnTo>
                    <a:lnTo>
                      <a:pt x="13" y="38"/>
                    </a:lnTo>
                    <a:lnTo>
                      <a:pt x="20" y="33"/>
                    </a:lnTo>
                    <a:lnTo>
                      <a:pt x="27" y="29"/>
                    </a:lnTo>
                    <a:lnTo>
                      <a:pt x="35" y="24"/>
                    </a:lnTo>
                    <a:lnTo>
                      <a:pt x="44" y="20"/>
                    </a:lnTo>
                    <a:lnTo>
                      <a:pt x="66" y="13"/>
                    </a:lnTo>
                    <a:lnTo>
                      <a:pt x="90" y="8"/>
                    </a:lnTo>
                    <a:lnTo>
                      <a:pt x="118" y="4"/>
                    </a:lnTo>
                    <a:lnTo>
                      <a:pt x="148" y="3"/>
                    </a:lnTo>
                    <a:lnTo>
                      <a:pt x="148" y="3"/>
                    </a:lnTo>
                    <a:lnTo>
                      <a:pt x="177" y="4"/>
                    </a:lnTo>
                    <a:lnTo>
                      <a:pt x="205" y="8"/>
                    </a:lnTo>
                    <a:lnTo>
                      <a:pt x="230" y="13"/>
                    </a:lnTo>
                    <a:lnTo>
                      <a:pt x="251" y="20"/>
                    </a:lnTo>
                    <a:lnTo>
                      <a:pt x="261" y="24"/>
                    </a:lnTo>
                    <a:lnTo>
                      <a:pt x="268" y="29"/>
                    </a:lnTo>
                    <a:lnTo>
                      <a:pt x="276" y="33"/>
                    </a:lnTo>
                    <a:lnTo>
                      <a:pt x="282" y="38"/>
                    </a:lnTo>
                    <a:lnTo>
                      <a:pt x="287" y="44"/>
                    </a:lnTo>
                    <a:lnTo>
                      <a:pt x="290" y="49"/>
                    </a:lnTo>
                    <a:lnTo>
                      <a:pt x="293" y="55"/>
                    </a:lnTo>
                    <a:lnTo>
                      <a:pt x="293" y="61"/>
                    </a:lnTo>
                    <a:lnTo>
                      <a:pt x="293" y="61"/>
                    </a:lnTo>
                    <a:lnTo>
                      <a:pt x="293" y="66"/>
                    </a:lnTo>
                    <a:lnTo>
                      <a:pt x="290" y="72"/>
                    </a:lnTo>
                    <a:lnTo>
                      <a:pt x="287" y="77"/>
                    </a:lnTo>
                    <a:lnTo>
                      <a:pt x="282" y="83"/>
                    </a:lnTo>
                    <a:lnTo>
                      <a:pt x="276" y="88"/>
                    </a:lnTo>
                    <a:lnTo>
                      <a:pt x="268" y="93"/>
                    </a:lnTo>
                    <a:lnTo>
                      <a:pt x="261" y="97"/>
                    </a:lnTo>
                    <a:lnTo>
                      <a:pt x="251" y="101"/>
                    </a:lnTo>
                    <a:lnTo>
                      <a:pt x="230" y="108"/>
                    </a:lnTo>
                    <a:lnTo>
                      <a:pt x="205" y="113"/>
                    </a:lnTo>
                    <a:lnTo>
                      <a:pt x="177" y="117"/>
                    </a:lnTo>
                    <a:lnTo>
                      <a:pt x="148" y="118"/>
                    </a:lnTo>
                    <a:lnTo>
                      <a:pt x="148" y="118"/>
                    </a:lnTo>
                    <a:close/>
                  </a:path>
                </a:pathLst>
              </a:custGeom>
              <a:solidFill>
                <a:srgbClr val="A7C70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28">
                <a:extLst>
                  <a:ext uri="{FF2B5EF4-FFF2-40B4-BE49-F238E27FC236}">
                    <a16:creationId xmlns:a16="http://schemas.microsoft.com/office/drawing/2014/main" id="{5758ED7A-DE0F-442E-8AC8-3D64F83EDF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9938" y="2871788"/>
                <a:ext cx="214313" cy="85725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83" y="5"/>
                  </a:cxn>
                  <a:cxn ang="0">
                    <a:pos x="40" y="16"/>
                  </a:cxn>
                  <a:cxn ang="0">
                    <a:pos x="16" y="29"/>
                  </a:cxn>
                  <a:cxn ang="0">
                    <a:pos x="6" y="38"/>
                  </a:cxn>
                  <a:cxn ang="0">
                    <a:pos x="0" y="48"/>
                  </a:cxn>
                  <a:cxn ang="0">
                    <a:pos x="0" y="55"/>
                  </a:cxn>
                  <a:cxn ang="0">
                    <a:pos x="3" y="66"/>
                  </a:cxn>
                  <a:cxn ang="0">
                    <a:pos x="10" y="76"/>
                  </a:cxn>
                  <a:cxn ang="0">
                    <a:pos x="24" y="84"/>
                  </a:cxn>
                  <a:cxn ang="0">
                    <a:pos x="60" y="99"/>
                  </a:cxn>
                  <a:cxn ang="0">
                    <a:pos x="108" y="107"/>
                  </a:cxn>
                  <a:cxn ang="0">
                    <a:pos x="136" y="108"/>
                  </a:cxn>
                  <a:cxn ang="0">
                    <a:pos x="188" y="104"/>
                  </a:cxn>
                  <a:cxn ang="0">
                    <a:pos x="231" y="93"/>
                  </a:cxn>
                  <a:cxn ang="0">
                    <a:pos x="255" y="81"/>
                  </a:cxn>
                  <a:cxn ang="0">
                    <a:pos x="265" y="71"/>
                  </a:cxn>
                  <a:cxn ang="0">
                    <a:pos x="270" y="60"/>
                  </a:cxn>
                  <a:cxn ang="0">
                    <a:pos x="271" y="55"/>
                  </a:cxn>
                  <a:cxn ang="0">
                    <a:pos x="268" y="43"/>
                  </a:cxn>
                  <a:cxn ang="0">
                    <a:pos x="260" y="34"/>
                  </a:cxn>
                  <a:cxn ang="0">
                    <a:pos x="247" y="25"/>
                  </a:cxn>
                  <a:cxn ang="0">
                    <a:pos x="211" y="10"/>
                  </a:cxn>
                  <a:cxn ang="0">
                    <a:pos x="163" y="1"/>
                  </a:cxn>
                  <a:cxn ang="0">
                    <a:pos x="136" y="0"/>
                  </a:cxn>
                  <a:cxn ang="0">
                    <a:pos x="136" y="101"/>
                  </a:cxn>
                  <a:cxn ang="0">
                    <a:pos x="90" y="97"/>
                  </a:cxn>
                  <a:cxn ang="0">
                    <a:pos x="52" y="87"/>
                  </a:cxn>
                  <a:cxn ang="0">
                    <a:pos x="28" y="72"/>
                  </a:cxn>
                  <a:cxn ang="0">
                    <a:pos x="21" y="63"/>
                  </a:cxn>
                  <a:cxn ang="0">
                    <a:pos x="19" y="55"/>
                  </a:cxn>
                  <a:cxn ang="0">
                    <a:pos x="19" y="50"/>
                  </a:cxn>
                  <a:cxn ang="0">
                    <a:pos x="24" y="41"/>
                  </a:cxn>
                  <a:cxn ang="0">
                    <a:pos x="39" y="29"/>
                  </a:cxn>
                  <a:cxn ang="0">
                    <a:pos x="70" y="16"/>
                  </a:cxn>
                  <a:cxn ang="0">
                    <a:pos x="112" y="9"/>
                  </a:cxn>
                  <a:cxn ang="0">
                    <a:pos x="136" y="7"/>
                  </a:cxn>
                  <a:cxn ang="0">
                    <a:pos x="182" y="11"/>
                  </a:cxn>
                  <a:cxn ang="0">
                    <a:pos x="219" y="21"/>
                  </a:cxn>
                  <a:cxn ang="0">
                    <a:pos x="244" y="36"/>
                  </a:cxn>
                  <a:cxn ang="0">
                    <a:pos x="250" y="45"/>
                  </a:cxn>
                  <a:cxn ang="0">
                    <a:pos x="252" y="55"/>
                  </a:cxn>
                  <a:cxn ang="0">
                    <a:pos x="252" y="60"/>
                  </a:cxn>
                  <a:cxn ang="0">
                    <a:pos x="247" y="68"/>
                  </a:cxn>
                  <a:cxn ang="0">
                    <a:pos x="232" y="81"/>
                  </a:cxn>
                  <a:cxn ang="0">
                    <a:pos x="201" y="93"/>
                  </a:cxn>
                  <a:cxn ang="0">
                    <a:pos x="159" y="101"/>
                  </a:cxn>
                  <a:cxn ang="0">
                    <a:pos x="136" y="101"/>
                  </a:cxn>
                </a:cxnLst>
                <a:rect l="0" t="0" r="r" b="b"/>
                <a:pathLst>
                  <a:path w="271" h="108">
                    <a:moveTo>
                      <a:pt x="136" y="0"/>
                    </a:moveTo>
                    <a:lnTo>
                      <a:pt x="136" y="0"/>
                    </a:lnTo>
                    <a:lnTo>
                      <a:pt x="108" y="1"/>
                    </a:lnTo>
                    <a:lnTo>
                      <a:pt x="83" y="5"/>
                    </a:lnTo>
                    <a:lnTo>
                      <a:pt x="60" y="10"/>
                    </a:lnTo>
                    <a:lnTo>
                      <a:pt x="40" y="16"/>
                    </a:lnTo>
                    <a:lnTo>
                      <a:pt x="24" y="25"/>
                    </a:lnTo>
                    <a:lnTo>
                      <a:pt x="16" y="29"/>
                    </a:lnTo>
                    <a:lnTo>
                      <a:pt x="10" y="34"/>
                    </a:lnTo>
                    <a:lnTo>
                      <a:pt x="6" y="38"/>
                    </a:lnTo>
                    <a:lnTo>
                      <a:pt x="3" y="43"/>
                    </a:lnTo>
                    <a:lnTo>
                      <a:pt x="0" y="48"/>
                    </a:lnTo>
                    <a:lnTo>
                      <a:pt x="0" y="55"/>
                    </a:lnTo>
                    <a:lnTo>
                      <a:pt x="0" y="55"/>
                    </a:lnTo>
                    <a:lnTo>
                      <a:pt x="0" y="60"/>
                    </a:lnTo>
                    <a:lnTo>
                      <a:pt x="3" y="66"/>
                    </a:lnTo>
                    <a:lnTo>
                      <a:pt x="6" y="71"/>
                    </a:lnTo>
                    <a:lnTo>
                      <a:pt x="10" y="76"/>
                    </a:lnTo>
                    <a:lnTo>
                      <a:pt x="16" y="81"/>
                    </a:lnTo>
                    <a:lnTo>
                      <a:pt x="24" y="84"/>
                    </a:lnTo>
                    <a:lnTo>
                      <a:pt x="40" y="93"/>
                    </a:lnTo>
                    <a:lnTo>
                      <a:pt x="60" y="99"/>
                    </a:lnTo>
                    <a:lnTo>
                      <a:pt x="83" y="104"/>
                    </a:lnTo>
                    <a:lnTo>
                      <a:pt x="108" y="107"/>
                    </a:lnTo>
                    <a:lnTo>
                      <a:pt x="136" y="108"/>
                    </a:lnTo>
                    <a:lnTo>
                      <a:pt x="136" y="108"/>
                    </a:lnTo>
                    <a:lnTo>
                      <a:pt x="163" y="107"/>
                    </a:lnTo>
                    <a:lnTo>
                      <a:pt x="188" y="104"/>
                    </a:lnTo>
                    <a:lnTo>
                      <a:pt x="211" y="99"/>
                    </a:lnTo>
                    <a:lnTo>
                      <a:pt x="231" y="93"/>
                    </a:lnTo>
                    <a:lnTo>
                      <a:pt x="247" y="84"/>
                    </a:lnTo>
                    <a:lnTo>
                      <a:pt x="255" y="81"/>
                    </a:lnTo>
                    <a:lnTo>
                      <a:pt x="260" y="76"/>
                    </a:lnTo>
                    <a:lnTo>
                      <a:pt x="265" y="71"/>
                    </a:lnTo>
                    <a:lnTo>
                      <a:pt x="268" y="66"/>
                    </a:lnTo>
                    <a:lnTo>
                      <a:pt x="270" y="60"/>
                    </a:lnTo>
                    <a:lnTo>
                      <a:pt x="271" y="55"/>
                    </a:lnTo>
                    <a:lnTo>
                      <a:pt x="271" y="55"/>
                    </a:lnTo>
                    <a:lnTo>
                      <a:pt x="270" y="48"/>
                    </a:lnTo>
                    <a:lnTo>
                      <a:pt x="268" y="43"/>
                    </a:lnTo>
                    <a:lnTo>
                      <a:pt x="265" y="38"/>
                    </a:lnTo>
                    <a:lnTo>
                      <a:pt x="260" y="34"/>
                    </a:lnTo>
                    <a:lnTo>
                      <a:pt x="255" y="29"/>
                    </a:lnTo>
                    <a:lnTo>
                      <a:pt x="247" y="25"/>
                    </a:lnTo>
                    <a:lnTo>
                      <a:pt x="231" y="16"/>
                    </a:lnTo>
                    <a:lnTo>
                      <a:pt x="211" y="10"/>
                    </a:lnTo>
                    <a:lnTo>
                      <a:pt x="188" y="5"/>
                    </a:lnTo>
                    <a:lnTo>
                      <a:pt x="163" y="1"/>
                    </a:lnTo>
                    <a:lnTo>
                      <a:pt x="136" y="0"/>
                    </a:lnTo>
                    <a:lnTo>
                      <a:pt x="136" y="0"/>
                    </a:lnTo>
                    <a:close/>
                    <a:moveTo>
                      <a:pt x="136" y="101"/>
                    </a:moveTo>
                    <a:lnTo>
                      <a:pt x="136" y="101"/>
                    </a:lnTo>
                    <a:lnTo>
                      <a:pt x="112" y="101"/>
                    </a:lnTo>
                    <a:lnTo>
                      <a:pt x="90" y="97"/>
                    </a:lnTo>
                    <a:lnTo>
                      <a:pt x="70" y="93"/>
                    </a:lnTo>
                    <a:lnTo>
                      <a:pt x="52" y="87"/>
                    </a:lnTo>
                    <a:lnTo>
                      <a:pt x="39" y="81"/>
                    </a:lnTo>
                    <a:lnTo>
                      <a:pt x="28" y="72"/>
                    </a:lnTo>
                    <a:lnTo>
                      <a:pt x="24" y="68"/>
                    </a:lnTo>
                    <a:lnTo>
                      <a:pt x="21" y="63"/>
                    </a:lnTo>
                    <a:lnTo>
                      <a:pt x="19" y="60"/>
                    </a:lnTo>
                    <a:lnTo>
                      <a:pt x="19" y="55"/>
                    </a:lnTo>
                    <a:lnTo>
                      <a:pt x="19" y="55"/>
                    </a:lnTo>
                    <a:lnTo>
                      <a:pt x="19" y="50"/>
                    </a:lnTo>
                    <a:lnTo>
                      <a:pt x="21" y="45"/>
                    </a:lnTo>
                    <a:lnTo>
                      <a:pt x="24" y="41"/>
                    </a:lnTo>
                    <a:lnTo>
                      <a:pt x="28" y="36"/>
                    </a:lnTo>
                    <a:lnTo>
                      <a:pt x="39" y="29"/>
                    </a:lnTo>
                    <a:lnTo>
                      <a:pt x="52" y="21"/>
                    </a:lnTo>
                    <a:lnTo>
                      <a:pt x="70" y="16"/>
                    </a:lnTo>
                    <a:lnTo>
                      <a:pt x="90" y="11"/>
                    </a:lnTo>
                    <a:lnTo>
                      <a:pt x="112" y="9"/>
                    </a:lnTo>
                    <a:lnTo>
                      <a:pt x="136" y="7"/>
                    </a:lnTo>
                    <a:lnTo>
                      <a:pt x="136" y="7"/>
                    </a:lnTo>
                    <a:lnTo>
                      <a:pt x="159" y="9"/>
                    </a:lnTo>
                    <a:lnTo>
                      <a:pt x="182" y="11"/>
                    </a:lnTo>
                    <a:lnTo>
                      <a:pt x="201" y="16"/>
                    </a:lnTo>
                    <a:lnTo>
                      <a:pt x="219" y="21"/>
                    </a:lnTo>
                    <a:lnTo>
                      <a:pt x="232" y="29"/>
                    </a:lnTo>
                    <a:lnTo>
                      <a:pt x="244" y="36"/>
                    </a:lnTo>
                    <a:lnTo>
                      <a:pt x="247" y="41"/>
                    </a:lnTo>
                    <a:lnTo>
                      <a:pt x="250" y="45"/>
                    </a:lnTo>
                    <a:lnTo>
                      <a:pt x="252" y="50"/>
                    </a:lnTo>
                    <a:lnTo>
                      <a:pt x="252" y="55"/>
                    </a:lnTo>
                    <a:lnTo>
                      <a:pt x="252" y="55"/>
                    </a:lnTo>
                    <a:lnTo>
                      <a:pt x="252" y="60"/>
                    </a:lnTo>
                    <a:lnTo>
                      <a:pt x="250" y="63"/>
                    </a:lnTo>
                    <a:lnTo>
                      <a:pt x="247" y="68"/>
                    </a:lnTo>
                    <a:lnTo>
                      <a:pt x="244" y="72"/>
                    </a:lnTo>
                    <a:lnTo>
                      <a:pt x="232" y="81"/>
                    </a:lnTo>
                    <a:lnTo>
                      <a:pt x="219" y="87"/>
                    </a:lnTo>
                    <a:lnTo>
                      <a:pt x="201" y="93"/>
                    </a:lnTo>
                    <a:lnTo>
                      <a:pt x="182" y="97"/>
                    </a:lnTo>
                    <a:lnTo>
                      <a:pt x="159" y="101"/>
                    </a:lnTo>
                    <a:lnTo>
                      <a:pt x="136" y="101"/>
                    </a:lnTo>
                    <a:lnTo>
                      <a:pt x="136" y="101"/>
                    </a:lnTo>
                    <a:close/>
                  </a:path>
                </a:pathLst>
              </a:custGeom>
              <a:solidFill>
                <a:srgbClr val="A7C70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2" name="그룹 76">
              <a:extLst>
                <a:ext uri="{FF2B5EF4-FFF2-40B4-BE49-F238E27FC236}">
                  <a16:creationId xmlns:a16="http://schemas.microsoft.com/office/drawing/2014/main" id="{994915B6-3575-4E53-ADFC-155BEE177F42}"/>
                </a:ext>
              </a:extLst>
            </p:cNvPr>
            <p:cNvGrpSpPr/>
            <p:nvPr/>
          </p:nvGrpSpPr>
          <p:grpSpPr>
            <a:xfrm>
              <a:off x="3969000" y="1718148"/>
              <a:ext cx="1249779" cy="1004156"/>
              <a:chOff x="284163" y="1914525"/>
              <a:chExt cx="1098550" cy="882650"/>
            </a:xfrm>
            <a:solidFill>
              <a:srgbClr val="FFFFFF"/>
            </a:solidFill>
          </p:grpSpPr>
          <p:sp>
            <p:nvSpPr>
              <p:cNvPr id="33" name="Freeform 29">
                <a:extLst>
                  <a:ext uri="{FF2B5EF4-FFF2-40B4-BE49-F238E27FC236}">
                    <a16:creationId xmlns:a16="http://schemas.microsoft.com/office/drawing/2014/main" id="{BF32A932-398B-42D2-B735-07A674F86B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651" y="1968500"/>
                <a:ext cx="201613" cy="781050"/>
              </a:xfrm>
              <a:custGeom>
                <a:avLst/>
                <a:gdLst/>
                <a:ahLst/>
                <a:cxnLst>
                  <a:cxn ang="0">
                    <a:pos x="254" y="51"/>
                  </a:cxn>
                  <a:cxn ang="0">
                    <a:pos x="0" y="0"/>
                  </a:cxn>
                  <a:cxn ang="0">
                    <a:pos x="0" y="985"/>
                  </a:cxn>
                  <a:cxn ang="0">
                    <a:pos x="254" y="967"/>
                  </a:cxn>
                  <a:cxn ang="0">
                    <a:pos x="254" y="51"/>
                  </a:cxn>
                  <a:cxn ang="0">
                    <a:pos x="243" y="950"/>
                  </a:cxn>
                  <a:cxn ang="0">
                    <a:pos x="12" y="964"/>
                  </a:cxn>
                  <a:cxn ang="0">
                    <a:pos x="12" y="902"/>
                  </a:cxn>
                  <a:cxn ang="0">
                    <a:pos x="243" y="892"/>
                  </a:cxn>
                  <a:cxn ang="0">
                    <a:pos x="243" y="950"/>
                  </a:cxn>
                  <a:cxn ang="0">
                    <a:pos x="243" y="867"/>
                  </a:cxn>
                  <a:cxn ang="0">
                    <a:pos x="12" y="877"/>
                  </a:cxn>
                  <a:cxn ang="0">
                    <a:pos x="12" y="815"/>
                  </a:cxn>
                  <a:cxn ang="0">
                    <a:pos x="243" y="810"/>
                  </a:cxn>
                  <a:cxn ang="0">
                    <a:pos x="243" y="867"/>
                  </a:cxn>
                  <a:cxn ang="0">
                    <a:pos x="243" y="785"/>
                  </a:cxn>
                  <a:cxn ang="0">
                    <a:pos x="12" y="789"/>
                  </a:cxn>
                  <a:cxn ang="0">
                    <a:pos x="12" y="727"/>
                  </a:cxn>
                  <a:cxn ang="0">
                    <a:pos x="243" y="727"/>
                  </a:cxn>
                  <a:cxn ang="0">
                    <a:pos x="243" y="785"/>
                  </a:cxn>
                  <a:cxn ang="0">
                    <a:pos x="243" y="703"/>
                  </a:cxn>
                  <a:cxn ang="0">
                    <a:pos x="12" y="701"/>
                  </a:cxn>
                  <a:cxn ang="0">
                    <a:pos x="12" y="638"/>
                  </a:cxn>
                  <a:cxn ang="0">
                    <a:pos x="243" y="645"/>
                  </a:cxn>
                  <a:cxn ang="0">
                    <a:pos x="243" y="703"/>
                  </a:cxn>
                  <a:cxn ang="0">
                    <a:pos x="243" y="620"/>
                  </a:cxn>
                  <a:cxn ang="0">
                    <a:pos x="12" y="612"/>
                  </a:cxn>
                  <a:cxn ang="0">
                    <a:pos x="12" y="550"/>
                  </a:cxn>
                  <a:cxn ang="0">
                    <a:pos x="243" y="563"/>
                  </a:cxn>
                  <a:cxn ang="0">
                    <a:pos x="243" y="620"/>
                  </a:cxn>
                  <a:cxn ang="0">
                    <a:pos x="243" y="538"/>
                  </a:cxn>
                  <a:cxn ang="0">
                    <a:pos x="12" y="524"/>
                  </a:cxn>
                  <a:cxn ang="0">
                    <a:pos x="12" y="463"/>
                  </a:cxn>
                  <a:cxn ang="0">
                    <a:pos x="243" y="480"/>
                  </a:cxn>
                  <a:cxn ang="0">
                    <a:pos x="243" y="538"/>
                  </a:cxn>
                  <a:cxn ang="0">
                    <a:pos x="243" y="456"/>
                  </a:cxn>
                  <a:cxn ang="0">
                    <a:pos x="12" y="437"/>
                  </a:cxn>
                  <a:cxn ang="0">
                    <a:pos x="12" y="375"/>
                  </a:cxn>
                  <a:cxn ang="0">
                    <a:pos x="243" y="398"/>
                  </a:cxn>
                  <a:cxn ang="0">
                    <a:pos x="243" y="456"/>
                  </a:cxn>
                  <a:cxn ang="0">
                    <a:pos x="243" y="373"/>
                  </a:cxn>
                  <a:cxn ang="0">
                    <a:pos x="12" y="349"/>
                  </a:cxn>
                  <a:cxn ang="0">
                    <a:pos x="12" y="287"/>
                  </a:cxn>
                  <a:cxn ang="0">
                    <a:pos x="243" y="314"/>
                  </a:cxn>
                  <a:cxn ang="0">
                    <a:pos x="243" y="373"/>
                  </a:cxn>
                  <a:cxn ang="0">
                    <a:pos x="243" y="291"/>
                  </a:cxn>
                  <a:cxn ang="0">
                    <a:pos x="12" y="261"/>
                  </a:cxn>
                  <a:cxn ang="0">
                    <a:pos x="12" y="199"/>
                  </a:cxn>
                  <a:cxn ang="0">
                    <a:pos x="243" y="233"/>
                  </a:cxn>
                  <a:cxn ang="0">
                    <a:pos x="243" y="291"/>
                  </a:cxn>
                  <a:cxn ang="0">
                    <a:pos x="243" y="208"/>
                  </a:cxn>
                  <a:cxn ang="0">
                    <a:pos x="12" y="173"/>
                  </a:cxn>
                  <a:cxn ang="0">
                    <a:pos x="12" y="111"/>
                  </a:cxn>
                  <a:cxn ang="0">
                    <a:pos x="243" y="151"/>
                  </a:cxn>
                  <a:cxn ang="0">
                    <a:pos x="243" y="208"/>
                  </a:cxn>
                  <a:cxn ang="0">
                    <a:pos x="247" y="125"/>
                  </a:cxn>
                  <a:cxn ang="0">
                    <a:pos x="16" y="84"/>
                  </a:cxn>
                  <a:cxn ang="0">
                    <a:pos x="16" y="23"/>
                  </a:cxn>
                  <a:cxn ang="0">
                    <a:pos x="247" y="66"/>
                  </a:cxn>
                  <a:cxn ang="0">
                    <a:pos x="247" y="125"/>
                  </a:cxn>
                </a:cxnLst>
                <a:rect l="0" t="0" r="r" b="b"/>
                <a:pathLst>
                  <a:path w="254" h="985">
                    <a:moveTo>
                      <a:pt x="254" y="51"/>
                    </a:moveTo>
                    <a:lnTo>
                      <a:pt x="0" y="0"/>
                    </a:lnTo>
                    <a:lnTo>
                      <a:pt x="0" y="985"/>
                    </a:lnTo>
                    <a:lnTo>
                      <a:pt x="254" y="967"/>
                    </a:lnTo>
                    <a:lnTo>
                      <a:pt x="254" y="51"/>
                    </a:lnTo>
                    <a:close/>
                    <a:moveTo>
                      <a:pt x="243" y="950"/>
                    </a:moveTo>
                    <a:lnTo>
                      <a:pt x="12" y="964"/>
                    </a:lnTo>
                    <a:lnTo>
                      <a:pt x="12" y="902"/>
                    </a:lnTo>
                    <a:lnTo>
                      <a:pt x="243" y="892"/>
                    </a:lnTo>
                    <a:lnTo>
                      <a:pt x="243" y="950"/>
                    </a:lnTo>
                    <a:close/>
                    <a:moveTo>
                      <a:pt x="243" y="867"/>
                    </a:moveTo>
                    <a:lnTo>
                      <a:pt x="12" y="877"/>
                    </a:lnTo>
                    <a:lnTo>
                      <a:pt x="12" y="815"/>
                    </a:lnTo>
                    <a:lnTo>
                      <a:pt x="243" y="810"/>
                    </a:lnTo>
                    <a:lnTo>
                      <a:pt x="243" y="867"/>
                    </a:lnTo>
                    <a:close/>
                    <a:moveTo>
                      <a:pt x="243" y="785"/>
                    </a:moveTo>
                    <a:lnTo>
                      <a:pt x="12" y="789"/>
                    </a:lnTo>
                    <a:lnTo>
                      <a:pt x="12" y="727"/>
                    </a:lnTo>
                    <a:lnTo>
                      <a:pt x="243" y="727"/>
                    </a:lnTo>
                    <a:lnTo>
                      <a:pt x="243" y="785"/>
                    </a:lnTo>
                    <a:close/>
                    <a:moveTo>
                      <a:pt x="243" y="703"/>
                    </a:moveTo>
                    <a:lnTo>
                      <a:pt x="12" y="701"/>
                    </a:lnTo>
                    <a:lnTo>
                      <a:pt x="12" y="638"/>
                    </a:lnTo>
                    <a:lnTo>
                      <a:pt x="243" y="645"/>
                    </a:lnTo>
                    <a:lnTo>
                      <a:pt x="243" y="703"/>
                    </a:lnTo>
                    <a:close/>
                    <a:moveTo>
                      <a:pt x="243" y="620"/>
                    </a:moveTo>
                    <a:lnTo>
                      <a:pt x="12" y="612"/>
                    </a:lnTo>
                    <a:lnTo>
                      <a:pt x="12" y="550"/>
                    </a:lnTo>
                    <a:lnTo>
                      <a:pt x="243" y="563"/>
                    </a:lnTo>
                    <a:lnTo>
                      <a:pt x="243" y="620"/>
                    </a:lnTo>
                    <a:close/>
                    <a:moveTo>
                      <a:pt x="243" y="538"/>
                    </a:moveTo>
                    <a:lnTo>
                      <a:pt x="12" y="524"/>
                    </a:lnTo>
                    <a:lnTo>
                      <a:pt x="12" y="463"/>
                    </a:lnTo>
                    <a:lnTo>
                      <a:pt x="243" y="480"/>
                    </a:lnTo>
                    <a:lnTo>
                      <a:pt x="243" y="538"/>
                    </a:lnTo>
                    <a:close/>
                    <a:moveTo>
                      <a:pt x="243" y="456"/>
                    </a:moveTo>
                    <a:lnTo>
                      <a:pt x="12" y="437"/>
                    </a:lnTo>
                    <a:lnTo>
                      <a:pt x="12" y="375"/>
                    </a:lnTo>
                    <a:lnTo>
                      <a:pt x="243" y="398"/>
                    </a:lnTo>
                    <a:lnTo>
                      <a:pt x="243" y="456"/>
                    </a:lnTo>
                    <a:close/>
                    <a:moveTo>
                      <a:pt x="243" y="373"/>
                    </a:moveTo>
                    <a:lnTo>
                      <a:pt x="12" y="349"/>
                    </a:lnTo>
                    <a:lnTo>
                      <a:pt x="12" y="287"/>
                    </a:lnTo>
                    <a:lnTo>
                      <a:pt x="243" y="314"/>
                    </a:lnTo>
                    <a:lnTo>
                      <a:pt x="243" y="373"/>
                    </a:lnTo>
                    <a:close/>
                    <a:moveTo>
                      <a:pt x="243" y="291"/>
                    </a:moveTo>
                    <a:lnTo>
                      <a:pt x="12" y="261"/>
                    </a:lnTo>
                    <a:lnTo>
                      <a:pt x="12" y="199"/>
                    </a:lnTo>
                    <a:lnTo>
                      <a:pt x="243" y="233"/>
                    </a:lnTo>
                    <a:lnTo>
                      <a:pt x="243" y="291"/>
                    </a:lnTo>
                    <a:close/>
                    <a:moveTo>
                      <a:pt x="243" y="208"/>
                    </a:moveTo>
                    <a:lnTo>
                      <a:pt x="12" y="173"/>
                    </a:lnTo>
                    <a:lnTo>
                      <a:pt x="12" y="111"/>
                    </a:lnTo>
                    <a:lnTo>
                      <a:pt x="243" y="151"/>
                    </a:lnTo>
                    <a:lnTo>
                      <a:pt x="243" y="208"/>
                    </a:lnTo>
                    <a:close/>
                    <a:moveTo>
                      <a:pt x="247" y="125"/>
                    </a:moveTo>
                    <a:lnTo>
                      <a:pt x="16" y="84"/>
                    </a:lnTo>
                    <a:lnTo>
                      <a:pt x="16" y="23"/>
                    </a:lnTo>
                    <a:lnTo>
                      <a:pt x="247" y="66"/>
                    </a:lnTo>
                    <a:lnTo>
                      <a:pt x="247" y="12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30">
                <a:extLst>
                  <a:ext uri="{FF2B5EF4-FFF2-40B4-BE49-F238E27FC236}">
                    <a16:creationId xmlns:a16="http://schemas.microsoft.com/office/drawing/2014/main" id="{C46FD6CE-967C-4FC9-9249-80A5B47563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526" y="2062163"/>
                <a:ext cx="171450" cy="65088"/>
              </a:xfrm>
              <a:custGeom>
                <a:avLst/>
                <a:gdLst/>
                <a:ahLst/>
                <a:cxnLst>
                  <a:cxn ang="0">
                    <a:pos x="215" y="36"/>
                  </a:cxn>
                  <a:cxn ang="0">
                    <a:pos x="0" y="0"/>
                  </a:cxn>
                  <a:cxn ang="0">
                    <a:pos x="0" y="48"/>
                  </a:cxn>
                  <a:cxn ang="0">
                    <a:pos x="215" y="80"/>
                  </a:cxn>
                  <a:cxn ang="0">
                    <a:pos x="215" y="36"/>
                  </a:cxn>
                </a:cxnLst>
                <a:rect l="0" t="0" r="r" b="b"/>
                <a:pathLst>
                  <a:path w="215" h="80">
                    <a:moveTo>
                      <a:pt x="215" y="36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215" y="80"/>
                    </a:lnTo>
                    <a:lnTo>
                      <a:pt x="215" y="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31">
                <a:extLst>
                  <a:ext uri="{FF2B5EF4-FFF2-40B4-BE49-F238E27FC236}">
                    <a16:creationId xmlns:a16="http://schemas.microsoft.com/office/drawing/2014/main" id="{4AB5DDFD-A5C5-43A0-BFEC-1108E90886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526" y="2132013"/>
                <a:ext cx="171450" cy="60325"/>
              </a:xfrm>
              <a:custGeom>
                <a:avLst/>
                <a:gdLst/>
                <a:ahLst/>
                <a:cxnLst>
                  <a:cxn ang="0">
                    <a:pos x="215" y="29"/>
                  </a:cxn>
                  <a:cxn ang="0">
                    <a:pos x="0" y="0"/>
                  </a:cxn>
                  <a:cxn ang="0">
                    <a:pos x="0" y="47"/>
                  </a:cxn>
                  <a:cxn ang="0">
                    <a:pos x="215" y="75"/>
                  </a:cxn>
                  <a:cxn ang="0">
                    <a:pos x="215" y="29"/>
                  </a:cxn>
                </a:cxnLst>
                <a:rect l="0" t="0" r="r" b="b"/>
                <a:pathLst>
                  <a:path w="215" h="75">
                    <a:moveTo>
                      <a:pt x="215" y="29"/>
                    </a:moveTo>
                    <a:lnTo>
                      <a:pt x="0" y="0"/>
                    </a:lnTo>
                    <a:lnTo>
                      <a:pt x="0" y="47"/>
                    </a:lnTo>
                    <a:lnTo>
                      <a:pt x="215" y="75"/>
                    </a:lnTo>
                    <a:lnTo>
                      <a:pt x="215" y="2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32">
                <a:extLst>
                  <a:ext uri="{FF2B5EF4-FFF2-40B4-BE49-F238E27FC236}">
                    <a16:creationId xmlns:a16="http://schemas.microsoft.com/office/drawing/2014/main" id="{DFFA5D36-093C-4AD5-A5A8-992550F4E7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526" y="2201863"/>
                <a:ext cx="171450" cy="55563"/>
              </a:xfrm>
              <a:custGeom>
                <a:avLst/>
                <a:gdLst/>
                <a:ahLst/>
                <a:cxnLst>
                  <a:cxn ang="0">
                    <a:pos x="215" y="26"/>
                  </a:cxn>
                  <a:cxn ang="0">
                    <a:pos x="0" y="0"/>
                  </a:cxn>
                  <a:cxn ang="0">
                    <a:pos x="0" y="48"/>
                  </a:cxn>
                  <a:cxn ang="0">
                    <a:pos x="215" y="70"/>
                  </a:cxn>
                  <a:cxn ang="0">
                    <a:pos x="215" y="26"/>
                  </a:cxn>
                </a:cxnLst>
                <a:rect l="0" t="0" r="r" b="b"/>
                <a:pathLst>
                  <a:path w="215" h="70">
                    <a:moveTo>
                      <a:pt x="215" y="26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215" y="70"/>
                    </a:lnTo>
                    <a:lnTo>
                      <a:pt x="215" y="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33">
                <a:extLst>
                  <a:ext uri="{FF2B5EF4-FFF2-40B4-BE49-F238E27FC236}">
                    <a16:creationId xmlns:a16="http://schemas.microsoft.com/office/drawing/2014/main" id="{6EDD27B7-2E74-42CC-B9A1-B3A371872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526" y="2271713"/>
                <a:ext cx="171450" cy="52388"/>
              </a:xfrm>
              <a:custGeom>
                <a:avLst/>
                <a:gdLst/>
                <a:ahLst/>
                <a:cxnLst>
                  <a:cxn ang="0">
                    <a:pos x="215" y="20"/>
                  </a:cxn>
                  <a:cxn ang="0">
                    <a:pos x="0" y="0"/>
                  </a:cxn>
                  <a:cxn ang="0">
                    <a:pos x="0" y="48"/>
                  </a:cxn>
                  <a:cxn ang="0">
                    <a:pos x="215" y="66"/>
                  </a:cxn>
                  <a:cxn ang="0">
                    <a:pos x="215" y="20"/>
                  </a:cxn>
                </a:cxnLst>
                <a:rect l="0" t="0" r="r" b="b"/>
                <a:pathLst>
                  <a:path w="215" h="66">
                    <a:moveTo>
                      <a:pt x="215" y="2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215" y="66"/>
                    </a:lnTo>
                    <a:lnTo>
                      <a:pt x="2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34">
                <a:extLst>
                  <a:ext uri="{FF2B5EF4-FFF2-40B4-BE49-F238E27FC236}">
                    <a16:creationId xmlns:a16="http://schemas.microsoft.com/office/drawing/2014/main" id="{29D9F108-7A4E-456F-9687-01E53026D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526" y="2409825"/>
                <a:ext cx="171450" cy="44450"/>
              </a:xfrm>
              <a:custGeom>
                <a:avLst/>
                <a:gdLst/>
                <a:ahLst/>
                <a:cxnLst>
                  <a:cxn ang="0">
                    <a:pos x="215" y="10"/>
                  </a:cxn>
                  <a:cxn ang="0">
                    <a:pos x="0" y="0"/>
                  </a:cxn>
                  <a:cxn ang="0">
                    <a:pos x="0" y="48"/>
                  </a:cxn>
                  <a:cxn ang="0">
                    <a:pos x="215" y="56"/>
                  </a:cxn>
                  <a:cxn ang="0">
                    <a:pos x="215" y="10"/>
                  </a:cxn>
                </a:cxnLst>
                <a:rect l="0" t="0" r="r" b="b"/>
                <a:pathLst>
                  <a:path w="215" h="56">
                    <a:moveTo>
                      <a:pt x="215" y="1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215" y="56"/>
                    </a:lnTo>
                    <a:lnTo>
                      <a:pt x="215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35">
                <a:extLst>
                  <a:ext uri="{FF2B5EF4-FFF2-40B4-BE49-F238E27FC236}">
                    <a16:creationId xmlns:a16="http://schemas.microsoft.com/office/drawing/2014/main" id="{910D190D-B68C-4CC4-BB6D-A505429262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526" y="2479675"/>
                <a:ext cx="171450" cy="39688"/>
              </a:xfrm>
              <a:custGeom>
                <a:avLst/>
                <a:gdLst/>
                <a:ahLst/>
                <a:cxnLst>
                  <a:cxn ang="0">
                    <a:pos x="215" y="5"/>
                  </a:cxn>
                  <a:cxn ang="0">
                    <a:pos x="0" y="0"/>
                  </a:cxn>
                  <a:cxn ang="0">
                    <a:pos x="0" y="48"/>
                  </a:cxn>
                  <a:cxn ang="0">
                    <a:pos x="215" y="50"/>
                  </a:cxn>
                  <a:cxn ang="0">
                    <a:pos x="215" y="5"/>
                  </a:cxn>
                </a:cxnLst>
                <a:rect l="0" t="0" r="r" b="b"/>
                <a:pathLst>
                  <a:path w="215" h="50">
                    <a:moveTo>
                      <a:pt x="215" y="5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215" y="50"/>
                    </a:lnTo>
                    <a:lnTo>
                      <a:pt x="21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36">
                <a:extLst>
                  <a:ext uri="{FF2B5EF4-FFF2-40B4-BE49-F238E27FC236}">
                    <a16:creationId xmlns:a16="http://schemas.microsoft.com/office/drawing/2014/main" id="{1F2D1DB3-E2C0-4BE4-840F-70211BE6CB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526" y="2549525"/>
                <a:ext cx="171450" cy="38100"/>
              </a:xfrm>
              <a:custGeom>
                <a:avLst/>
                <a:gdLst/>
                <a:ahLst/>
                <a:cxnLst>
                  <a:cxn ang="0">
                    <a:pos x="215" y="0"/>
                  </a:cxn>
                  <a:cxn ang="0">
                    <a:pos x="0" y="0"/>
                  </a:cxn>
                  <a:cxn ang="0">
                    <a:pos x="0" y="48"/>
                  </a:cxn>
                  <a:cxn ang="0">
                    <a:pos x="215" y="46"/>
                  </a:cxn>
                  <a:cxn ang="0">
                    <a:pos x="215" y="0"/>
                  </a:cxn>
                </a:cxnLst>
                <a:rect l="0" t="0" r="r" b="b"/>
                <a:pathLst>
                  <a:path w="215" h="48">
                    <a:moveTo>
                      <a:pt x="215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215" y="46"/>
                    </a:lnTo>
                    <a:lnTo>
                      <a:pt x="2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37">
                <a:extLst>
                  <a:ext uri="{FF2B5EF4-FFF2-40B4-BE49-F238E27FC236}">
                    <a16:creationId xmlns:a16="http://schemas.microsoft.com/office/drawing/2014/main" id="{B44302E2-5ABE-48A5-BC1B-AE11E2318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526" y="2614613"/>
                <a:ext cx="171450" cy="42863"/>
              </a:xfrm>
              <a:custGeom>
                <a:avLst/>
                <a:gdLst/>
                <a:ahLst/>
                <a:cxnLst>
                  <a:cxn ang="0">
                    <a:pos x="215" y="0"/>
                  </a:cxn>
                  <a:cxn ang="0">
                    <a:pos x="0" y="5"/>
                  </a:cxn>
                  <a:cxn ang="0">
                    <a:pos x="0" y="53"/>
                  </a:cxn>
                  <a:cxn ang="0">
                    <a:pos x="215" y="45"/>
                  </a:cxn>
                  <a:cxn ang="0">
                    <a:pos x="215" y="0"/>
                  </a:cxn>
                </a:cxnLst>
                <a:rect l="0" t="0" r="r" b="b"/>
                <a:pathLst>
                  <a:path w="215" h="53">
                    <a:moveTo>
                      <a:pt x="215" y="0"/>
                    </a:moveTo>
                    <a:lnTo>
                      <a:pt x="0" y="5"/>
                    </a:lnTo>
                    <a:lnTo>
                      <a:pt x="0" y="53"/>
                    </a:lnTo>
                    <a:lnTo>
                      <a:pt x="215" y="45"/>
                    </a:lnTo>
                    <a:lnTo>
                      <a:pt x="2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38">
                <a:extLst>
                  <a:ext uri="{FF2B5EF4-FFF2-40B4-BE49-F238E27FC236}">
                    <a16:creationId xmlns:a16="http://schemas.microsoft.com/office/drawing/2014/main" id="{F4469E55-94E5-45C1-8DD8-7A064DDFE5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701" y="1992313"/>
                <a:ext cx="171450" cy="682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6" y="87"/>
                  </a:cxn>
                  <a:cxn ang="0">
                    <a:pos x="101" y="26"/>
                  </a:cxn>
                  <a:cxn ang="0">
                    <a:pos x="102" y="27"/>
                  </a:cxn>
                  <a:cxn ang="0">
                    <a:pos x="103" y="30"/>
                  </a:cxn>
                  <a:cxn ang="0">
                    <a:pos x="101" y="34"/>
                  </a:cxn>
                  <a:cxn ang="0">
                    <a:pos x="98" y="32"/>
                  </a:cxn>
                  <a:cxn ang="0">
                    <a:pos x="98" y="30"/>
                  </a:cxn>
                  <a:cxn ang="0">
                    <a:pos x="101" y="26"/>
                  </a:cxn>
                  <a:cxn ang="0">
                    <a:pos x="10" y="45"/>
                  </a:cxn>
                  <a:cxn ang="0">
                    <a:pos x="5" y="8"/>
                  </a:cxn>
                  <a:cxn ang="0">
                    <a:pos x="10" y="45"/>
                  </a:cxn>
                  <a:cxn ang="0">
                    <a:pos x="15" y="45"/>
                  </a:cxn>
                  <a:cxn ang="0">
                    <a:pos x="20" y="10"/>
                  </a:cxn>
                  <a:cxn ang="0">
                    <a:pos x="31" y="49"/>
                  </a:cxn>
                  <a:cxn ang="0">
                    <a:pos x="25" y="11"/>
                  </a:cxn>
                  <a:cxn ang="0">
                    <a:pos x="31" y="49"/>
                  </a:cxn>
                  <a:cxn ang="0">
                    <a:pos x="35" y="49"/>
                  </a:cxn>
                  <a:cxn ang="0">
                    <a:pos x="41" y="14"/>
                  </a:cxn>
                  <a:cxn ang="0">
                    <a:pos x="51" y="52"/>
                  </a:cxn>
                  <a:cxn ang="0">
                    <a:pos x="46" y="15"/>
                  </a:cxn>
                  <a:cxn ang="0">
                    <a:pos x="51" y="52"/>
                  </a:cxn>
                  <a:cxn ang="0">
                    <a:pos x="56" y="52"/>
                  </a:cxn>
                  <a:cxn ang="0">
                    <a:pos x="61" y="18"/>
                  </a:cxn>
                  <a:cxn ang="0">
                    <a:pos x="71" y="55"/>
                  </a:cxn>
                  <a:cxn ang="0">
                    <a:pos x="65" y="19"/>
                  </a:cxn>
                  <a:cxn ang="0">
                    <a:pos x="71" y="55"/>
                  </a:cxn>
                  <a:cxn ang="0">
                    <a:pos x="75" y="56"/>
                  </a:cxn>
                  <a:cxn ang="0">
                    <a:pos x="81" y="21"/>
                  </a:cxn>
                  <a:cxn ang="0">
                    <a:pos x="92" y="60"/>
                  </a:cxn>
                  <a:cxn ang="0">
                    <a:pos x="90" y="59"/>
                  </a:cxn>
                  <a:cxn ang="0">
                    <a:pos x="90" y="55"/>
                  </a:cxn>
                  <a:cxn ang="0">
                    <a:pos x="92" y="52"/>
                  </a:cxn>
                  <a:cxn ang="0">
                    <a:pos x="93" y="54"/>
                  </a:cxn>
                  <a:cxn ang="0">
                    <a:pos x="95" y="56"/>
                  </a:cxn>
                  <a:cxn ang="0">
                    <a:pos x="92" y="60"/>
                  </a:cxn>
                  <a:cxn ang="0">
                    <a:pos x="92" y="46"/>
                  </a:cxn>
                  <a:cxn ang="0">
                    <a:pos x="90" y="45"/>
                  </a:cxn>
                  <a:cxn ang="0">
                    <a:pos x="90" y="42"/>
                  </a:cxn>
                  <a:cxn ang="0">
                    <a:pos x="92" y="39"/>
                  </a:cxn>
                  <a:cxn ang="0">
                    <a:pos x="93" y="40"/>
                  </a:cxn>
                  <a:cxn ang="0">
                    <a:pos x="95" y="42"/>
                  </a:cxn>
                  <a:cxn ang="0">
                    <a:pos x="92" y="46"/>
                  </a:cxn>
                  <a:cxn ang="0">
                    <a:pos x="92" y="32"/>
                  </a:cxn>
                  <a:cxn ang="0">
                    <a:pos x="90" y="31"/>
                  </a:cxn>
                  <a:cxn ang="0">
                    <a:pos x="90" y="27"/>
                  </a:cxn>
                  <a:cxn ang="0">
                    <a:pos x="92" y="25"/>
                  </a:cxn>
                  <a:cxn ang="0">
                    <a:pos x="93" y="26"/>
                  </a:cxn>
                  <a:cxn ang="0">
                    <a:pos x="95" y="29"/>
                  </a:cxn>
                  <a:cxn ang="0">
                    <a:pos x="92" y="32"/>
                  </a:cxn>
                  <a:cxn ang="0">
                    <a:pos x="105" y="61"/>
                  </a:cxn>
                  <a:cxn ang="0">
                    <a:pos x="97" y="52"/>
                  </a:cxn>
                  <a:cxn ang="0">
                    <a:pos x="105" y="61"/>
                  </a:cxn>
                  <a:cxn ang="0">
                    <a:pos x="97" y="46"/>
                  </a:cxn>
                  <a:cxn ang="0">
                    <a:pos x="105" y="41"/>
                  </a:cxn>
                  <a:cxn ang="0">
                    <a:pos x="213" y="81"/>
                  </a:cxn>
                  <a:cxn ang="0">
                    <a:pos x="112" y="49"/>
                  </a:cxn>
                  <a:cxn ang="0">
                    <a:pos x="213" y="81"/>
                  </a:cxn>
                  <a:cxn ang="0">
                    <a:pos x="112" y="42"/>
                  </a:cxn>
                  <a:cxn ang="0">
                    <a:pos x="213" y="46"/>
                  </a:cxn>
                </a:cxnLst>
                <a:rect l="0" t="0" r="r" b="b"/>
                <a:pathLst>
                  <a:path w="216" h="87">
                    <a:moveTo>
                      <a:pt x="216" y="41"/>
                    </a:moveTo>
                    <a:lnTo>
                      <a:pt x="0" y="0"/>
                    </a:lnTo>
                    <a:lnTo>
                      <a:pt x="0" y="49"/>
                    </a:lnTo>
                    <a:lnTo>
                      <a:pt x="216" y="87"/>
                    </a:lnTo>
                    <a:lnTo>
                      <a:pt x="216" y="41"/>
                    </a:lnTo>
                    <a:close/>
                    <a:moveTo>
                      <a:pt x="101" y="26"/>
                    </a:moveTo>
                    <a:lnTo>
                      <a:pt x="101" y="26"/>
                    </a:lnTo>
                    <a:lnTo>
                      <a:pt x="102" y="27"/>
                    </a:lnTo>
                    <a:lnTo>
                      <a:pt x="103" y="30"/>
                    </a:lnTo>
                    <a:lnTo>
                      <a:pt x="103" y="30"/>
                    </a:lnTo>
                    <a:lnTo>
                      <a:pt x="102" y="32"/>
                    </a:lnTo>
                    <a:lnTo>
                      <a:pt x="101" y="34"/>
                    </a:lnTo>
                    <a:lnTo>
                      <a:pt x="101" y="34"/>
                    </a:lnTo>
                    <a:lnTo>
                      <a:pt x="98" y="32"/>
                    </a:lnTo>
                    <a:lnTo>
                      <a:pt x="98" y="30"/>
                    </a:lnTo>
                    <a:lnTo>
                      <a:pt x="98" y="30"/>
                    </a:lnTo>
                    <a:lnTo>
                      <a:pt x="98" y="27"/>
                    </a:lnTo>
                    <a:lnTo>
                      <a:pt x="101" y="26"/>
                    </a:lnTo>
                    <a:lnTo>
                      <a:pt x="101" y="26"/>
                    </a:lnTo>
                    <a:close/>
                    <a:moveTo>
                      <a:pt x="10" y="45"/>
                    </a:moveTo>
                    <a:lnTo>
                      <a:pt x="5" y="44"/>
                    </a:lnTo>
                    <a:lnTo>
                      <a:pt x="5" y="8"/>
                    </a:lnTo>
                    <a:lnTo>
                      <a:pt x="10" y="9"/>
                    </a:lnTo>
                    <a:lnTo>
                      <a:pt x="10" y="45"/>
                    </a:lnTo>
                    <a:close/>
                    <a:moveTo>
                      <a:pt x="20" y="46"/>
                    </a:moveTo>
                    <a:lnTo>
                      <a:pt x="15" y="45"/>
                    </a:lnTo>
                    <a:lnTo>
                      <a:pt x="15" y="9"/>
                    </a:lnTo>
                    <a:lnTo>
                      <a:pt x="20" y="10"/>
                    </a:lnTo>
                    <a:lnTo>
                      <a:pt x="20" y="46"/>
                    </a:lnTo>
                    <a:close/>
                    <a:moveTo>
                      <a:pt x="31" y="49"/>
                    </a:moveTo>
                    <a:lnTo>
                      <a:pt x="25" y="47"/>
                    </a:lnTo>
                    <a:lnTo>
                      <a:pt x="25" y="11"/>
                    </a:lnTo>
                    <a:lnTo>
                      <a:pt x="31" y="13"/>
                    </a:lnTo>
                    <a:lnTo>
                      <a:pt x="31" y="49"/>
                    </a:lnTo>
                    <a:close/>
                    <a:moveTo>
                      <a:pt x="41" y="50"/>
                    </a:moveTo>
                    <a:lnTo>
                      <a:pt x="35" y="49"/>
                    </a:lnTo>
                    <a:lnTo>
                      <a:pt x="35" y="13"/>
                    </a:lnTo>
                    <a:lnTo>
                      <a:pt x="41" y="14"/>
                    </a:lnTo>
                    <a:lnTo>
                      <a:pt x="41" y="50"/>
                    </a:lnTo>
                    <a:close/>
                    <a:moveTo>
                      <a:pt x="51" y="52"/>
                    </a:moveTo>
                    <a:lnTo>
                      <a:pt x="46" y="51"/>
                    </a:lnTo>
                    <a:lnTo>
                      <a:pt x="46" y="15"/>
                    </a:lnTo>
                    <a:lnTo>
                      <a:pt x="51" y="16"/>
                    </a:lnTo>
                    <a:lnTo>
                      <a:pt x="51" y="52"/>
                    </a:lnTo>
                    <a:close/>
                    <a:moveTo>
                      <a:pt x="61" y="54"/>
                    </a:moveTo>
                    <a:lnTo>
                      <a:pt x="56" y="52"/>
                    </a:lnTo>
                    <a:lnTo>
                      <a:pt x="56" y="16"/>
                    </a:lnTo>
                    <a:lnTo>
                      <a:pt x="61" y="18"/>
                    </a:lnTo>
                    <a:lnTo>
                      <a:pt x="61" y="54"/>
                    </a:lnTo>
                    <a:close/>
                    <a:moveTo>
                      <a:pt x="71" y="55"/>
                    </a:moveTo>
                    <a:lnTo>
                      <a:pt x="65" y="55"/>
                    </a:lnTo>
                    <a:lnTo>
                      <a:pt x="65" y="19"/>
                    </a:lnTo>
                    <a:lnTo>
                      <a:pt x="71" y="20"/>
                    </a:lnTo>
                    <a:lnTo>
                      <a:pt x="71" y="55"/>
                    </a:lnTo>
                    <a:close/>
                    <a:moveTo>
                      <a:pt x="81" y="57"/>
                    </a:moveTo>
                    <a:lnTo>
                      <a:pt x="75" y="56"/>
                    </a:lnTo>
                    <a:lnTo>
                      <a:pt x="75" y="20"/>
                    </a:lnTo>
                    <a:lnTo>
                      <a:pt x="81" y="21"/>
                    </a:lnTo>
                    <a:lnTo>
                      <a:pt x="81" y="57"/>
                    </a:lnTo>
                    <a:close/>
                    <a:moveTo>
                      <a:pt x="92" y="60"/>
                    </a:moveTo>
                    <a:lnTo>
                      <a:pt x="92" y="60"/>
                    </a:lnTo>
                    <a:lnTo>
                      <a:pt x="90" y="59"/>
                    </a:lnTo>
                    <a:lnTo>
                      <a:pt x="90" y="55"/>
                    </a:lnTo>
                    <a:lnTo>
                      <a:pt x="90" y="55"/>
                    </a:lnTo>
                    <a:lnTo>
                      <a:pt x="90" y="52"/>
                    </a:lnTo>
                    <a:lnTo>
                      <a:pt x="92" y="52"/>
                    </a:lnTo>
                    <a:lnTo>
                      <a:pt x="92" y="52"/>
                    </a:lnTo>
                    <a:lnTo>
                      <a:pt x="93" y="54"/>
                    </a:lnTo>
                    <a:lnTo>
                      <a:pt x="95" y="56"/>
                    </a:lnTo>
                    <a:lnTo>
                      <a:pt x="95" y="56"/>
                    </a:lnTo>
                    <a:lnTo>
                      <a:pt x="93" y="59"/>
                    </a:lnTo>
                    <a:lnTo>
                      <a:pt x="92" y="60"/>
                    </a:lnTo>
                    <a:lnTo>
                      <a:pt x="92" y="60"/>
                    </a:lnTo>
                    <a:close/>
                    <a:moveTo>
                      <a:pt x="92" y="46"/>
                    </a:moveTo>
                    <a:lnTo>
                      <a:pt x="92" y="46"/>
                    </a:lnTo>
                    <a:lnTo>
                      <a:pt x="90" y="45"/>
                    </a:lnTo>
                    <a:lnTo>
                      <a:pt x="90" y="42"/>
                    </a:lnTo>
                    <a:lnTo>
                      <a:pt x="90" y="42"/>
                    </a:lnTo>
                    <a:lnTo>
                      <a:pt x="90" y="39"/>
                    </a:lnTo>
                    <a:lnTo>
                      <a:pt x="92" y="39"/>
                    </a:lnTo>
                    <a:lnTo>
                      <a:pt x="92" y="39"/>
                    </a:lnTo>
                    <a:lnTo>
                      <a:pt x="93" y="40"/>
                    </a:lnTo>
                    <a:lnTo>
                      <a:pt x="95" y="42"/>
                    </a:lnTo>
                    <a:lnTo>
                      <a:pt x="95" y="42"/>
                    </a:lnTo>
                    <a:lnTo>
                      <a:pt x="93" y="45"/>
                    </a:lnTo>
                    <a:lnTo>
                      <a:pt x="92" y="46"/>
                    </a:lnTo>
                    <a:lnTo>
                      <a:pt x="92" y="46"/>
                    </a:lnTo>
                    <a:close/>
                    <a:moveTo>
                      <a:pt x="92" y="32"/>
                    </a:moveTo>
                    <a:lnTo>
                      <a:pt x="92" y="32"/>
                    </a:lnTo>
                    <a:lnTo>
                      <a:pt x="90" y="31"/>
                    </a:lnTo>
                    <a:lnTo>
                      <a:pt x="90" y="27"/>
                    </a:lnTo>
                    <a:lnTo>
                      <a:pt x="90" y="27"/>
                    </a:lnTo>
                    <a:lnTo>
                      <a:pt x="90" y="25"/>
                    </a:lnTo>
                    <a:lnTo>
                      <a:pt x="92" y="25"/>
                    </a:lnTo>
                    <a:lnTo>
                      <a:pt x="92" y="25"/>
                    </a:lnTo>
                    <a:lnTo>
                      <a:pt x="93" y="26"/>
                    </a:lnTo>
                    <a:lnTo>
                      <a:pt x="95" y="29"/>
                    </a:lnTo>
                    <a:lnTo>
                      <a:pt x="95" y="29"/>
                    </a:lnTo>
                    <a:lnTo>
                      <a:pt x="93" y="31"/>
                    </a:lnTo>
                    <a:lnTo>
                      <a:pt x="92" y="32"/>
                    </a:lnTo>
                    <a:lnTo>
                      <a:pt x="92" y="32"/>
                    </a:lnTo>
                    <a:close/>
                    <a:moveTo>
                      <a:pt x="105" y="61"/>
                    </a:moveTo>
                    <a:lnTo>
                      <a:pt x="97" y="60"/>
                    </a:lnTo>
                    <a:lnTo>
                      <a:pt x="97" y="52"/>
                    </a:lnTo>
                    <a:lnTo>
                      <a:pt x="105" y="55"/>
                    </a:lnTo>
                    <a:lnTo>
                      <a:pt x="105" y="61"/>
                    </a:lnTo>
                    <a:close/>
                    <a:moveTo>
                      <a:pt x="105" y="47"/>
                    </a:moveTo>
                    <a:lnTo>
                      <a:pt x="97" y="46"/>
                    </a:lnTo>
                    <a:lnTo>
                      <a:pt x="97" y="40"/>
                    </a:lnTo>
                    <a:lnTo>
                      <a:pt x="105" y="41"/>
                    </a:lnTo>
                    <a:lnTo>
                      <a:pt x="105" y="47"/>
                    </a:lnTo>
                    <a:close/>
                    <a:moveTo>
                      <a:pt x="213" y="81"/>
                    </a:moveTo>
                    <a:lnTo>
                      <a:pt x="112" y="63"/>
                    </a:lnTo>
                    <a:lnTo>
                      <a:pt x="112" y="49"/>
                    </a:lnTo>
                    <a:lnTo>
                      <a:pt x="213" y="66"/>
                    </a:lnTo>
                    <a:lnTo>
                      <a:pt x="213" y="81"/>
                    </a:lnTo>
                    <a:close/>
                    <a:moveTo>
                      <a:pt x="213" y="61"/>
                    </a:moveTo>
                    <a:lnTo>
                      <a:pt x="112" y="42"/>
                    </a:lnTo>
                    <a:lnTo>
                      <a:pt x="112" y="27"/>
                    </a:lnTo>
                    <a:lnTo>
                      <a:pt x="213" y="46"/>
                    </a:lnTo>
                    <a:lnTo>
                      <a:pt x="213" y="6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39">
                <a:extLst>
                  <a:ext uri="{FF2B5EF4-FFF2-40B4-BE49-F238E27FC236}">
                    <a16:creationId xmlns:a16="http://schemas.microsoft.com/office/drawing/2014/main" id="{80631506-14E1-43CD-AD31-9EABB97A6A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4526" y="2339975"/>
                <a:ext cx="171450" cy="492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5" y="60"/>
                  </a:cxn>
                  <a:cxn ang="0">
                    <a:pos x="99" y="13"/>
                  </a:cxn>
                  <a:cxn ang="0">
                    <a:pos x="102" y="15"/>
                  </a:cxn>
                  <a:cxn ang="0">
                    <a:pos x="102" y="18"/>
                  </a:cxn>
                  <a:cxn ang="0">
                    <a:pos x="99" y="21"/>
                  </a:cxn>
                  <a:cxn ang="0">
                    <a:pos x="98" y="19"/>
                  </a:cxn>
                  <a:cxn ang="0">
                    <a:pos x="97" y="17"/>
                  </a:cxn>
                  <a:cxn ang="0">
                    <a:pos x="99" y="13"/>
                  </a:cxn>
                  <a:cxn ang="0">
                    <a:pos x="10" y="43"/>
                  </a:cxn>
                  <a:cxn ang="0">
                    <a:pos x="3" y="6"/>
                  </a:cxn>
                  <a:cxn ang="0">
                    <a:pos x="10" y="43"/>
                  </a:cxn>
                  <a:cxn ang="0">
                    <a:pos x="13" y="43"/>
                  </a:cxn>
                  <a:cxn ang="0">
                    <a:pos x="20" y="7"/>
                  </a:cxn>
                  <a:cxn ang="0">
                    <a:pos x="30" y="44"/>
                  </a:cxn>
                  <a:cxn ang="0">
                    <a:pos x="25" y="7"/>
                  </a:cxn>
                  <a:cxn ang="0">
                    <a:pos x="30" y="44"/>
                  </a:cxn>
                  <a:cxn ang="0">
                    <a:pos x="34" y="44"/>
                  </a:cxn>
                  <a:cxn ang="0">
                    <a:pos x="39" y="8"/>
                  </a:cxn>
                  <a:cxn ang="0">
                    <a:pos x="49" y="46"/>
                  </a:cxn>
                  <a:cxn ang="0">
                    <a:pos x="44" y="10"/>
                  </a:cxn>
                  <a:cxn ang="0">
                    <a:pos x="49" y="46"/>
                  </a:cxn>
                  <a:cxn ang="0">
                    <a:pos x="54" y="46"/>
                  </a:cxn>
                  <a:cxn ang="0">
                    <a:pos x="59" y="10"/>
                  </a:cxn>
                  <a:cxn ang="0">
                    <a:pos x="69" y="47"/>
                  </a:cxn>
                  <a:cxn ang="0">
                    <a:pos x="64" y="11"/>
                  </a:cxn>
                  <a:cxn ang="0">
                    <a:pos x="69" y="47"/>
                  </a:cxn>
                  <a:cxn ang="0">
                    <a:pos x="74" y="47"/>
                  </a:cxn>
                  <a:cxn ang="0">
                    <a:pos x="79" y="12"/>
                  </a:cxn>
                  <a:cxn ang="0">
                    <a:pos x="90" y="48"/>
                  </a:cxn>
                  <a:cxn ang="0">
                    <a:pos x="89" y="47"/>
                  </a:cxn>
                  <a:cxn ang="0">
                    <a:pos x="88" y="44"/>
                  </a:cxn>
                  <a:cxn ang="0">
                    <a:pos x="90" y="41"/>
                  </a:cxn>
                  <a:cxn ang="0">
                    <a:pos x="92" y="42"/>
                  </a:cxn>
                  <a:cxn ang="0">
                    <a:pos x="93" y="44"/>
                  </a:cxn>
                  <a:cxn ang="0">
                    <a:pos x="90" y="48"/>
                  </a:cxn>
                  <a:cxn ang="0">
                    <a:pos x="90" y="34"/>
                  </a:cxn>
                  <a:cxn ang="0">
                    <a:pos x="89" y="33"/>
                  </a:cxn>
                  <a:cxn ang="0">
                    <a:pos x="88" y="31"/>
                  </a:cxn>
                  <a:cxn ang="0">
                    <a:pos x="90" y="27"/>
                  </a:cxn>
                  <a:cxn ang="0">
                    <a:pos x="92" y="28"/>
                  </a:cxn>
                  <a:cxn ang="0">
                    <a:pos x="93" y="31"/>
                  </a:cxn>
                  <a:cxn ang="0">
                    <a:pos x="90" y="34"/>
                  </a:cxn>
                  <a:cxn ang="0">
                    <a:pos x="90" y="21"/>
                  </a:cxn>
                  <a:cxn ang="0">
                    <a:pos x="89" y="19"/>
                  </a:cxn>
                  <a:cxn ang="0">
                    <a:pos x="88" y="17"/>
                  </a:cxn>
                  <a:cxn ang="0">
                    <a:pos x="90" y="13"/>
                  </a:cxn>
                  <a:cxn ang="0">
                    <a:pos x="92" y="15"/>
                  </a:cxn>
                  <a:cxn ang="0">
                    <a:pos x="93" y="17"/>
                  </a:cxn>
                  <a:cxn ang="0">
                    <a:pos x="90" y="21"/>
                  </a:cxn>
                  <a:cxn ang="0">
                    <a:pos x="103" y="48"/>
                  </a:cxn>
                  <a:cxn ang="0">
                    <a:pos x="95" y="41"/>
                  </a:cxn>
                  <a:cxn ang="0">
                    <a:pos x="103" y="48"/>
                  </a:cxn>
                  <a:cxn ang="0">
                    <a:pos x="95" y="34"/>
                  </a:cxn>
                  <a:cxn ang="0">
                    <a:pos x="103" y="28"/>
                  </a:cxn>
                  <a:cxn ang="0">
                    <a:pos x="211" y="55"/>
                  </a:cxn>
                  <a:cxn ang="0">
                    <a:pos x="110" y="34"/>
                  </a:cxn>
                  <a:cxn ang="0">
                    <a:pos x="211" y="55"/>
                  </a:cxn>
                  <a:cxn ang="0">
                    <a:pos x="110" y="29"/>
                  </a:cxn>
                  <a:cxn ang="0">
                    <a:pos x="211" y="21"/>
                  </a:cxn>
                </a:cxnLst>
                <a:rect l="0" t="0" r="r" b="b"/>
                <a:pathLst>
                  <a:path w="215" h="60">
                    <a:moveTo>
                      <a:pt x="215" y="16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215" y="60"/>
                    </a:lnTo>
                    <a:lnTo>
                      <a:pt x="215" y="16"/>
                    </a:lnTo>
                    <a:close/>
                    <a:moveTo>
                      <a:pt x="99" y="13"/>
                    </a:moveTo>
                    <a:lnTo>
                      <a:pt x="99" y="13"/>
                    </a:lnTo>
                    <a:lnTo>
                      <a:pt x="102" y="15"/>
                    </a:lnTo>
                    <a:lnTo>
                      <a:pt x="102" y="18"/>
                    </a:lnTo>
                    <a:lnTo>
                      <a:pt x="102" y="18"/>
                    </a:lnTo>
                    <a:lnTo>
                      <a:pt x="102" y="21"/>
                    </a:lnTo>
                    <a:lnTo>
                      <a:pt x="99" y="21"/>
                    </a:lnTo>
                    <a:lnTo>
                      <a:pt x="99" y="21"/>
                    </a:lnTo>
                    <a:lnTo>
                      <a:pt x="98" y="19"/>
                    </a:lnTo>
                    <a:lnTo>
                      <a:pt x="97" y="17"/>
                    </a:lnTo>
                    <a:lnTo>
                      <a:pt x="97" y="17"/>
                    </a:lnTo>
                    <a:lnTo>
                      <a:pt x="98" y="15"/>
                    </a:lnTo>
                    <a:lnTo>
                      <a:pt x="99" y="13"/>
                    </a:lnTo>
                    <a:lnTo>
                      <a:pt x="99" y="13"/>
                    </a:lnTo>
                    <a:close/>
                    <a:moveTo>
                      <a:pt x="10" y="43"/>
                    </a:moveTo>
                    <a:lnTo>
                      <a:pt x="3" y="43"/>
                    </a:lnTo>
                    <a:lnTo>
                      <a:pt x="3" y="6"/>
                    </a:lnTo>
                    <a:lnTo>
                      <a:pt x="10" y="7"/>
                    </a:lnTo>
                    <a:lnTo>
                      <a:pt x="10" y="43"/>
                    </a:lnTo>
                    <a:close/>
                    <a:moveTo>
                      <a:pt x="20" y="43"/>
                    </a:moveTo>
                    <a:lnTo>
                      <a:pt x="13" y="43"/>
                    </a:lnTo>
                    <a:lnTo>
                      <a:pt x="13" y="7"/>
                    </a:lnTo>
                    <a:lnTo>
                      <a:pt x="20" y="7"/>
                    </a:lnTo>
                    <a:lnTo>
                      <a:pt x="20" y="43"/>
                    </a:lnTo>
                    <a:close/>
                    <a:moveTo>
                      <a:pt x="30" y="44"/>
                    </a:moveTo>
                    <a:lnTo>
                      <a:pt x="25" y="44"/>
                    </a:lnTo>
                    <a:lnTo>
                      <a:pt x="25" y="7"/>
                    </a:lnTo>
                    <a:lnTo>
                      <a:pt x="30" y="8"/>
                    </a:lnTo>
                    <a:lnTo>
                      <a:pt x="30" y="44"/>
                    </a:lnTo>
                    <a:close/>
                    <a:moveTo>
                      <a:pt x="39" y="44"/>
                    </a:moveTo>
                    <a:lnTo>
                      <a:pt x="34" y="44"/>
                    </a:lnTo>
                    <a:lnTo>
                      <a:pt x="34" y="8"/>
                    </a:lnTo>
                    <a:lnTo>
                      <a:pt x="39" y="8"/>
                    </a:lnTo>
                    <a:lnTo>
                      <a:pt x="39" y="44"/>
                    </a:lnTo>
                    <a:close/>
                    <a:moveTo>
                      <a:pt x="49" y="46"/>
                    </a:moveTo>
                    <a:lnTo>
                      <a:pt x="44" y="46"/>
                    </a:lnTo>
                    <a:lnTo>
                      <a:pt x="44" y="10"/>
                    </a:lnTo>
                    <a:lnTo>
                      <a:pt x="49" y="10"/>
                    </a:lnTo>
                    <a:lnTo>
                      <a:pt x="49" y="46"/>
                    </a:lnTo>
                    <a:close/>
                    <a:moveTo>
                      <a:pt x="59" y="46"/>
                    </a:moveTo>
                    <a:lnTo>
                      <a:pt x="54" y="46"/>
                    </a:lnTo>
                    <a:lnTo>
                      <a:pt x="54" y="10"/>
                    </a:lnTo>
                    <a:lnTo>
                      <a:pt x="59" y="10"/>
                    </a:lnTo>
                    <a:lnTo>
                      <a:pt x="59" y="46"/>
                    </a:lnTo>
                    <a:close/>
                    <a:moveTo>
                      <a:pt x="69" y="47"/>
                    </a:moveTo>
                    <a:lnTo>
                      <a:pt x="64" y="46"/>
                    </a:lnTo>
                    <a:lnTo>
                      <a:pt x="64" y="11"/>
                    </a:lnTo>
                    <a:lnTo>
                      <a:pt x="69" y="11"/>
                    </a:lnTo>
                    <a:lnTo>
                      <a:pt x="69" y="47"/>
                    </a:lnTo>
                    <a:close/>
                    <a:moveTo>
                      <a:pt x="79" y="47"/>
                    </a:moveTo>
                    <a:lnTo>
                      <a:pt x="74" y="47"/>
                    </a:lnTo>
                    <a:lnTo>
                      <a:pt x="74" y="11"/>
                    </a:lnTo>
                    <a:lnTo>
                      <a:pt x="79" y="12"/>
                    </a:lnTo>
                    <a:lnTo>
                      <a:pt x="79" y="47"/>
                    </a:lnTo>
                    <a:close/>
                    <a:moveTo>
                      <a:pt x="90" y="48"/>
                    </a:moveTo>
                    <a:lnTo>
                      <a:pt x="90" y="48"/>
                    </a:lnTo>
                    <a:lnTo>
                      <a:pt x="89" y="47"/>
                    </a:lnTo>
                    <a:lnTo>
                      <a:pt x="88" y="44"/>
                    </a:lnTo>
                    <a:lnTo>
                      <a:pt x="88" y="44"/>
                    </a:lnTo>
                    <a:lnTo>
                      <a:pt x="89" y="42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92" y="42"/>
                    </a:lnTo>
                    <a:lnTo>
                      <a:pt x="93" y="44"/>
                    </a:lnTo>
                    <a:lnTo>
                      <a:pt x="93" y="44"/>
                    </a:lnTo>
                    <a:lnTo>
                      <a:pt x="92" y="47"/>
                    </a:lnTo>
                    <a:lnTo>
                      <a:pt x="90" y="48"/>
                    </a:lnTo>
                    <a:lnTo>
                      <a:pt x="90" y="48"/>
                    </a:lnTo>
                    <a:close/>
                    <a:moveTo>
                      <a:pt x="90" y="34"/>
                    </a:moveTo>
                    <a:lnTo>
                      <a:pt x="90" y="34"/>
                    </a:lnTo>
                    <a:lnTo>
                      <a:pt x="89" y="33"/>
                    </a:lnTo>
                    <a:lnTo>
                      <a:pt x="88" y="31"/>
                    </a:lnTo>
                    <a:lnTo>
                      <a:pt x="88" y="31"/>
                    </a:lnTo>
                    <a:lnTo>
                      <a:pt x="89" y="28"/>
                    </a:lnTo>
                    <a:lnTo>
                      <a:pt x="90" y="27"/>
                    </a:lnTo>
                    <a:lnTo>
                      <a:pt x="90" y="27"/>
                    </a:lnTo>
                    <a:lnTo>
                      <a:pt x="92" y="28"/>
                    </a:lnTo>
                    <a:lnTo>
                      <a:pt x="93" y="31"/>
                    </a:lnTo>
                    <a:lnTo>
                      <a:pt x="93" y="31"/>
                    </a:lnTo>
                    <a:lnTo>
                      <a:pt x="92" y="33"/>
                    </a:lnTo>
                    <a:lnTo>
                      <a:pt x="90" y="34"/>
                    </a:lnTo>
                    <a:lnTo>
                      <a:pt x="90" y="34"/>
                    </a:lnTo>
                    <a:close/>
                    <a:moveTo>
                      <a:pt x="90" y="21"/>
                    </a:moveTo>
                    <a:lnTo>
                      <a:pt x="90" y="21"/>
                    </a:lnTo>
                    <a:lnTo>
                      <a:pt x="89" y="19"/>
                    </a:lnTo>
                    <a:lnTo>
                      <a:pt x="88" y="17"/>
                    </a:lnTo>
                    <a:lnTo>
                      <a:pt x="88" y="17"/>
                    </a:lnTo>
                    <a:lnTo>
                      <a:pt x="89" y="15"/>
                    </a:lnTo>
                    <a:lnTo>
                      <a:pt x="90" y="13"/>
                    </a:lnTo>
                    <a:lnTo>
                      <a:pt x="90" y="13"/>
                    </a:lnTo>
                    <a:lnTo>
                      <a:pt x="92" y="15"/>
                    </a:lnTo>
                    <a:lnTo>
                      <a:pt x="93" y="17"/>
                    </a:lnTo>
                    <a:lnTo>
                      <a:pt x="93" y="17"/>
                    </a:lnTo>
                    <a:lnTo>
                      <a:pt x="92" y="19"/>
                    </a:lnTo>
                    <a:lnTo>
                      <a:pt x="90" y="21"/>
                    </a:lnTo>
                    <a:lnTo>
                      <a:pt x="90" y="21"/>
                    </a:lnTo>
                    <a:close/>
                    <a:moveTo>
                      <a:pt x="103" y="48"/>
                    </a:moveTo>
                    <a:lnTo>
                      <a:pt x="95" y="48"/>
                    </a:lnTo>
                    <a:lnTo>
                      <a:pt x="95" y="41"/>
                    </a:lnTo>
                    <a:lnTo>
                      <a:pt x="103" y="42"/>
                    </a:lnTo>
                    <a:lnTo>
                      <a:pt x="103" y="48"/>
                    </a:lnTo>
                    <a:close/>
                    <a:moveTo>
                      <a:pt x="103" y="34"/>
                    </a:moveTo>
                    <a:lnTo>
                      <a:pt x="95" y="34"/>
                    </a:lnTo>
                    <a:lnTo>
                      <a:pt x="95" y="28"/>
                    </a:lnTo>
                    <a:lnTo>
                      <a:pt x="103" y="28"/>
                    </a:lnTo>
                    <a:lnTo>
                      <a:pt x="103" y="34"/>
                    </a:lnTo>
                    <a:close/>
                    <a:moveTo>
                      <a:pt x="211" y="55"/>
                    </a:moveTo>
                    <a:lnTo>
                      <a:pt x="110" y="49"/>
                    </a:lnTo>
                    <a:lnTo>
                      <a:pt x="110" y="34"/>
                    </a:lnTo>
                    <a:lnTo>
                      <a:pt x="211" y="41"/>
                    </a:lnTo>
                    <a:lnTo>
                      <a:pt x="211" y="55"/>
                    </a:lnTo>
                    <a:close/>
                    <a:moveTo>
                      <a:pt x="211" y="36"/>
                    </a:moveTo>
                    <a:lnTo>
                      <a:pt x="110" y="29"/>
                    </a:lnTo>
                    <a:lnTo>
                      <a:pt x="110" y="13"/>
                    </a:lnTo>
                    <a:lnTo>
                      <a:pt x="211" y="21"/>
                    </a:lnTo>
                    <a:lnTo>
                      <a:pt x="211" y="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40">
                <a:extLst>
                  <a:ext uri="{FF2B5EF4-FFF2-40B4-BE49-F238E27FC236}">
                    <a16:creationId xmlns:a16="http://schemas.microsoft.com/office/drawing/2014/main" id="{D003BB38-A464-4451-9D8F-7756B0E629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4526" y="2679700"/>
                <a:ext cx="171450" cy="47625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215" y="46"/>
                  </a:cxn>
                  <a:cxn ang="0">
                    <a:pos x="99" y="12"/>
                  </a:cxn>
                  <a:cxn ang="0">
                    <a:pos x="102" y="14"/>
                  </a:cxn>
                  <a:cxn ang="0">
                    <a:pos x="102" y="16"/>
                  </a:cxn>
                  <a:cxn ang="0">
                    <a:pos x="99" y="20"/>
                  </a:cxn>
                  <a:cxn ang="0">
                    <a:pos x="98" y="19"/>
                  </a:cxn>
                  <a:cxn ang="0">
                    <a:pos x="97" y="16"/>
                  </a:cxn>
                  <a:cxn ang="0">
                    <a:pos x="99" y="12"/>
                  </a:cxn>
                  <a:cxn ang="0">
                    <a:pos x="10" y="52"/>
                  </a:cxn>
                  <a:cxn ang="0">
                    <a:pos x="3" y="16"/>
                  </a:cxn>
                  <a:cxn ang="0">
                    <a:pos x="10" y="52"/>
                  </a:cxn>
                  <a:cxn ang="0">
                    <a:pos x="13" y="52"/>
                  </a:cxn>
                  <a:cxn ang="0">
                    <a:pos x="20" y="16"/>
                  </a:cxn>
                  <a:cxn ang="0">
                    <a:pos x="30" y="51"/>
                  </a:cxn>
                  <a:cxn ang="0">
                    <a:pos x="25" y="15"/>
                  </a:cxn>
                  <a:cxn ang="0">
                    <a:pos x="30" y="51"/>
                  </a:cxn>
                  <a:cxn ang="0">
                    <a:pos x="34" y="51"/>
                  </a:cxn>
                  <a:cxn ang="0">
                    <a:pos x="39" y="15"/>
                  </a:cxn>
                  <a:cxn ang="0">
                    <a:pos x="49" y="50"/>
                  </a:cxn>
                  <a:cxn ang="0">
                    <a:pos x="44" y="15"/>
                  </a:cxn>
                  <a:cxn ang="0">
                    <a:pos x="49" y="50"/>
                  </a:cxn>
                  <a:cxn ang="0">
                    <a:pos x="54" y="50"/>
                  </a:cxn>
                  <a:cxn ang="0">
                    <a:pos x="59" y="14"/>
                  </a:cxn>
                  <a:cxn ang="0">
                    <a:pos x="69" y="48"/>
                  </a:cxn>
                  <a:cxn ang="0">
                    <a:pos x="64" y="14"/>
                  </a:cxn>
                  <a:cxn ang="0">
                    <a:pos x="69" y="48"/>
                  </a:cxn>
                  <a:cxn ang="0">
                    <a:pos x="74" y="48"/>
                  </a:cxn>
                  <a:cxn ang="0">
                    <a:pos x="79" y="12"/>
                  </a:cxn>
                  <a:cxn ang="0">
                    <a:pos x="90" y="47"/>
                  </a:cxn>
                  <a:cxn ang="0">
                    <a:pos x="89" y="47"/>
                  </a:cxn>
                  <a:cxn ang="0">
                    <a:pos x="88" y="45"/>
                  </a:cxn>
                  <a:cxn ang="0">
                    <a:pos x="90" y="40"/>
                  </a:cxn>
                  <a:cxn ang="0">
                    <a:pos x="92" y="41"/>
                  </a:cxn>
                  <a:cxn ang="0">
                    <a:pos x="93" y="43"/>
                  </a:cxn>
                  <a:cxn ang="0">
                    <a:pos x="90" y="47"/>
                  </a:cxn>
                  <a:cxn ang="0">
                    <a:pos x="90" y="35"/>
                  </a:cxn>
                  <a:cxn ang="0">
                    <a:pos x="89" y="33"/>
                  </a:cxn>
                  <a:cxn ang="0">
                    <a:pos x="88" y="31"/>
                  </a:cxn>
                  <a:cxn ang="0">
                    <a:pos x="90" y="27"/>
                  </a:cxn>
                  <a:cxn ang="0">
                    <a:pos x="92" y="27"/>
                  </a:cxn>
                  <a:cxn ang="0">
                    <a:pos x="93" y="30"/>
                  </a:cxn>
                  <a:cxn ang="0">
                    <a:pos x="90" y="35"/>
                  </a:cxn>
                  <a:cxn ang="0">
                    <a:pos x="90" y="20"/>
                  </a:cxn>
                  <a:cxn ang="0">
                    <a:pos x="89" y="20"/>
                  </a:cxn>
                  <a:cxn ang="0">
                    <a:pos x="88" y="16"/>
                  </a:cxn>
                  <a:cxn ang="0">
                    <a:pos x="90" y="12"/>
                  </a:cxn>
                  <a:cxn ang="0">
                    <a:pos x="92" y="14"/>
                  </a:cxn>
                  <a:cxn ang="0">
                    <a:pos x="93" y="16"/>
                  </a:cxn>
                  <a:cxn ang="0">
                    <a:pos x="90" y="20"/>
                  </a:cxn>
                  <a:cxn ang="0">
                    <a:pos x="103" y="46"/>
                  </a:cxn>
                  <a:cxn ang="0">
                    <a:pos x="95" y="40"/>
                  </a:cxn>
                  <a:cxn ang="0">
                    <a:pos x="103" y="46"/>
                  </a:cxn>
                  <a:cxn ang="0">
                    <a:pos x="95" y="33"/>
                  </a:cxn>
                  <a:cxn ang="0">
                    <a:pos x="103" y="26"/>
                  </a:cxn>
                  <a:cxn ang="0">
                    <a:pos x="211" y="41"/>
                  </a:cxn>
                  <a:cxn ang="0">
                    <a:pos x="110" y="31"/>
                  </a:cxn>
                  <a:cxn ang="0">
                    <a:pos x="211" y="41"/>
                  </a:cxn>
                  <a:cxn ang="0">
                    <a:pos x="110" y="26"/>
                  </a:cxn>
                  <a:cxn ang="0">
                    <a:pos x="211" y="6"/>
                  </a:cxn>
                </a:cxnLst>
                <a:rect l="0" t="0" r="r" b="b"/>
                <a:pathLst>
                  <a:path w="215" h="58">
                    <a:moveTo>
                      <a:pt x="215" y="0"/>
                    </a:moveTo>
                    <a:lnTo>
                      <a:pt x="0" y="11"/>
                    </a:lnTo>
                    <a:lnTo>
                      <a:pt x="0" y="58"/>
                    </a:lnTo>
                    <a:lnTo>
                      <a:pt x="215" y="46"/>
                    </a:lnTo>
                    <a:lnTo>
                      <a:pt x="215" y="0"/>
                    </a:lnTo>
                    <a:close/>
                    <a:moveTo>
                      <a:pt x="99" y="12"/>
                    </a:moveTo>
                    <a:lnTo>
                      <a:pt x="99" y="12"/>
                    </a:lnTo>
                    <a:lnTo>
                      <a:pt x="102" y="14"/>
                    </a:lnTo>
                    <a:lnTo>
                      <a:pt x="102" y="16"/>
                    </a:lnTo>
                    <a:lnTo>
                      <a:pt x="102" y="16"/>
                    </a:lnTo>
                    <a:lnTo>
                      <a:pt x="102" y="19"/>
                    </a:lnTo>
                    <a:lnTo>
                      <a:pt x="99" y="20"/>
                    </a:lnTo>
                    <a:lnTo>
                      <a:pt x="99" y="20"/>
                    </a:lnTo>
                    <a:lnTo>
                      <a:pt x="98" y="19"/>
                    </a:lnTo>
                    <a:lnTo>
                      <a:pt x="97" y="16"/>
                    </a:lnTo>
                    <a:lnTo>
                      <a:pt x="97" y="16"/>
                    </a:lnTo>
                    <a:lnTo>
                      <a:pt x="98" y="14"/>
                    </a:lnTo>
                    <a:lnTo>
                      <a:pt x="99" y="12"/>
                    </a:lnTo>
                    <a:lnTo>
                      <a:pt x="99" y="12"/>
                    </a:lnTo>
                    <a:close/>
                    <a:moveTo>
                      <a:pt x="10" y="52"/>
                    </a:moveTo>
                    <a:lnTo>
                      <a:pt x="3" y="52"/>
                    </a:lnTo>
                    <a:lnTo>
                      <a:pt x="3" y="16"/>
                    </a:lnTo>
                    <a:lnTo>
                      <a:pt x="10" y="16"/>
                    </a:lnTo>
                    <a:lnTo>
                      <a:pt x="10" y="52"/>
                    </a:lnTo>
                    <a:close/>
                    <a:moveTo>
                      <a:pt x="20" y="52"/>
                    </a:moveTo>
                    <a:lnTo>
                      <a:pt x="13" y="52"/>
                    </a:lnTo>
                    <a:lnTo>
                      <a:pt x="13" y="16"/>
                    </a:lnTo>
                    <a:lnTo>
                      <a:pt x="20" y="16"/>
                    </a:lnTo>
                    <a:lnTo>
                      <a:pt x="20" y="52"/>
                    </a:lnTo>
                    <a:close/>
                    <a:moveTo>
                      <a:pt x="30" y="51"/>
                    </a:moveTo>
                    <a:lnTo>
                      <a:pt x="25" y="51"/>
                    </a:lnTo>
                    <a:lnTo>
                      <a:pt x="25" y="15"/>
                    </a:lnTo>
                    <a:lnTo>
                      <a:pt x="30" y="15"/>
                    </a:lnTo>
                    <a:lnTo>
                      <a:pt x="30" y="51"/>
                    </a:lnTo>
                    <a:close/>
                    <a:moveTo>
                      <a:pt x="39" y="51"/>
                    </a:moveTo>
                    <a:lnTo>
                      <a:pt x="34" y="51"/>
                    </a:lnTo>
                    <a:lnTo>
                      <a:pt x="34" y="15"/>
                    </a:lnTo>
                    <a:lnTo>
                      <a:pt x="39" y="15"/>
                    </a:lnTo>
                    <a:lnTo>
                      <a:pt x="39" y="51"/>
                    </a:lnTo>
                    <a:close/>
                    <a:moveTo>
                      <a:pt x="49" y="50"/>
                    </a:moveTo>
                    <a:lnTo>
                      <a:pt x="44" y="50"/>
                    </a:lnTo>
                    <a:lnTo>
                      <a:pt x="44" y="15"/>
                    </a:lnTo>
                    <a:lnTo>
                      <a:pt x="49" y="14"/>
                    </a:lnTo>
                    <a:lnTo>
                      <a:pt x="49" y="50"/>
                    </a:lnTo>
                    <a:close/>
                    <a:moveTo>
                      <a:pt x="59" y="50"/>
                    </a:moveTo>
                    <a:lnTo>
                      <a:pt x="54" y="50"/>
                    </a:lnTo>
                    <a:lnTo>
                      <a:pt x="54" y="14"/>
                    </a:lnTo>
                    <a:lnTo>
                      <a:pt x="59" y="14"/>
                    </a:lnTo>
                    <a:lnTo>
                      <a:pt x="59" y="50"/>
                    </a:lnTo>
                    <a:close/>
                    <a:moveTo>
                      <a:pt x="69" y="48"/>
                    </a:moveTo>
                    <a:lnTo>
                      <a:pt x="64" y="48"/>
                    </a:lnTo>
                    <a:lnTo>
                      <a:pt x="64" y="14"/>
                    </a:lnTo>
                    <a:lnTo>
                      <a:pt x="69" y="14"/>
                    </a:lnTo>
                    <a:lnTo>
                      <a:pt x="69" y="48"/>
                    </a:lnTo>
                    <a:close/>
                    <a:moveTo>
                      <a:pt x="79" y="48"/>
                    </a:moveTo>
                    <a:lnTo>
                      <a:pt x="74" y="48"/>
                    </a:lnTo>
                    <a:lnTo>
                      <a:pt x="74" y="12"/>
                    </a:lnTo>
                    <a:lnTo>
                      <a:pt x="79" y="12"/>
                    </a:lnTo>
                    <a:lnTo>
                      <a:pt x="79" y="48"/>
                    </a:lnTo>
                    <a:close/>
                    <a:moveTo>
                      <a:pt x="90" y="47"/>
                    </a:moveTo>
                    <a:lnTo>
                      <a:pt x="90" y="47"/>
                    </a:lnTo>
                    <a:lnTo>
                      <a:pt x="89" y="47"/>
                    </a:lnTo>
                    <a:lnTo>
                      <a:pt x="88" y="45"/>
                    </a:lnTo>
                    <a:lnTo>
                      <a:pt x="88" y="45"/>
                    </a:lnTo>
                    <a:lnTo>
                      <a:pt x="89" y="41"/>
                    </a:lnTo>
                    <a:lnTo>
                      <a:pt x="90" y="40"/>
                    </a:lnTo>
                    <a:lnTo>
                      <a:pt x="90" y="40"/>
                    </a:lnTo>
                    <a:lnTo>
                      <a:pt x="92" y="41"/>
                    </a:lnTo>
                    <a:lnTo>
                      <a:pt x="93" y="43"/>
                    </a:lnTo>
                    <a:lnTo>
                      <a:pt x="93" y="43"/>
                    </a:lnTo>
                    <a:lnTo>
                      <a:pt x="92" y="46"/>
                    </a:lnTo>
                    <a:lnTo>
                      <a:pt x="90" y="47"/>
                    </a:lnTo>
                    <a:lnTo>
                      <a:pt x="90" y="47"/>
                    </a:lnTo>
                    <a:close/>
                    <a:moveTo>
                      <a:pt x="90" y="35"/>
                    </a:moveTo>
                    <a:lnTo>
                      <a:pt x="90" y="35"/>
                    </a:lnTo>
                    <a:lnTo>
                      <a:pt x="89" y="33"/>
                    </a:lnTo>
                    <a:lnTo>
                      <a:pt x="88" y="31"/>
                    </a:lnTo>
                    <a:lnTo>
                      <a:pt x="88" y="31"/>
                    </a:lnTo>
                    <a:lnTo>
                      <a:pt x="89" y="28"/>
                    </a:lnTo>
                    <a:lnTo>
                      <a:pt x="90" y="27"/>
                    </a:lnTo>
                    <a:lnTo>
                      <a:pt x="90" y="27"/>
                    </a:lnTo>
                    <a:lnTo>
                      <a:pt x="92" y="27"/>
                    </a:lnTo>
                    <a:lnTo>
                      <a:pt x="93" y="30"/>
                    </a:lnTo>
                    <a:lnTo>
                      <a:pt x="93" y="30"/>
                    </a:lnTo>
                    <a:lnTo>
                      <a:pt x="92" y="33"/>
                    </a:lnTo>
                    <a:lnTo>
                      <a:pt x="90" y="35"/>
                    </a:lnTo>
                    <a:lnTo>
                      <a:pt x="90" y="35"/>
                    </a:lnTo>
                    <a:close/>
                    <a:moveTo>
                      <a:pt x="90" y="20"/>
                    </a:moveTo>
                    <a:lnTo>
                      <a:pt x="90" y="20"/>
                    </a:lnTo>
                    <a:lnTo>
                      <a:pt x="89" y="20"/>
                    </a:lnTo>
                    <a:lnTo>
                      <a:pt x="88" y="16"/>
                    </a:lnTo>
                    <a:lnTo>
                      <a:pt x="88" y="16"/>
                    </a:lnTo>
                    <a:lnTo>
                      <a:pt x="89" y="14"/>
                    </a:lnTo>
                    <a:lnTo>
                      <a:pt x="90" y="12"/>
                    </a:lnTo>
                    <a:lnTo>
                      <a:pt x="90" y="12"/>
                    </a:lnTo>
                    <a:lnTo>
                      <a:pt x="92" y="14"/>
                    </a:lnTo>
                    <a:lnTo>
                      <a:pt x="93" y="16"/>
                    </a:lnTo>
                    <a:lnTo>
                      <a:pt x="93" y="16"/>
                    </a:lnTo>
                    <a:lnTo>
                      <a:pt x="92" y="19"/>
                    </a:lnTo>
                    <a:lnTo>
                      <a:pt x="90" y="20"/>
                    </a:lnTo>
                    <a:lnTo>
                      <a:pt x="90" y="20"/>
                    </a:lnTo>
                    <a:close/>
                    <a:moveTo>
                      <a:pt x="103" y="46"/>
                    </a:moveTo>
                    <a:lnTo>
                      <a:pt x="95" y="47"/>
                    </a:lnTo>
                    <a:lnTo>
                      <a:pt x="95" y="40"/>
                    </a:lnTo>
                    <a:lnTo>
                      <a:pt x="103" y="40"/>
                    </a:lnTo>
                    <a:lnTo>
                      <a:pt x="103" y="46"/>
                    </a:lnTo>
                    <a:close/>
                    <a:moveTo>
                      <a:pt x="103" y="33"/>
                    </a:moveTo>
                    <a:lnTo>
                      <a:pt x="95" y="33"/>
                    </a:lnTo>
                    <a:lnTo>
                      <a:pt x="95" y="27"/>
                    </a:lnTo>
                    <a:lnTo>
                      <a:pt x="103" y="26"/>
                    </a:lnTo>
                    <a:lnTo>
                      <a:pt x="103" y="33"/>
                    </a:lnTo>
                    <a:close/>
                    <a:moveTo>
                      <a:pt x="211" y="41"/>
                    </a:moveTo>
                    <a:lnTo>
                      <a:pt x="110" y="47"/>
                    </a:lnTo>
                    <a:lnTo>
                      <a:pt x="110" y="31"/>
                    </a:lnTo>
                    <a:lnTo>
                      <a:pt x="211" y="26"/>
                    </a:lnTo>
                    <a:lnTo>
                      <a:pt x="211" y="41"/>
                    </a:lnTo>
                    <a:close/>
                    <a:moveTo>
                      <a:pt x="211" y="21"/>
                    </a:moveTo>
                    <a:lnTo>
                      <a:pt x="110" y="26"/>
                    </a:lnTo>
                    <a:lnTo>
                      <a:pt x="110" y="11"/>
                    </a:lnTo>
                    <a:lnTo>
                      <a:pt x="211" y="6"/>
                    </a:lnTo>
                    <a:lnTo>
                      <a:pt x="211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41">
                <a:extLst>
                  <a:ext uri="{FF2B5EF4-FFF2-40B4-BE49-F238E27FC236}">
                    <a16:creationId xmlns:a16="http://schemas.microsoft.com/office/drawing/2014/main" id="{92D7DD8D-3DDD-43DD-9C14-F5245134A9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9963" y="2035175"/>
                <a:ext cx="158750" cy="690563"/>
              </a:xfrm>
              <a:custGeom>
                <a:avLst/>
                <a:gdLst/>
                <a:ahLst/>
                <a:cxnLst>
                  <a:cxn ang="0">
                    <a:pos x="200" y="40"/>
                  </a:cxn>
                  <a:cxn ang="0">
                    <a:pos x="0" y="0"/>
                  </a:cxn>
                  <a:cxn ang="0">
                    <a:pos x="0" y="870"/>
                  </a:cxn>
                  <a:cxn ang="0">
                    <a:pos x="200" y="856"/>
                  </a:cxn>
                  <a:cxn ang="0">
                    <a:pos x="200" y="40"/>
                  </a:cxn>
                  <a:cxn ang="0">
                    <a:pos x="192" y="841"/>
                  </a:cxn>
                  <a:cxn ang="0">
                    <a:pos x="10" y="853"/>
                  </a:cxn>
                  <a:cxn ang="0">
                    <a:pos x="10" y="798"/>
                  </a:cxn>
                  <a:cxn ang="0">
                    <a:pos x="192" y="789"/>
                  </a:cxn>
                  <a:cxn ang="0">
                    <a:pos x="192" y="841"/>
                  </a:cxn>
                  <a:cxn ang="0">
                    <a:pos x="192" y="768"/>
                  </a:cxn>
                  <a:cxn ang="0">
                    <a:pos x="10" y="774"/>
                  </a:cxn>
                  <a:cxn ang="0">
                    <a:pos x="10" y="720"/>
                  </a:cxn>
                  <a:cxn ang="0">
                    <a:pos x="192" y="716"/>
                  </a:cxn>
                  <a:cxn ang="0">
                    <a:pos x="192" y="768"/>
                  </a:cxn>
                  <a:cxn ang="0">
                    <a:pos x="192" y="694"/>
                  </a:cxn>
                  <a:cxn ang="0">
                    <a:pos x="10" y="697"/>
                  </a:cxn>
                  <a:cxn ang="0">
                    <a:pos x="10" y="643"/>
                  </a:cxn>
                  <a:cxn ang="0">
                    <a:pos x="192" y="643"/>
                  </a:cxn>
                  <a:cxn ang="0">
                    <a:pos x="192" y="694"/>
                  </a:cxn>
                  <a:cxn ang="0">
                    <a:pos x="192" y="620"/>
                  </a:cxn>
                  <a:cxn ang="0">
                    <a:pos x="10" y="619"/>
                  </a:cxn>
                  <a:cxn ang="0">
                    <a:pos x="10" y="565"/>
                  </a:cxn>
                  <a:cxn ang="0">
                    <a:pos x="192" y="570"/>
                  </a:cxn>
                  <a:cxn ang="0">
                    <a:pos x="192" y="620"/>
                  </a:cxn>
                  <a:cxn ang="0">
                    <a:pos x="192" y="547"/>
                  </a:cxn>
                  <a:cxn ang="0">
                    <a:pos x="10" y="541"/>
                  </a:cxn>
                  <a:cxn ang="0">
                    <a:pos x="10" y="486"/>
                  </a:cxn>
                  <a:cxn ang="0">
                    <a:pos x="192" y="496"/>
                  </a:cxn>
                  <a:cxn ang="0">
                    <a:pos x="192" y="547"/>
                  </a:cxn>
                  <a:cxn ang="0">
                    <a:pos x="192" y="474"/>
                  </a:cxn>
                  <a:cxn ang="0">
                    <a:pos x="10" y="464"/>
                  </a:cxn>
                  <a:cxn ang="0">
                    <a:pos x="10" y="409"/>
                  </a:cxn>
                  <a:cxn ang="0">
                    <a:pos x="192" y="422"/>
                  </a:cxn>
                  <a:cxn ang="0">
                    <a:pos x="192" y="474"/>
                  </a:cxn>
                  <a:cxn ang="0">
                    <a:pos x="192" y="401"/>
                  </a:cxn>
                  <a:cxn ang="0">
                    <a:pos x="10" y="386"/>
                  </a:cxn>
                  <a:cxn ang="0">
                    <a:pos x="10" y="331"/>
                  </a:cxn>
                  <a:cxn ang="0">
                    <a:pos x="192" y="349"/>
                  </a:cxn>
                  <a:cxn ang="0">
                    <a:pos x="192" y="401"/>
                  </a:cxn>
                  <a:cxn ang="0">
                    <a:pos x="192" y="328"/>
                  </a:cxn>
                  <a:cxn ang="0">
                    <a:pos x="10" y="309"/>
                  </a:cxn>
                  <a:cxn ang="0">
                    <a:pos x="10" y="253"/>
                  </a:cxn>
                  <a:cxn ang="0">
                    <a:pos x="192" y="275"/>
                  </a:cxn>
                  <a:cxn ang="0">
                    <a:pos x="192" y="328"/>
                  </a:cxn>
                  <a:cxn ang="0">
                    <a:pos x="192" y="254"/>
                  </a:cxn>
                  <a:cxn ang="0">
                    <a:pos x="10" y="231"/>
                  </a:cxn>
                  <a:cxn ang="0">
                    <a:pos x="10" y="176"/>
                  </a:cxn>
                  <a:cxn ang="0">
                    <a:pos x="192" y="202"/>
                  </a:cxn>
                  <a:cxn ang="0">
                    <a:pos x="192" y="254"/>
                  </a:cxn>
                  <a:cxn ang="0">
                    <a:pos x="192" y="181"/>
                  </a:cxn>
                  <a:cxn ang="0">
                    <a:pos x="10" y="152"/>
                  </a:cxn>
                  <a:cxn ang="0">
                    <a:pos x="10" y="98"/>
                  </a:cxn>
                  <a:cxn ang="0">
                    <a:pos x="192" y="129"/>
                  </a:cxn>
                  <a:cxn ang="0">
                    <a:pos x="192" y="181"/>
                  </a:cxn>
                  <a:cxn ang="0">
                    <a:pos x="192" y="107"/>
                  </a:cxn>
                  <a:cxn ang="0">
                    <a:pos x="10" y="76"/>
                  </a:cxn>
                  <a:cxn ang="0">
                    <a:pos x="10" y="21"/>
                  </a:cxn>
                  <a:cxn ang="0">
                    <a:pos x="192" y="56"/>
                  </a:cxn>
                  <a:cxn ang="0">
                    <a:pos x="192" y="107"/>
                  </a:cxn>
                </a:cxnLst>
                <a:rect l="0" t="0" r="r" b="b"/>
                <a:pathLst>
                  <a:path w="200" h="870">
                    <a:moveTo>
                      <a:pt x="200" y="40"/>
                    </a:moveTo>
                    <a:lnTo>
                      <a:pt x="0" y="0"/>
                    </a:lnTo>
                    <a:lnTo>
                      <a:pt x="0" y="870"/>
                    </a:lnTo>
                    <a:lnTo>
                      <a:pt x="200" y="856"/>
                    </a:lnTo>
                    <a:lnTo>
                      <a:pt x="200" y="40"/>
                    </a:lnTo>
                    <a:close/>
                    <a:moveTo>
                      <a:pt x="192" y="841"/>
                    </a:moveTo>
                    <a:lnTo>
                      <a:pt x="10" y="853"/>
                    </a:lnTo>
                    <a:lnTo>
                      <a:pt x="10" y="798"/>
                    </a:lnTo>
                    <a:lnTo>
                      <a:pt x="192" y="789"/>
                    </a:lnTo>
                    <a:lnTo>
                      <a:pt x="192" y="841"/>
                    </a:lnTo>
                    <a:close/>
                    <a:moveTo>
                      <a:pt x="192" y="768"/>
                    </a:moveTo>
                    <a:lnTo>
                      <a:pt x="10" y="774"/>
                    </a:lnTo>
                    <a:lnTo>
                      <a:pt x="10" y="720"/>
                    </a:lnTo>
                    <a:lnTo>
                      <a:pt x="192" y="716"/>
                    </a:lnTo>
                    <a:lnTo>
                      <a:pt x="192" y="768"/>
                    </a:lnTo>
                    <a:close/>
                    <a:moveTo>
                      <a:pt x="192" y="694"/>
                    </a:moveTo>
                    <a:lnTo>
                      <a:pt x="10" y="697"/>
                    </a:lnTo>
                    <a:lnTo>
                      <a:pt x="10" y="643"/>
                    </a:lnTo>
                    <a:lnTo>
                      <a:pt x="192" y="643"/>
                    </a:lnTo>
                    <a:lnTo>
                      <a:pt x="192" y="694"/>
                    </a:lnTo>
                    <a:close/>
                    <a:moveTo>
                      <a:pt x="192" y="620"/>
                    </a:moveTo>
                    <a:lnTo>
                      <a:pt x="10" y="619"/>
                    </a:lnTo>
                    <a:lnTo>
                      <a:pt x="10" y="565"/>
                    </a:lnTo>
                    <a:lnTo>
                      <a:pt x="192" y="570"/>
                    </a:lnTo>
                    <a:lnTo>
                      <a:pt x="192" y="620"/>
                    </a:lnTo>
                    <a:close/>
                    <a:moveTo>
                      <a:pt x="192" y="547"/>
                    </a:moveTo>
                    <a:lnTo>
                      <a:pt x="10" y="541"/>
                    </a:lnTo>
                    <a:lnTo>
                      <a:pt x="10" y="486"/>
                    </a:lnTo>
                    <a:lnTo>
                      <a:pt x="192" y="496"/>
                    </a:lnTo>
                    <a:lnTo>
                      <a:pt x="192" y="547"/>
                    </a:lnTo>
                    <a:close/>
                    <a:moveTo>
                      <a:pt x="192" y="474"/>
                    </a:moveTo>
                    <a:lnTo>
                      <a:pt x="10" y="464"/>
                    </a:lnTo>
                    <a:lnTo>
                      <a:pt x="10" y="409"/>
                    </a:lnTo>
                    <a:lnTo>
                      <a:pt x="192" y="422"/>
                    </a:lnTo>
                    <a:lnTo>
                      <a:pt x="192" y="474"/>
                    </a:lnTo>
                    <a:close/>
                    <a:moveTo>
                      <a:pt x="192" y="401"/>
                    </a:moveTo>
                    <a:lnTo>
                      <a:pt x="10" y="386"/>
                    </a:lnTo>
                    <a:lnTo>
                      <a:pt x="10" y="331"/>
                    </a:lnTo>
                    <a:lnTo>
                      <a:pt x="192" y="349"/>
                    </a:lnTo>
                    <a:lnTo>
                      <a:pt x="192" y="401"/>
                    </a:lnTo>
                    <a:close/>
                    <a:moveTo>
                      <a:pt x="192" y="328"/>
                    </a:moveTo>
                    <a:lnTo>
                      <a:pt x="10" y="309"/>
                    </a:lnTo>
                    <a:lnTo>
                      <a:pt x="10" y="253"/>
                    </a:lnTo>
                    <a:lnTo>
                      <a:pt x="192" y="275"/>
                    </a:lnTo>
                    <a:lnTo>
                      <a:pt x="192" y="328"/>
                    </a:lnTo>
                    <a:close/>
                    <a:moveTo>
                      <a:pt x="192" y="254"/>
                    </a:moveTo>
                    <a:lnTo>
                      <a:pt x="10" y="231"/>
                    </a:lnTo>
                    <a:lnTo>
                      <a:pt x="10" y="176"/>
                    </a:lnTo>
                    <a:lnTo>
                      <a:pt x="192" y="202"/>
                    </a:lnTo>
                    <a:lnTo>
                      <a:pt x="192" y="254"/>
                    </a:lnTo>
                    <a:close/>
                    <a:moveTo>
                      <a:pt x="192" y="181"/>
                    </a:moveTo>
                    <a:lnTo>
                      <a:pt x="10" y="152"/>
                    </a:lnTo>
                    <a:lnTo>
                      <a:pt x="10" y="98"/>
                    </a:lnTo>
                    <a:lnTo>
                      <a:pt x="192" y="129"/>
                    </a:lnTo>
                    <a:lnTo>
                      <a:pt x="192" y="181"/>
                    </a:lnTo>
                    <a:close/>
                    <a:moveTo>
                      <a:pt x="192" y="107"/>
                    </a:moveTo>
                    <a:lnTo>
                      <a:pt x="10" y="76"/>
                    </a:lnTo>
                    <a:lnTo>
                      <a:pt x="10" y="21"/>
                    </a:lnTo>
                    <a:lnTo>
                      <a:pt x="192" y="56"/>
                    </a:lnTo>
                    <a:lnTo>
                      <a:pt x="192" y="10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42">
                <a:extLst>
                  <a:ext uri="{FF2B5EF4-FFF2-40B4-BE49-F238E27FC236}">
                    <a16:creationId xmlns:a16="http://schemas.microsoft.com/office/drawing/2014/main" id="{4AA29551-035A-4183-BB73-9B5EEEF9B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2663" y="2119313"/>
                <a:ext cx="134938" cy="53975"/>
              </a:xfrm>
              <a:custGeom>
                <a:avLst/>
                <a:gdLst/>
                <a:ahLst/>
                <a:cxnLst>
                  <a:cxn ang="0">
                    <a:pos x="171" y="29"/>
                  </a:cxn>
                  <a:cxn ang="0">
                    <a:pos x="0" y="0"/>
                  </a:cxn>
                  <a:cxn ang="0">
                    <a:pos x="0" y="43"/>
                  </a:cxn>
                  <a:cxn ang="0">
                    <a:pos x="171" y="69"/>
                  </a:cxn>
                  <a:cxn ang="0">
                    <a:pos x="171" y="29"/>
                  </a:cxn>
                </a:cxnLst>
                <a:rect l="0" t="0" r="r" b="b"/>
                <a:pathLst>
                  <a:path w="171" h="69">
                    <a:moveTo>
                      <a:pt x="171" y="29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171" y="69"/>
                    </a:lnTo>
                    <a:lnTo>
                      <a:pt x="171" y="2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43">
                <a:extLst>
                  <a:ext uri="{FF2B5EF4-FFF2-40B4-BE49-F238E27FC236}">
                    <a16:creationId xmlns:a16="http://schemas.microsoft.com/office/drawing/2014/main" id="{16A5D00C-39B3-450D-87D5-939281366A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2663" y="2179638"/>
                <a:ext cx="134938" cy="52388"/>
              </a:xfrm>
              <a:custGeom>
                <a:avLst/>
                <a:gdLst/>
                <a:ahLst/>
                <a:cxnLst>
                  <a:cxn ang="0">
                    <a:pos x="171" y="25"/>
                  </a:cxn>
                  <a:cxn ang="0">
                    <a:pos x="0" y="0"/>
                  </a:cxn>
                  <a:cxn ang="0">
                    <a:pos x="0" y="44"/>
                  </a:cxn>
                  <a:cxn ang="0">
                    <a:pos x="171" y="66"/>
                  </a:cxn>
                  <a:cxn ang="0">
                    <a:pos x="171" y="25"/>
                  </a:cxn>
                </a:cxnLst>
                <a:rect l="0" t="0" r="r" b="b"/>
                <a:pathLst>
                  <a:path w="171" h="66">
                    <a:moveTo>
                      <a:pt x="171" y="25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171" y="66"/>
                    </a:lnTo>
                    <a:lnTo>
                      <a:pt x="171" y="2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44">
                <a:extLst>
                  <a:ext uri="{FF2B5EF4-FFF2-40B4-BE49-F238E27FC236}">
                    <a16:creationId xmlns:a16="http://schemas.microsoft.com/office/drawing/2014/main" id="{6458C5F4-FF14-4CB0-9649-52BDBFD0FE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2663" y="2241550"/>
                <a:ext cx="134938" cy="49213"/>
              </a:xfrm>
              <a:custGeom>
                <a:avLst/>
                <a:gdLst/>
                <a:ahLst/>
                <a:cxnLst>
                  <a:cxn ang="0">
                    <a:pos x="171" y="20"/>
                  </a:cxn>
                  <a:cxn ang="0">
                    <a:pos x="0" y="0"/>
                  </a:cxn>
                  <a:cxn ang="0">
                    <a:pos x="0" y="43"/>
                  </a:cxn>
                  <a:cxn ang="0">
                    <a:pos x="171" y="61"/>
                  </a:cxn>
                  <a:cxn ang="0">
                    <a:pos x="171" y="20"/>
                  </a:cxn>
                </a:cxnLst>
                <a:rect l="0" t="0" r="r" b="b"/>
                <a:pathLst>
                  <a:path w="171" h="61">
                    <a:moveTo>
                      <a:pt x="171" y="20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171" y="61"/>
                    </a:lnTo>
                    <a:lnTo>
                      <a:pt x="171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45">
                <a:extLst>
                  <a:ext uri="{FF2B5EF4-FFF2-40B4-BE49-F238E27FC236}">
                    <a16:creationId xmlns:a16="http://schemas.microsoft.com/office/drawing/2014/main" id="{17D1A61B-7A8C-42EB-9395-AB43BF597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2663" y="2303463"/>
                <a:ext cx="134938" cy="44450"/>
              </a:xfrm>
              <a:custGeom>
                <a:avLst/>
                <a:gdLst/>
                <a:ahLst/>
                <a:cxnLst>
                  <a:cxn ang="0">
                    <a:pos x="171" y="17"/>
                  </a:cxn>
                  <a:cxn ang="0">
                    <a:pos x="0" y="0"/>
                  </a:cxn>
                  <a:cxn ang="0">
                    <a:pos x="0" y="44"/>
                  </a:cxn>
                  <a:cxn ang="0">
                    <a:pos x="171" y="58"/>
                  </a:cxn>
                  <a:cxn ang="0">
                    <a:pos x="171" y="17"/>
                  </a:cxn>
                </a:cxnLst>
                <a:rect l="0" t="0" r="r" b="b"/>
                <a:pathLst>
                  <a:path w="171" h="58">
                    <a:moveTo>
                      <a:pt x="171" y="17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171" y="58"/>
                    </a:lnTo>
                    <a:lnTo>
                      <a:pt x="171" y="1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46">
                <a:extLst>
                  <a:ext uri="{FF2B5EF4-FFF2-40B4-BE49-F238E27FC236}">
                    <a16:creationId xmlns:a16="http://schemas.microsoft.com/office/drawing/2014/main" id="{5CCB5870-4905-4100-A1FA-94855469F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2663" y="2425700"/>
                <a:ext cx="134938" cy="39688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0" y="0"/>
                  </a:cxn>
                  <a:cxn ang="0">
                    <a:pos x="0" y="43"/>
                  </a:cxn>
                  <a:cxn ang="0">
                    <a:pos x="171" y="49"/>
                  </a:cxn>
                  <a:cxn ang="0">
                    <a:pos x="171" y="8"/>
                  </a:cxn>
                </a:cxnLst>
                <a:rect l="0" t="0" r="r" b="b"/>
                <a:pathLst>
                  <a:path w="171" h="49">
                    <a:moveTo>
                      <a:pt x="171" y="8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171" y="49"/>
                    </a:lnTo>
                    <a:lnTo>
                      <a:pt x="171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47">
                <a:extLst>
                  <a:ext uri="{FF2B5EF4-FFF2-40B4-BE49-F238E27FC236}">
                    <a16:creationId xmlns:a16="http://schemas.microsoft.com/office/drawing/2014/main" id="{2699E6B3-9951-4C6B-95F1-84A913647C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2663" y="2487613"/>
                <a:ext cx="134938" cy="36513"/>
              </a:xfrm>
              <a:custGeom>
                <a:avLst/>
                <a:gdLst/>
                <a:ahLst/>
                <a:cxnLst>
                  <a:cxn ang="0">
                    <a:pos x="171" y="4"/>
                  </a:cxn>
                  <a:cxn ang="0">
                    <a:pos x="0" y="0"/>
                  </a:cxn>
                  <a:cxn ang="0">
                    <a:pos x="0" y="42"/>
                  </a:cxn>
                  <a:cxn ang="0">
                    <a:pos x="171" y="45"/>
                  </a:cxn>
                  <a:cxn ang="0">
                    <a:pos x="171" y="4"/>
                  </a:cxn>
                </a:cxnLst>
                <a:rect l="0" t="0" r="r" b="b"/>
                <a:pathLst>
                  <a:path w="171" h="45">
                    <a:moveTo>
                      <a:pt x="171" y="4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171" y="45"/>
                    </a:lnTo>
                    <a:lnTo>
                      <a:pt x="171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48">
                <a:extLst>
                  <a:ext uri="{FF2B5EF4-FFF2-40B4-BE49-F238E27FC236}">
                    <a16:creationId xmlns:a16="http://schemas.microsoft.com/office/drawing/2014/main" id="{CC747258-457B-430E-BD3C-1200E4A77F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2663" y="2549525"/>
                <a:ext cx="134938" cy="34925"/>
              </a:xfrm>
              <a:custGeom>
                <a:avLst/>
                <a:gdLst/>
                <a:ahLst/>
                <a:cxnLst>
                  <a:cxn ang="0">
                    <a:pos x="171" y="0"/>
                  </a:cxn>
                  <a:cxn ang="0">
                    <a:pos x="0" y="0"/>
                  </a:cxn>
                  <a:cxn ang="0">
                    <a:pos x="0" y="43"/>
                  </a:cxn>
                  <a:cxn ang="0">
                    <a:pos x="171" y="41"/>
                  </a:cxn>
                  <a:cxn ang="0">
                    <a:pos x="171" y="0"/>
                  </a:cxn>
                </a:cxnLst>
                <a:rect l="0" t="0" r="r" b="b"/>
                <a:pathLst>
                  <a:path w="171" h="43">
                    <a:moveTo>
                      <a:pt x="171" y="0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171" y="41"/>
                    </a:lnTo>
                    <a:lnTo>
                      <a:pt x="17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49">
                <a:extLst>
                  <a:ext uri="{FF2B5EF4-FFF2-40B4-BE49-F238E27FC236}">
                    <a16:creationId xmlns:a16="http://schemas.microsoft.com/office/drawing/2014/main" id="{FAC19D4A-0613-4BF4-B28C-61AC5081DC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2663" y="2608263"/>
                <a:ext cx="134938" cy="36513"/>
              </a:xfrm>
              <a:custGeom>
                <a:avLst/>
                <a:gdLst/>
                <a:ahLst/>
                <a:cxnLst>
                  <a:cxn ang="0">
                    <a:pos x="171" y="0"/>
                  </a:cxn>
                  <a:cxn ang="0">
                    <a:pos x="0" y="4"/>
                  </a:cxn>
                  <a:cxn ang="0">
                    <a:pos x="0" y="46"/>
                  </a:cxn>
                  <a:cxn ang="0">
                    <a:pos x="171" y="40"/>
                  </a:cxn>
                  <a:cxn ang="0">
                    <a:pos x="171" y="0"/>
                  </a:cxn>
                </a:cxnLst>
                <a:rect l="0" t="0" r="r" b="b"/>
                <a:pathLst>
                  <a:path w="171" h="46">
                    <a:moveTo>
                      <a:pt x="171" y="0"/>
                    </a:moveTo>
                    <a:lnTo>
                      <a:pt x="0" y="4"/>
                    </a:lnTo>
                    <a:lnTo>
                      <a:pt x="0" y="46"/>
                    </a:lnTo>
                    <a:lnTo>
                      <a:pt x="171" y="40"/>
                    </a:lnTo>
                    <a:lnTo>
                      <a:pt x="17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50">
                <a:extLst>
                  <a:ext uri="{FF2B5EF4-FFF2-40B4-BE49-F238E27FC236}">
                    <a16:creationId xmlns:a16="http://schemas.microsoft.com/office/drawing/2014/main" id="{3167F838-B7CA-4BA0-9AF5-0EEA0ED298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2663" y="2057400"/>
                <a:ext cx="134938" cy="57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1" y="73"/>
                  </a:cxn>
                  <a:cxn ang="0">
                    <a:pos x="79" y="21"/>
                  </a:cxn>
                  <a:cxn ang="0">
                    <a:pos x="80" y="22"/>
                  </a:cxn>
                  <a:cxn ang="0">
                    <a:pos x="81" y="25"/>
                  </a:cxn>
                  <a:cxn ang="0">
                    <a:pos x="79" y="29"/>
                  </a:cxn>
                  <a:cxn ang="0">
                    <a:pos x="77" y="27"/>
                  </a:cxn>
                  <a:cxn ang="0">
                    <a:pos x="76" y="25"/>
                  </a:cxn>
                  <a:cxn ang="0">
                    <a:pos x="79" y="21"/>
                  </a:cxn>
                  <a:cxn ang="0">
                    <a:pos x="8" y="40"/>
                  </a:cxn>
                  <a:cxn ang="0">
                    <a:pos x="4" y="6"/>
                  </a:cxn>
                  <a:cxn ang="0">
                    <a:pos x="8" y="40"/>
                  </a:cxn>
                  <a:cxn ang="0">
                    <a:pos x="12" y="40"/>
                  </a:cxn>
                  <a:cxn ang="0">
                    <a:pos x="15" y="9"/>
                  </a:cxn>
                  <a:cxn ang="0">
                    <a:pos x="24" y="42"/>
                  </a:cxn>
                  <a:cxn ang="0">
                    <a:pos x="19" y="10"/>
                  </a:cxn>
                  <a:cxn ang="0">
                    <a:pos x="24" y="42"/>
                  </a:cxn>
                  <a:cxn ang="0">
                    <a:pos x="28" y="42"/>
                  </a:cxn>
                  <a:cxn ang="0">
                    <a:pos x="32" y="11"/>
                  </a:cxn>
                  <a:cxn ang="0">
                    <a:pos x="39" y="45"/>
                  </a:cxn>
                  <a:cxn ang="0">
                    <a:pos x="35" y="13"/>
                  </a:cxn>
                  <a:cxn ang="0">
                    <a:pos x="39" y="45"/>
                  </a:cxn>
                  <a:cxn ang="0">
                    <a:pos x="43" y="46"/>
                  </a:cxn>
                  <a:cxn ang="0">
                    <a:pos x="48" y="15"/>
                  </a:cxn>
                  <a:cxn ang="0">
                    <a:pos x="55" y="47"/>
                  </a:cxn>
                  <a:cxn ang="0">
                    <a:pos x="51" y="15"/>
                  </a:cxn>
                  <a:cxn ang="0">
                    <a:pos x="55" y="47"/>
                  </a:cxn>
                  <a:cxn ang="0">
                    <a:pos x="59" y="49"/>
                  </a:cxn>
                  <a:cxn ang="0">
                    <a:pos x="63" y="17"/>
                  </a:cxn>
                  <a:cxn ang="0">
                    <a:pos x="71" y="51"/>
                  </a:cxn>
                  <a:cxn ang="0">
                    <a:pos x="70" y="50"/>
                  </a:cxn>
                  <a:cxn ang="0">
                    <a:pos x="70" y="47"/>
                  </a:cxn>
                  <a:cxn ang="0">
                    <a:pos x="71" y="45"/>
                  </a:cxn>
                  <a:cxn ang="0">
                    <a:pos x="74" y="46"/>
                  </a:cxn>
                  <a:cxn ang="0">
                    <a:pos x="74" y="49"/>
                  </a:cxn>
                  <a:cxn ang="0">
                    <a:pos x="71" y="51"/>
                  </a:cxn>
                  <a:cxn ang="0">
                    <a:pos x="71" y="39"/>
                  </a:cxn>
                  <a:cxn ang="0">
                    <a:pos x="70" y="37"/>
                  </a:cxn>
                  <a:cxn ang="0">
                    <a:pos x="70" y="35"/>
                  </a:cxn>
                  <a:cxn ang="0">
                    <a:pos x="71" y="32"/>
                  </a:cxn>
                  <a:cxn ang="0">
                    <a:pos x="74" y="34"/>
                  </a:cxn>
                  <a:cxn ang="0">
                    <a:pos x="74" y="36"/>
                  </a:cxn>
                  <a:cxn ang="0">
                    <a:pos x="71" y="39"/>
                  </a:cxn>
                  <a:cxn ang="0">
                    <a:pos x="71" y="26"/>
                  </a:cxn>
                  <a:cxn ang="0">
                    <a:pos x="70" y="26"/>
                  </a:cxn>
                  <a:cxn ang="0">
                    <a:pos x="70" y="24"/>
                  </a:cxn>
                  <a:cxn ang="0">
                    <a:pos x="71" y="20"/>
                  </a:cxn>
                  <a:cxn ang="0">
                    <a:pos x="74" y="21"/>
                  </a:cxn>
                  <a:cxn ang="0">
                    <a:pos x="74" y="24"/>
                  </a:cxn>
                  <a:cxn ang="0">
                    <a:pos x="71" y="26"/>
                  </a:cxn>
                  <a:cxn ang="0">
                    <a:pos x="81" y="52"/>
                  </a:cxn>
                  <a:cxn ang="0">
                    <a:pos x="76" y="45"/>
                  </a:cxn>
                  <a:cxn ang="0">
                    <a:pos x="81" y="52"/>
                  </a:cxn>
                  <a:cxn ang="0">
                    <a:pos x="76" y="40"/>
                  </a:cxn>
                  <a:cxn ang="0">
                    <a:pos x="81" y="35"/>
                  </a:cxn>
                  <a:cxn ang="0">
                    <a:pos x="167" y="68"/>
                  </a:cxn>
                  <a:cxn ang="0">
                    <a:pos x="87" y="41"/>
                  </a:cxn>
                  <a:cxn ang="0">
                    <a:pos x="167" y="68"/>
                  </a:cxn>
                  <a:cxn ang="0">
                    <a:pos x="87" y="36"/>
                  </a:cxn>
                  <a:cxn ang="0">
                    <a:pos x="167" y="37"/>
                  </a:cxn>
                </a:cxnLst>
                <a:rect l="0" t="0" r="r" b="b"/>
                <a:pathLst>
                  <a:path w="171" h="73">
                    <a:moveTo>
                      <a:pt x="171" y="32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171" y="73"/>
                    </a:lnTo>
                    <a:lnTo>
                      <a:pt x="171" y="32"/>
                    </a:lnTo>
                    <a:close/>
                    <a:moveTo>
                      <a:pt x="79" y="21"/>
                    </a:moveTo>
                    <a:lnTo>
                      <a:pt x="79" y="21"/>
                    </a:lnTo>
                    <a:lnTo>
                      <a:pt x="80" y="22"/>
                    </a:lnTo>
                    <a:lnTo>
                      <a:pt x="81" y="25"/>
                    </a:lnTo>
                    <a:lnTo>
                      <a:pt x="81" y="25"/>
                    </a:lnTo>
                    <a:lnTo>
                      <a:pt x="80" y="27"/>
                    </a:lnTo>
                    <a:lnTo>
                      <a:pt x="79" y="29"/>
                    </a:lnTo>
                    <a:lnTo>
                      <a:pt x="79" y="29"/>
                    </a:lnTo>
                    <a:lnTo>
                      <a:pt x="77" y="27"/>
                    </a:lnTo>
                    <a:lnTo>
                      <a:pt x="76" y="25"/>
                    </a:lnTo>
                    <a:lnTo>
                      <a:pt x="76" y="25"/>
                    </a:lnTo>
                    <a:lnTo>
                      <a:pt x="77" y="22"/>
                    </a:lnTo>
                    <a:lnTo>
                      <a:pt x="79" y="21"/>
                    </a:lnTo>
                    <a:lnTo>
                      <a:pt x="79" y="21"/>
                    </a:lnTo>
                    <a:close/>
                    <a:moveTo>
                      <a:pt x="8" y="40"/>
                    </a:moveTo>
                    <a:lnTo>
                      <a:pt x="4" y="39"/>
                    </a:lnTo>
                    <a:lnTo>
                      <a:pt x="4" y="6"/>
                    </a:lnTo>
                    <a:lnTo>
                      <a:pt x="8" y="8"/>
                    </a:lnTo>
                    <a:lnTo>
                      <a:pt x="8" y="40"/>
                    </a:lnTo>
                    <a:close/>
                    <a:moveTo>
                      <a:pt x="15" y="41"/>
                    </a:moveTo>
                    <a:lnTo>
                      <a:pt x="12" y="40"/>
                    </a:lnTo>
                    <a:lnTo>
                      <a:pt x="12" y="8"/>
                    </a:lnTo>
                    <a:lnTo>
                      <a:pt x="15" y="9"/>
                    </a:lnTo>
                    <a:lnTo>
                      <a:pt x="15" y="41"/>
                    </a:lnTo>
                    <a:close/>
                    <a:moveTo>
                      <a:pt x="24" y="42"/>
                    </a:moveTo>
                    <a:lnTo>
                      <a:pt x="19" y="41"/>
                    </a:lnTo>
                    <a:lnTo>
                      <a:pt x="19" y="10"/>
                    </a:lnTo>
                    <a:lnTo>
                      <a:pt x="24" y="10"/>
                    </a:lnTo>
                    <a:lnTo>
                      <a:pt x="24" y="42"/>
                    </a:lnTo>
                    <a:close/>
                    <a:moveTo>
                      <a:pt x="32" y="44"/>
                    </a:moveTo>
                    <a:lnTo>
                      <a:pt x="28" y="42"/>
                    </a:lnTo>
                    <a:lnTo>
                      <a:pt x="28" y="11"/>
                    </a:lnTo>
                    <a:lnTo>
                      <a:pt x="32" y="11"/>
                    </a:lnTo>
                    <a:lnTo>
                      <a:pt x="32" y="44"/>
                    </a:lnTo>
                    <a:close/>
                    <a:moveTo>
                      <a:pt x="39" y="45"/>
                    </a:moveTo>
                    <a:lnTo>
                      <a:pt x="35" y="45"/>
                    </a:lnTo>
                    <a:lnTo>
                      <a:pt x="35" y="13"/>
                    </a:lnTo>
                    <a:lnTo>
                      <a:pt x="39" y="14"/>
                    </a:lnTo>
                    <a:lnTo>
                      <a:pt x="39" y="45"/>
                    </a:lnTo>
                    <a:close/>
                    <a:moveTo>
                      <a:pt x="48" y="46"/>
                    </a:moveTo>
                    <a:lnTo>
                      <a:pt x="43" y="46"/>
                    </a:lnTo>
                    <a:lnTo>
                      <a:pt x="43" y="14"/>
                    </a:lnTo>
                    <a:lnTo>
                      <a:pt x="48" y="15"/>
                    </a:lnTo>
                    <a:lnTo>
                      <a:pt x="48" y="46"/>
                    </a:lnTo>
                    <a:close/>
                    <a:moveTo>
                      <a:pt x="55" y="47"/>
                    </a:moveTo>
                    <a:lnTo>
                      <a:pt x="51" y="47"/>
                    </a:lnTo>
                    <a:lnTo>
                      <a:pt x="51" y="15"/>
                    </a:lnTo>
                    <a:lnTo>
                      <a:pt x="55" y="16"/>
                    </a:lnTo>
                    <a:lnTo>
                      <a:pt x="55" y="47"/>
                    </a:lnTo>
                    <a:close/>
                    <a:moveTo>
                      <a:pt x="63" y="50"/>
                    </a:moveTo>
                    <a:lnTo>
                      <a:pt x="59" y="49"/>
                    </a:lnTo>
                    <a:lnTo>
                      <a:pt x="59" y="17"/>
                    </a:lnTo>
                    <a:lnTo>
                      <a:pt x="63" y="17"/>
                    </a:lnTo>
                    <a:lnTo>
                      <a:pt x="63" y="50"/>
                    </a:lnTo>
                    <a:close/>
                    <a:moveTo>
                      <a:pt x="71" y="51"/>
                    </a:moveTo>
                    <a:lnTo>
                      <a:pt x="71" y="51"/>
                    </a:lnTo>
                    <a:lnTo>
                      <a:pt x="70" y="50"/>
                    </a:lnTo>
                    <a:lnTo>
                      <a:pt x="70" y="47"/>
                    </a:lnTo>
                    <a:lnTo>
                      <a:pt x="70" y="47"/>
                    </a:lnTo>
                    <a:lnTo>
                      <a:pt x="70" y="45"/>
                    </a:lnTo>
                    <a:lnTo>
                      <a:pt x="71" y="45"/>
                    </a:lnTo>
                    <a:lnTo>
                      <a:pt x="71" y="45"/>
                    </a:lnTo>
                    <a:lnTo>
                      <a:pt x="74" y="46"/>
                    </a:lnTo>
                    <a:lnTo>
                      <a:pt x="74" y="49"/>
                    </a:lnTo>
                    <a:lnTo>
                      <a:pt x="74" y="49"/>
                    </a:lnTo>
                    <a:lnTo>
                      <a:pt x="74" y="50"/>
                    </a:lnTo>
                    <a:lnTo>
                      <a:pt x="71" y="51"/>
                    </a:lnTo>
                    <a:lnTo>
                      <a:pt x="71" y="51"/>
                    </a:lnTo>
                    <a:close/>
                    <a:moveTo>
                      <a:pt x="71" y="39"/>
                    </a:moveTo>
                    <a:lnTo>
                      <a:pt x="71" y="39"/>
                    </a:lnTo>
                    <a:lnTo>
                      <a:pt x="70" y="37"/>
                    </a:lnTo>
                    <a:lnTo>
                      <a:pt x="70" y="35"/>
                    </a:lnTo>
                    <a:lnTo>
                      <a:pt x="70" y="35"/>
                    </a:lnTo>
                    <a:lnTo>
                      <a:pt x="70" y="34"/>
                    </a:lnTo>
                    <a:lnTo>
                      <a:pt x="71" y="32"/>
                    </a:lnTo>
                    <a:lnTo>
                      <a:pt x="71" y="32"/>
                    </a:lnTo>
                    <a:lnTo>
                      <a:pt x="74" y="34"/>
                    </a:lnTo>
                    <a:lnTo>
                      <a:pt x="74" y="36"/>
                    </a:lnTo>
                    <a:lnTo>
                      <a:pt x="74" y="36"/>
                    </a:lnTo>
                    <a:lnTo>
                      <a:pt x="74" y="39"/>
                    </a:lnTo>
                    <a:lnTo>
                      <a:pt x="71" y="39"/>
                    </a:lnTo>
                    <a:lnTo>
                      <a:pt x="71" y="39"/>
                    </a:lnTo>
                    <a:close/>
                    <a:moveTo>
                      <a:pt x="71" y="26"/>
                    </a:moveTo>
                    <a:lnTo>
                      <a:pt x="71" y="26"/>
                    </a:lnTo>
                    <a:lnTo>
                      <a:pt x="70" y="26"/>
                    </a:lnTo>
                    <a:lnTo>
                      <a:pt x="70" y="24"/>
                    </a:lnTo>
                    <a:lnTo>
                      <a:pt x="70" y="24"/>
                    </a:lnTo>
                    <a:lnTo>
                      <a:pt x="70" y="21"/>
                    </a:lnTo>
                    <a:lnTo>
                      <a:pt x="71" y="20"/>
                    </a:lnTo>
                    <a:lnTo>
                      <a:pt x="71" y="20"/>
                    </a:lnTo>
                    <a:lnTo>
                      <a:pt x="74" y="21"/>
                    </a:lnTo>
                    <a:lnTo>
                      <a:pt x="74" y="24"/>
                    </a:lnTo>
                    <a:lnTo>
                      <a:pt x="74" y="24"/>
                    </a:lnTo>
                    <a:lnTo>
                      <a:pt x="74" y="26"/>
                    </a:lnTo>
                    <a:lnTo>
                      <a:pt x="71" y="26"/>
                    </a:lnTo>
                    <a:lnTo>
                      <a:pt x="71" y="26"/>
                    </a:lnTo>
                    <a:close/>
                    <a:moveTo>
                      <a:pt x="81" y="52"/>
                    </a:moveTo>
                    <a:lnTo>
                      <a:pt x="76" y="51"/>
                    </a:lnTo>
                    <a:lnTo>
                      <a:pt x="76" y="45"/>
                    </a:lnTo>
                    <a:lnTo>
                      <a:pt x="81" y="46"/>
                    </a:lnTo>
                    <a:lnTo>
                      <a:pt x="81" y="52"/>
                    </a:lnTo>
                    <a:close/>
                    <a:moveTo>
                      <a:pt x="81" y="41"/>
                    </a:moveTo>
                    <a:lnTo>
                      <a:pt x="76" y="40"/>
                    </a:lnTo>
                    <a:lnTo>
                      <a:pt x="76" y="34"/>
                    </a:lnTo>
                    <a:lnTo>
                      <a:pt x="81" y="35"/>
                    </a:lnTo>
                    <a:lnTo>
                      <a:pt x="81" y="41"/>
                    </a:lnTo>
                    <a:close/>
                    <a:moveTo>
                      <a:pt x="167" y="68"/>
                    </a:moveTo>
                    <a:lnTo>
                      <a:pt x="87" y="53"/>
                    </a:lnTo>
                    <a:lnTo>
                      <a:pt x="87" y="41"/>
                    </a:lnTo>
                    <a:lnTo>
                      <a:pt x="167" y="55"/>
                    </a:lnTo>
                    <a:lnTo>
                      <a:pt x="167" y="68"/>
                    </a:lnTo>
                    <a:close/>
                    <a:moveTo>
                      <a:pt x="167" y="51"/>
                    </a:moveTo>
                    <a:lnTo>
                      <a:pt x="87" y="36"/>
                    </a:lnTo>
                    <a:lnTo>
                      <a:pt x="87" y="22"/>
                    </a:lnTo>
                    <a:lnTo>
                      <a:pt x="167" y="37"/>
                    </a:lnTo>
                    <a:lnTo>
                      <a:pt x="167" y="5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51">
                <a:extLst>
                  <a:ext uri="{FF2B5EF4-FFF2-40B4-BE49-F238E27FC236}">
                    <a16:creationId xmlns:a16="http://schemas.microsoft.com/office/drawing/2014/main" id="{D06B9FD4-59BE-418C-B631-FD183508A0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2663" y="2365375"/>
                <a:ext cx="134938" cy="412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1" y="52"/>
                  </a:cxn>
                  <a:cxn ang="0">
                    <a:pos x="79" y="11"/>
                  </a:cxn>
                  <a:cxn ang="0">
                    <a:pos x="80" y="12"/>
                  </a:cxn>
                  <a:cxn ang="0">
                    <a:pos x="80" y="15"/>
                  </a:cxn>
                  <a:cxn ang="0">
                    <a:pos x="79" y="17"/>
                  </a:cxn>
                  <a:cxn ang="0">
                    <a:pos x="77" y="16"/>
                  </a:cxn>
                  <a:cxn ang="0">
                    <a:pos x="76" y="15"/>
                  </a:cxn>
                  <a:cxn ang="0">
                    <a:pos x="79" y="11"/>
                  </a:cxn>
                  <a:cxn ang="0">
                    <a:pos x="8" y="37"/>
                  </a:cxn>
                  <a:cxn ang="0">
                    <a:pos x="3" y="5"/>
                  </a:cxn>
                  <a:cxn ang="0">
                    <a:pos x="8" y="37"/>
                  </a:cxn>
                  <a:cxn ang="0">
                    <a:pos x="12" y="37"/>
                  </a:cxn>
                  <a:cxn ang="0">
                    <a:pos x="15" y="6"/>
                  </a:cxn>
                  <a:cxn ang="0">
                    <a:pos x="24" y="38"/>
                  </a:cxn>
                  <a:cxn ang="0">
                    <a:pos x="19" y="6"/>
                  </a:cxn>
                  <a:cxn ang="0">
                    <a:pos x="24" y="38"/>
                  </a:cxn>
                  <a:cxn ang="0">
                    <a:pos x="28" y="38"/>
                  </a:cxn>
                  <a:cxn ang="0">
                    <a:pos x="32" y="7"/>
                  </a:cxn>
                  <a:cxn ang="0">
                    <a:pos x="39" y="39"/>
                  </a:cxn>
                  <a:cxn ang="0">
                    <a:pos x="35" y="7"/>
                  </a:cxn>
                  <a:cxn ang="0">
                    <a:pos x="39" y="39"/>
                  </a:cxn>
                  <a:cxn ang="0">
                    <a:pos x="43" y="39"/>
                  </a:cxn>
                  <a:cxn ang="0">
                    <a:pos x="48" y="8"/>
                  </a:cxn>
                  <a:cxn ang="0">
                    <a:pos x="55" y="41"/>
                  </a:cxn>
                  <a:cxn ang="0">
                    <a:pos x="51" y="8"/>
                  </a:cxn>
                  <a:cxn ang="0">
                    <a:pos x="55" y="41"/>
                  </a:cxn>
                  <a:cxn ang="0">
                    <a:pos x="59" y="41"/>
                  </a:cxn>
                  <a:cxn ang="0">
                    <a:pos x="63" y="10"/>
                  </a:cxn>
                  <a:cxn ang="0">
                    <a:pos x="71" y="42"/>
                  </a:cxn>
                  <a:cxn ang="0">
                    <a:pos x="70" y="41"/>
                  </a:cxn>
                  <a:cxn ang="0">
                    <a:pos x="70" y="38"/>
                  </a:cxn>
                  <a:cxn ang="0">
                    <a:pos x="71" y="34"/>
                  </a:cxn>
                  <a:cxn ang="0">
                    <a:pos x="73" y="36"/>
                  </a:cxn>
                  <a:cxn ang="0">
                    <a:pos x="74" y="38"/>
                  </a:cxn>
                  <a:cxn ang="0">
                    <a:pos x="71" y="42"/>
                  </a:cxn>
                  <a:cxn ang="0">
                    <a:pos x="71" y="29"/>
                  </a:cxn>
                  <a:cxn ang="0">
                    <a:pos x="70" y="28"/>
                  </a:cxn>
                  <a:cxn ang="0">
                    <a:pos x="70" y="26"/>
                  </a:cxn>
                  <a:cxn ang="0">
                    <a:pos x="71" y="23"/>
                  </a:cxn>
                  <a:cxn ang="0">
                    <a:pos x="73" y="23"/>
                  </a:cxn>
                  <a:cxn ang="0">
                    <a:pos x="74" y="26"/>
                  </a:cxn>
                  <a:cxn ang="0">
                    <a:pos x="71" y="29"/>
                  </a:cxn>
                  <a:cxn ang="0">
                    <a:pos x="71" y="17"/>
                  </a:cxn>
                  <a:cxn ang="0">
                    <a:pos x="70" y="16"/>
                  </a:cxn>
                  <a:cxn ang="0">
                    <a:pos x="70" y="13"/>
                  </a:cxn>
                  <a:cxn ang="0">
                    <a:pos x="71" y="11"/>
                  </a:cxn>
                  <a:cxn ang="0">
                    <a:pos x="73" y="11"/>
                  </a:cxn>
                  <a:cxn ang="0">
                    <a:pos x="74" y="13"/>
                  </a:cxn>
                  <a:cxn ang="0">
                    <a:pos x="71" y="17"/>
                  </a:cxn>
                  <a:cxn ang="0">
                    <a:pos x="81" y="41"/>
                  </a:cxn>
                  <a:cxn ang="0">
                    <a:pos x="75" y="34"/>
                  </a:cxn>
                  <a:cxn ang="0">
                    <a:pos x="81" y="41"/>
                  </a:cxn>
                  <a:cxn ang="0">
                    <a:pos x="75" y="29"/>
                  </a:cxn>
                  <a:cxn ang="0">
                    <a:pos x="81" y="23"/>
                  </a:cxn>
                  <a:cxn ang="0">
                    <a:pos x="167" y="47"/>
                  </a:cxn>
                  <a:cxn ang="0">
                    <a:pos x="87" y="29"/>
                  </a:cxn>
                  <a:cxn ang="0">
                    <a:pos x="167" y="47"/>
                  </a:cxn>
                  <a:cxn ang="0">
                    <a:pos x="87" y="24"/>
                  </a:cxn>
                  <a:cxn ang="0">
                    <a:pos x="167" y="16"/>
                  </a:cxn>
                </a:cxnLst>
                <a:rect l="0" t="0" r="r" b="b"/>
                <a:pathLst>
                  <a:path w="171" h="52">
                    <a:moveTo>
                      <a:pt x="171" y="12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171" y="52"/>
                    </a:lnTo>
                    <a:lnTo>
                      <a:pt x="171" y="12"/>
                    </a:lnTo>
                    <a:close/>
                    <a:moveTo>
                      <a:pt x="79" y="11"/>
                    </a:moveTo>
                    <a:lnTo>
                      <a:pt x="79" y="11"/>
                    </a:lnTo>
                    <a:lnTo>
                      <a:pt x="80" y="12"/>
                    </a:lnTo>
                    <a:lnTo>
                      <a:pt x="80" y="15"/>
                    </a:lnTo>
                    <a:lnTo>
                      <a:pt x="80" y="15"/>
                    </a:lnTo>
                    <a:lnTo>
                      <a:pt x="80" y="17"/>
                    </a:lnTo>
                    <a:lnTo>
                      <a:pt x="79" y="17"/>
                    </a:lnTo>
                    <a:lnTo>
                      <a:pt x="79" y="17"/>
                    </a:lnTo>
                    <a:lnTo>
                      <a:pt x="77" y="16"/>
                    </a:lnTo>
                    <a:lnTo>
                      <a:pt x="76" y="15"/>
                    </a:lnTo>
                    <a:lnTo>
                      <a:pt x="76" y="15"/>
                    </a:lnTo>
                    <a:lnTo>
                      <a:pt x="77" y="12"/>
                    </a:lnTo>
                    <a:lnTo>
                      <a:pt x="79" y="11"/>
                    </a:lnTo>
                    <a:lnTo>
                      <a:pt x="79" y="11"/>
                    </a:lnTo>
                    <a:close/>
                    <a:moveTo>
                      <a:pt x="8" y="37"/>
                    </a:moveTo>
                    <a:lnTo>
                      <a:pt x="3" y="37"/>
                    </a:lnTo>
                    <a:lnTo>
                      <a:pt x="3" y="5"/>
                    </a:lnTo>
                    <a:lnTo>
                      <a:pt x="8" y="5"/>
                    </a:lnTo>
                    <a:lnTo>
                      <a:pt x="8" y="37"/>
                    </a:lnTo>
                    <a:close/>
                    <a:moveTo>
                      <a:pt x="15" y="38"/>
                    </a:moveTo>
                    <a:lnTo>
                      <a:pt x="12" y="37"/>
                    </a:lnTo>
                    <a:lnTo>
                      <a:pt x="12" y="6"/>
                    </a:lnTo>
                    <a:lnTo>
                      <a:pt x="15" y="6"/>
                    </a:lnTo>
                    <a:lnTo>
                      <a:pt x="15" y="38"/>
                    </a:lnTo>
                    <a:close/>
                    <a:moveTo>
                      <a:pt x="24" y="38"/>
                    </a:moveTo>
                    <a:lnTo>
                      <a:pt x="19" y="38"/>
                    </a:lnTo>
                    <a:lnTo>
                      <a:pt x="19" y="6"/>
                    </a:lnTo>
                    <a:lnTo>
                      <a:pt x="24" y="6"/>
                    </a:lnTo>
                    <a:lnTo>
                      <a:pt x="24" y="38"/>
                    </a:lnTo>
                    <a:close/>
                    <a:moveTo>
                      <a:pt x="32" y="38"/>
                    </a:moveTo>
                    <a:lnTo>
                      <a:pt x="28" y="38"/>
                    </a:lnTo>
                    <a:lnTo>
                      <a:pt x="28" y="7"/>
                    </a:lnTo>
                    <a:lnTo>
                      <a:pt x="32" y="7"/>
                    </a:lnTo>
                    <a:lnTo>
                      <a:pt x="32" y="38"/>
                    </a:lnTo>
                    <a:close/>
                    <a:moveTo>
                      <a:pt x="39" y="39"/>
                    </a:moveTo>
                    <a:lnTo>
                      <a:pt x="35" y="39"/>
                    </a:lnTo>
                    <a:lnTo>
                      <a:pt x="35" y="7"/>
                    </a:lnTo>
                    <a:lnTo>
                      <a:pt x="39" y="7"/>
                    </a:lnTo>
                    <a:lnTo>
                      <a:pt x="39" y="39"/>
                    </a:lnTo>
                    <a:close/>
                    <a:moveTo>
                      <a:pt x="48" y="39"/>
                    </a:moveTo>
                    <a:lnTo>
                      <a:pt x="43" y="39"/>
                    </a:lnTo>
                    <a:lnTo>
                      <a:pt x="43" y="7"/>
                    </a:lnTo>
                    <a:lnTo>
                      <a:pt x="48" y="8"/>
                    </a:lnTo>
                    <a:lnTo>
                      <a:pt x="48" y="39"/>
                    </a:lnTo>
                    <a:close/>
                    <a:moveTo>
                      <a:pt x="55" y="41"/>
                    </a:moveTo>
                    <a:lnTo>
                      <a:pt x="51" y="39"/>
                    </a:lnTo>
                    <a:lnTo>
                      <a:pt x="51" y="8"/>
                    </a:lnTo>
                    <a:lnTo>
                      <a:pt x="55" y="8"/>
                    </a:lnTo>
                    <a:lnTo>
                      <a:pt x="55" y="41"/>
                    </a:lnTo>
                    <a:close/>
                    <a:moveTo>
                      <a:pt x="63" y="41"/>
                    </a:moveTo>
                    <a:lnTo>
                      <a:pt x="59" y="41"/>
                    </a:lnTo>
                    <a:lnTo>
                      <a:pt x="59" y="8"/>
                    </a:lnTo>
                    <a:lnTo>
                      <a:pt x="63" y="10"/>
                    </a:lnTo>
                    <a:lnTo>
                      <a:pt x="63" y="41"/>
                    </a:lnTo>
                    <a:close/>
                    <a:moveTo>
                      <a:pt x="71" y="42"/>
                    </a:moveTo>
                    <a:lnTo>
                      <a:pt x="71" y="42"/>
                    </a:lnTo>
                    <a:lnTo>
                      <a:pt x="70" y="41"/>
                    </a:lnTo>
                    <a:lnTo>
                      <a:pt x="70" y="38"/>
                    </a:lnTo>
                    <a:lnTo>
                      <a:pt x="70" y="38"/>
                    </a:lnTo>
                    <a:lnTo>
                      <a:pt x="70" y="36"/>
                    </a:lnTo>
                    <a:lnTo>
                      <a:pt x="71" y="34"/>
                    </a:lnTo>
                    <a:lnTo>
                      <a:pt x="71" y="34"/>
                    </a:lnTo>
                    <a:lnTo>
                      <a:pt x="73" y="36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3" y="41"/>
                    </a:lnTo>
                    <a:lnTo>
                      <a:pt x="71" y="42"/>
                    </a:lnTo>
                    <a:lnTo>
                      <a:pt x="71" y="42"/>
                    </a:lnTo>
                    <a:close/>
                    <a:moveTo>
                      <a:pt x="71" y="29"/>
                    </a:moveTo>
                    <a:lnTo>
                      <a:pt x="71" y="29"/>
                    </a:lnTo>
                    <a:lnTo>
                      <a:pt x="70" y="28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70" y="23"/>
                    </a:lnTo>
                    <a:lnTo>
                      <a:pt x="71" y="23"/>
                    </a:lnTo>
                    <a:lnTo>
                      <a:pt x="71" y="23"/>
                    </a:lnTo>
                    <a:lnTo>
                      <a:pt x="73" y="23"/>
                    </a:lnTo>
                    <a:lnTo>
                      <a:pt x="74" y="26"/>
                    </a:lnTo>
                    <a:lnTo>
                      <a:pt x="74" y="26"/>
                    </a:lnTo>
                    <a:lnTo>
                      <a:pt x="73" y="28"/>
                    </a:lnTo>
                    <a:lnTo>
                      <a:pt x="71" y="29"/>
                    </a:lnTo>
                    <a:lnTo>
                      <a:pt x="71" y="29"/>
                    </a:lnTo>
                    <a:close/>
                    <a:moveTo>
                      <a:pt x="71" y="17"/>
                    </a:moveTo>
                    <a:lnTo>
                      <a:pt x="71" y="17"/>
                    </a:lnTo>
                    <a:lnTo>
                      <a:pt x="70" y="16"/>
                    </a:lnTo>
                    <a:lnTo>
                      <a:pt x="70" y="13"/>
                    </a:lnTo>
                    <a:lnTo>
                      <a:pt x="70" y="13"/>
                    </a:lnTo>
                    <a:lnTo>
                      <a:pt x="70" y="11"/>
                    </a:lnTo>
                    <a:lnTo>
                      <a:pt x="71" y="11"/>
                    </a:lnTo>
                    <a:lnTo>
                      <a:pt x="71" y="11"/>
                    </a:lnTo>
                    <a:lnTo>
                      <a:pt x="73" y="11"/>
                    </a:lnTo>
                    <a:lnTo>
                      <a:pt x="74" y="13"/>
                    </a:lnTo>
                    <a:lnTo>
                      <a:pt x="74" y="13"/>
                    </a:lnTo>
                    <a:lnTo>
                      <a:pt x="73" y="16"/>
                    </a:lnTo>
                    <a:lnTo>
                      <a:pt x="71" y="17"/>
                    </a:lnTo>
                    <a:lnTo>
                      <a:pt x="71" y="17"/>
                    </a:lnTo>
                    <a:close/>
                    <a:moveTo>
                      <a:pt x="81" y="41"/>
                    </a:moveTo>
                    <a:lnTo>
                      <a:pt x="75" y="41"/>
                    </a:lnTo>
                    <a:lnTo>
                      <a:pt x="75" y="34"/>
                    </a:lnTo>
                    <a:lnTo>
                      <a:pt x="81" y="36"/>
                    </a:lnTo>
                    <a:lnTo>
                      <a:pt x="81" y="41"/>
                    </a:lnTo>
                    <a:close/>
                    <a:moveTo>
                      <a:pt x="81" y="29"/>
                    </a:moveTo>
                    <a:lnTo>
                      <a:pt x="75" y="29"/>
                    </a:lnTo>
                    <a:lnTo>
                      <a:pt x="75" y="23"/>
                    </a:lnTo>
                    <a:lnTo>
                      <a:pt x="81" y="23"/>
                    </a:lnTo>
                    <a:lnTo>
                      <a:pt x="81" y="29"/>
                    </a:lnTo>
                    <a:close/>
                    <a:moveTo>
                      <a:pt x="167" y="47"/>
                    </a:moveTo>
                    <a:lnTo>
                      <a:pt x="87" y="42"/>
                    </a:lnTo>
                    <a:lnTo>
                      <a:pt x="87" y="29"/>
                    </a:lnTo>
                    <a:lnTo>
                      <a:pt x="167" y="34"/>
                    </a:lnTo>
                    <a:lnTo>
                      <a:pt x="167" y="47"/>
                    </a:lnTo>
                    <a:close/>
                    <a:moveTo>
                      <a:pt x="167" y="29"/>
                    </a:moveTo>
                    <a:lnTo>
                      <a:pt x="87" y="24"/>
                    </a:lnTo>
                    <a:lnTo>
                      <a:pt x="87" y="11"/>
                    </a:lnTo>
                    <a:lnTo>
                      <a:pt x="167" y="16"/>
                    </a:lnTo>
                    <a:lnTo>
                      <a:pt x="167" y="2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52">
                <a:extLst>
                  <a:ext uri="{FF2B5EF4-FFF2-40B4-BE49-F238E27FC236}">
                    <a16:creationId xmlns:a16="http://schemas.microsoft.com/office/drawing/2014/main" id="{7C5A2BAD-B368-4BBF-9D51-CAF556835B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2663" y="2667000"/>
                <a:ext cx="134938" cy="39688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71" y="39"/>
                  </a:cxn>
                  <a:cxn ang="0">
                    <a:pos x="79" y="9"/>
                  </a:cxn>
                  <a:cxn ang="0">
                    <a:pos x="80" y="11"/>
                  </a:cxn>
                  <a:cxn ang="0">
                    <a:pos x="80" y="13"/>
                  </a:cxn>
                  <a:cxn ang="0">
                    <a:pos x="79" y="16"/>
                  </a:cxn>
                  <a:cxn ang="0">
                    <a:pos x="77" y="16"/>
                  </a:cxn>
                  <a:cxn ang="0">
                    <a:pos x="76" y="13"/>
                  </a:cxn>
                  <a:cxn ang="0">
                    <a:pos x="79" y="9"/>
                  </a:cxn>
                  <a:cxn ang="0">
                    <a:pos x="8" y="44"/>
                  </a:cxn>
                  <a:cxn ang="0">
                    <a:pos x="3" y="12"/>
                  </a:cxn>
                  <a:cxn ang="0">
                    <a:pos x="8" y="44"/>
                  </a:cxn>
                  <a:cxn ang="0">
                    <a:pos x="12" y="44"/>
                  </a:cxn>
                  <a:cxn ang="0">
                    <a:pos x="15" y="12"/>
                  </a:cxn>
                  <a:cxn ang="0">
                    <a:pos x="24" y="43"/>
                  </a:cxn>
                  <a:cxn ang="0">
                    <a:pos x="19" y="12"/>
                  </a:cxn>
                  <a:cxn ang="0">
                    <a:pos x="24" y="43"/>
                  </a:cxn>
                  <a:cxn ang="0">
                    <a:pos x="28" y="43"/>
                  </a:cxn>
                  <a:cxn ang="0">
                    <a:pos x="32" y="11"/>
                  </a:cxn>
                  <a:cxn ang="0">
                    <a:pos x="39" y="43"/>
                  </a:cxn>
                  <a:cxn ang="0">
                    <a:pos x="35" y="11"/>
                  </a:cxn>
                  <a:cxn ang="0">
                    <a:pos x="39" y="43"/>
                  </a:cxn>
                  <a:cxn ang="0">
                    <a:pos x="43" y="42"/>
                  </a:cxn>
                  <a:cxn ang="0">
                    <a:pos x="48" y="11"/>
                  </a:cxn>
                  <a:cxn ang="0">
                    <a:pos x="55" y="42"/>
                  </a:cxn>
                  <a:cxn ang="0">
                    <a:pos x="51" y="11"/>
                  </a:cxn>
                  <a:cxn ang="0">
                    <a:pos x="55" y="42"/>
                  </a:cxn>
                  <a:cxn ang="0">
                    <a:pos x="59" y="42"/>
                  </a:cxn>
                  <a:cxn ang="0">
                    <a:pos x="63" y="9"/>
                  </a:cxn>
                  <a:cxn ang="0">
                    <a:pos x="71" y="40"/>
                  </a:cxn>
                  <a:cxn ang="0">
                    <a:pos x="70" y="39"/>
                  </a:cxn>
                  <a:cxn ang="0">
                    <a:pos x="70" y="38"/>
                  </a:cxn>
                  <a:cxn ang="0">
                    <a:pos x="71" y="34"/>
                  </a:cxn>
                  <a:cxn ang="0">
                    <a:pos x="73" y="36"/>
                  </a:cxn>
                  <a:cxn ang="0">
                    <a:pos x="74" y="37"/>
                  </a:cxn>
                  <a:cxn ang="0">
                    <a:pos x="71" y="40"/>
                  </a:cxn>
                  <a:cxn ang="0">
                    <a:pos x="71" y="29"/>
                  </a:cxn>
                  <a:cxn ang="0">
                    <a:pos x="70" y="28"/>
                  </a:cxn>
                  <a:cxn ang="0">
                    <a:pos x="70" y="26"/>
                  </a:cxn>
                  <a:cxn ang="0">
                    <a:pos x="71" y="22"/>
                  </a:cxn>
                  <a:cxn ang="0">
                    <a:pos x="73" y="23"/>
                  </a:cxn>
                  <a:cxn ang="0">
                    <a:pos x="74" y="26"/>
                  </a:cxn>
                  <a:cxn ang="0">
                    <a:pos x="71" y="29"/>
                  </a:cxn>
                  <a:cxn ang="0">
                    <a:pos x="71" y="17"/>
                  </a:cxn>
                  <a:cxn ang="0">
                    <a:pos x="70" y="16"/>
                  </a:cxn>
                  <a:cxn ang="0">
                    <a:pos x="70" y="13"/>
                  </a:cxn>
                  <a:cxn ang="0">
                    <a:pos x="71" y="9"/>
                  </a:cxn>
                  <a:cxn ang="0">
                    <a:pos x="73" y="11"/>
                  </a:cxn>
                  <a:cxn ang="0">
                    <a:pos x="74" y="13"/>
                  </a:cxn>
                  <a:cxn ang="0">
                    <a:pos x="71" y="17"/>
                  </a:cxn>
                  <a:cxn ang="0">
                    <a:pos x="81" y="39"/>
                  </a:cxn>
                  <a:cxn ang="0">
                    <a:pos x="75" y="34"/>
                  </a:cxn>
                  <a:cxn ang="0">
                    <a:pos x="81" y="39"/>
                  </a:cxn>
                  <a:cxn ang="0">
                    <a:pos x="75" y="28"/>
                  </a:cxn>
                  <a:cxn ang="0">
                    <a:pos x="81" y="22"/>
                  </a:cxn>
                  <a:cxn ang="0">
                    <a:pos x="167" y="36"/>
                  </a:cxn>
                  <a:cxn ang="0">
                    <a:pos x="87" y="27"/>
                  </a:cxn>
                  <a:cxn ang="0">
                    <a:pos x="167" y="36"/>
                  </a:cxn>
                  <a:cxn ang="0">
                    <a:pos x="87" y="22"/>
                  </a:cxn>
                  <a:cxn ang="0">
                    <a:pos x="167" y="4"/>
                  </a:cxn>
                </a:cxnLst>
                <a:rect l="0" t="0" r="r" b="b"/>
                <a:pathLst>
                  <a:path w="171" h="50">
                    <a:moveTo>
                      <a:pt x="171" y="0"/>
                    </a:moveTo>
                    <a:lnTo>
                      <a:pt x="0" y="7"/>
                    </a:lnTo>
                    <a:lnTo>
                      <a:pt x="0" y="50"/>
                    </a:lnTo>
                    <a:lnTo>
                      <a:pt x="171" y="39"/>
                    </a:lnTo>
                    <a:lnTo>
                      <a:pt x="171" y="0"/>
                    </a:lnTo>
                    <a:close/>
                    <a:moveTo>
                      <a:pt x="79" y="9"/>
                    </a:moveTo>
                    <a:lnTo>
                      <a:pt x="79" y="9"/>
                    </a:lnTo>
                    <a:lnTo>
                      <a:pt x="80" y="11"/>
                    </a:lnTo>
                    <a:lnTo>
                      <a:pt x="80" y="13"/>
                    </a:lnTo>
                    <a:lnTo>
                      <a:pt x="80" y="13"/>
                    </a:lnTo>
                    <a:lnTo>
                      <a:pt x="80" y="14"/>
                    </a:lnTo>
                    <a:lnTo>
                      <a:pt x="79" y="16"/>
                    </a:lnTo>
                    <a:lnTo>
                      <a:pt x="79" y="16"/>
                    </a:lnTo>
                    <a:lnTo>
                      <a:pt x="77" y="16"/>
                    </a:lnTo>
                    <a:lnTo>
                      <a:pt x="76" y="13"/>
                    </a:lnTo>
                    <a:lnTo>
                      <a:pt x="76" y="13"/>
                    </a:lnTo>
                    <a:lnTo>
                      <a:pt x="77" y="11"/>
                    </a:lnTo>
                    <a:lnTo>
                      <a:pt x="79" y="9"/>
                    </a:lnTo>
                    <a:lnTo>
                      <a:pt x="79" y="9"/>
                    </a:lnTo>
                    <a:close/>
                    <a:moveTo>
                      <a:pt x="8" y="44"/>
                    </a:moveTo>
                    <a:lnTo>
                      <a:pt x="3" y="44"/>
                    </a:lnTo>
                    <a:lnTo>
                      <a:pt x="3" y="12"/>
                    </a:lnTo>
                    <a:lnTo>
                      <a:pt x="8" y="12"/>
                    </a:lnTo>
                    <a:lnTo>
                      <a:pt x="8" y="44"/>
                    </a:lnTo>
                    <a:close/>
                    <a:moveTo>
                      <a:pt x="15" y="44"/>
                    </a:moveTo>
                    <a:lnTo>
                      <a:pt x="12" y="44"/>
                    </a:lnTo>
                    <a:lnTo>
                      <a:pt x="12" y="12"/>
                    </a:lnTo>
                    <a:lnTo>
                      <a:pt x="15" y="12"/>
                    </a:lnTo>
                    <a:lnTo>
                      <a:pt x="15" y="44"/>
                    </a:lnTo>
                    <a:close/>
                    <a:moveTo>
                      <a:pt x="24" y="43"/>
                    </a:moveTo>
                    <a:lnTo>
                      <a:pt x="19" y="43"/>
                    </a:lnTo>
                    <a:lnTo>
                      <a:pt x="19" y="12"/>
                    </a:lnTo>
                    <a:lnTo>
                      <a:pt x="24" y="12"/>
                    </a:lnTo>
                    <a:lnTo>
                      <a:pt x="24" y="43"/>
                    </a:lnTo>
                    <a:close/>
                    <a:moveTo>
                      <a:pt x="32" y="43"/>
                    </a:moveTo>
                    <a:lnTo>
                      <a:pt x="28" y="43"/>
                    </a:lnTo>
                    <a:lnTo>
                      <a:pt x="28" y="11"/>
                    </a:lnTo>
                    <a:lnTo>
                      <a:pt x="32" y="11"/>
                    </a:lnTo>
                    <a:lnTo>
                      <a:pt x="32" y="43"/>
                    </a:lnTo>
                    <a:close/>
                    <a:moveTo>
                      <a:pt x="39" y="43"/>
                    </a:moveTo>
                    <a:lnTo>
                      <a:pt x="35" y="43"/>
                    </a:lnTo>
                    <a:lnTo>
                      <a:pt x="35" y="11"/>
                    </a:lnTo>
                    <a:lnTo>
                      <a:pt x="39" y="11"/>
                    </a:lnTo>
                    <a:lnTo>
                      <a:pt x="39" y="43"/>
                    </a:lnTo>
                    <a:close/>
                    <a:moveTo>
                      <a:pt x="48" y="42"/>
                    </a:moveTo>
                    <a:lnTo>
                      <a:pt x="43" y="42"/>
                    </a:lnTo>
                    <a:lnTo>
                      <a:pt x="43" y="11"/>
                    </a:lnTo>
                    <a:lnTo>
                      <a:pt x="48" y="11"/>
                    </a:lnTo>
                    <a:lnTo>
                      <a:pt x="48" y="42"/>
                    </a:lnTo>
                    <a:close/>
                    <a:moveTo>
                      <a:pt x="55" y="42"/>
                    </a:moveTo>
                    <a:lnTo>
                      <a:pt x="51" y="42"/>
                    </a:lnTo>
                    <a:lnTo>
                      <a:pt x="51" y="11"/>
                    </a:lnTo>
                    <a:lnTo>
                      <a:pt x="55" y="9"/>
                    </a:lnTo>
                    <a:lnTo>
                      <a:pt x="55" y="42"/>
                    </a:lnTo>
                    <a:close/>
                    <a:moveTo>
                      <a:pt x="63" y="40"/>
                    </a:moveTo>
                    <a:lnTo>
                      <a:pt x="59" y="42"/>
                    </a:lnTo>
                    <a:lnTo>
                      <a:pt x="59" y="9"/>
                    </a:lnTo>
                    <a:lnTo>
                      <a:pt x="63" y="9"/>
                    </a:lnTo>
                    <a:lnTo>
                      <a:pt x="63" y="40"/>
                    </a:lnTo>
                    <a:close/>
                    <a:moveTo>
                      <a:pt x="71" y="40"/>
                    </a:moveTo>
                    <a:lnTo>
                      <a:pt x="71" y="40"/>
                    </a:lnTo>
                    <a:lnTo>
                      <a:pt x="70" y="39"/>
                    </a:lnTo>
                    <a:lnTo>
                      <a:pt x="70" y="38"/>
                    </a:lnTo>
                    <a:lnTo>
                      <a:pt x="70" y="38"/>
                    </a:lnTo>
                    <a:lnTo>
                      <a:pt x="70" y="36"/>
                    </a:lnTo>
                    <a:lnTo>
                      <a:pt x="71" y="34"/>
                    </a:lnTo>
                    <a:lnTo>
                      <a:pt x="71" y="34"/>
                    </a:lnTo>
                    <a:lnTo>
                      <a:pt x="73" y="36"/>
                    </a:lnTo>
                    <a:lnTo>
                      <a:pt x="74" y="37"/>
                    </a:lnTo>
                    <a:lnTo>
                      <a:pt x="74" y="37"/>
                    </a:lnTo>
                    <a:lnTo>
                      <a:pt x="73" y="39"/>
                    </a:lnTo>
                    <a:lnTo>
                      <a:pt x="71" y="40"/>
                    </a:lnTo>
                    <a:lnTo>
                      <a:pt x="71" y="40"/>
                    </a:lnTo>
                    <a:close/>
                    <a:moveTo>
                      <a:pt x="71" y="29"/>
                    </a:moveTo>
                    <a:lnTo>
                      <a:pt x="71" y="29"/>
                    </a:lnTo>
                    <a:lnTo>
                      <a:pt x="70" y="28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70" y="23"/>
                    </a:lnTo>
                    <a:lnTo>
                      <a:pt x="71" y="22"/>
                    </a:lnTo>
                    <a:lnTo>
                      <a:pt x="71" y="22"/>
                    </a:lnTo>
                    <a:lnTo>
                      <a:pt x="73" y="23"/>
                    </a:lnTo>
                    <a:lnTo>
                      <a:pt x="74" y="26"/>
                    </a:lnTo>
                    <a:lnTo>
                      <a:pt x="74" y="26"/>
                    </a:lnTo>
                    <a:lnTo>
                      <a:pt x="73" y="28"/>
                    </a:lnTo>
                    <a:lnTo>
                      <a:pt x="71" y="29"/>
                    </a:lnTo>
                    <a:lnTo>
                      <a:pt x="71" y="29"/>
                    </a:lnTo>
                    <a:close/>
                    <a:moveTo>
                      <a:pt x="71" y="17"/>
                    </a:moveTo>
                    <a:lnTo>
                      <a:pt x="71" y="17"/>
                    </a:lnTo>
                    <a:lnTo>
                      <a:pt x="70" y="16"/>
                    </a:lnTo>
                    <a:lnTo>
                      <a:pt x="70" y="13"/>
                    </a:lnTo>
                    <a:lnTo>
                      <a:pt x="70" y="13"/>
                    </a:lnTo>
                    <a:lnTo>
                      <a:pt x="70" y="11"/>
                    </a:lnTo>
                    <a:lnTo>
                      <a:pt x="71" y="9"/>
                    </a:lnTo>
                    <a:lnTo>
                      <a:pt x="71" y="9"/>
                    </a:lnTo>
                    <a:lnTo>
                      <a:pt x="73" y="11"/>
                    </a:lnTo>
                    <a:lnTo>
                      <a:pt x="74" y="13"/>
                    </a:lnTo>
                    <a:lnTo>
                      <a:pt x="74" y="13"/>
                    </a:lnTo>
                    <a:lnTo>
                      <a:pt x="73" y="16"/>
                    </a:lnTo>
                    <a:lnTo>
                      <a:pt x="71" y="17"/>
                    </a:lnTo>
                    <a:lnTo>
                      <a:pt x="71" y="17"/>
                    </a:lnTo>
                    <a:close/>
                    <a:moveTo>
                      <a:pt x="81" y="39"/>
                    </a:moveTo>
                    <a:lnTo>
                      <a:pt x="75" y="39"/>
                    </a:lnTo>
                    <a:lnTo>
                      <a:pt x="75" y="34"/>
                    </a:lnTo>
                    <a:lnTo>
                      <a:pt x="81" y="33"/>
                    </a:lnTo>
                    <a:lnTo>
                      <a:pt x="81" y="39"/>
                    </a:lnTo>
                    <a:close/>
                    <a:moveTo>
                      <a:pt x="81" y="28"/>
                    </a:moveTo>
                    <a:lnTo>
                      <a:pt x="75" y="28"/>
                    </a:lnTo>
                    <a:lnTo>
                      <a:pt x="75" y="22"/>
                    </a:lnTo>
                    <a:lnTo>
                      <a:pt x="81" y="22"/>
                    </a:lnTo>
                    <a:lnTo>
                      <a:pt x="81" y="28"/>
                    </a:lnTo>
                    <a:close/>
                    <a:moveTo>
                      <a:pt x="167" y="36"/>
                    </a:moveTo>
                    <a:lnTo>
                      <a:pt x="87" y="39"/>
                    </a:lnTo>
                    <a:lnTo>
                      <a:pt x="87" y="27"/>
                    </a:lnTo>
                    <a:lnTo>
                      <a:pt x="167" y="22"/>
                    </a:lnTo>
                    <a:lnTo>
                      <a:pt x="167" y="36"/>
                    </a:lnTo>
                    <a:close/>
                    <a:moveTo>
                      <a:pt x="167" y="17"/>
                    </a:moveTo>
                    <a:lnTo>
                      <a:pt x="87" y="22"/>
                    </a:lnTo>
                    <a:lnTo>
                      <a:pt x="87" y="8"/>
                    </a:lnTo>
                    <a:lnTo>
                      <a:pt x="167" y="4"/>
                    </a:lnTo>
                    <a:lnTo>
                      <a:pt x="167" y="1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53">
                <a:extLst>
                  <a:ext uri="{FF2B5EF4-FFF2-40B4-BE49-F238E27FC236}">
                    <a16:creationId xmlns:a16="http://schemas.microsoft.com/office/drawing/2014/main" id="{00C18F27-CDCA-46CA-8B0E-06416026F1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4163" y="1914525"/>
                <a:ext cx="1098550" cy="882650"/>
              </a:xfrm>
              <a:custGeom>
                <a:avLst/>
                <a:gdLst/>
                <a:ahLst/>
                <a:cxnLst>
                  <a:cxn ang="0">
                    <a:pos x="1175" y="168"/>
                  </a:cxn>
                  <a:cxn ang="0">
                    <a:pos x="1094" y="179"/>
                  </a:cxn>
                  <a:cxn ang="0">
                    <a:pos x="1094" y="150"/>
                  </a:cxn>
                  <a:cxn ang="0">
                    <a:pos x="827" y="93"/>
                  </a:cxn>
                  <a:cxn ang="0">
                    <a:pos x="727" y="111"/>
                  </a:cxn>
                  <a:cxn ang="0">
                    <a:pos x="727" y="72"/>
                  </a:cxn>
                  <a:cxn ang="0">
                    <a:pos x="388" y="0"/>
                  </a:cxn>
                  <a:cxn ang="0">
                    <a:pos x="0" y="82"/>
                  </a:cxn>
                  <a:cxn ang="0">
                    <a:pos x="0" y="1081"/>
                  </a:cxn>
                  <a:cxn ang="0">
                    <a:pos x="388" y="1114"/>
                  </a:cxn>
                  <a:cxn ang="0">
                    <a:pos x="727" y="1086"/>
                  </a:cxn>
                  <a:cxn ang="0">
                    <a:pos x="727" y="1071"/>
                  </a:cxn>
                  <a:cxn ang="0">
                    <a:pos x="827" y="1078"/>
                  </a:cxn>
                  <a:cxn ang="0">
                    <a:pos x="827" y="1078"/>
                  </a:cxn>
                  <a:cxn ang="0">
                    <a:pos x="829" y="1078"/>
                  </a:cxn>
                  <a:cxn ang="0">
                    <a:pos x="829" y="1078"/>
                  </a:cxn>
                  <a:cxn ang="0">
                    <a:pos x="1094" y="1055"/>
                  </a:cxn>
                  <a:cxn ang="0">
                    <a:pos x="1094" y="1044"/>
                  </a:cxn>
                  <a:cxn ang="0">
                    <a:pos x="1170" y="1049"/>
                  </a:cxn>
                  <a:cxn ang="0">
                    <a:pos x="1385" y="1030"/>
                  </a:cxn>
                  <a:cxn ang="0">
                    <a:pos x="1385" y="214"/>
                  </a:cxn>
                  <a:cxn ang="0">
                    <a:pos x="1175" y="168"/>
                  </a:cxn>
                  <a:cxn ang="0">
                    <a:pos x="699" y="1050"/>
                  </a:cxn>
                  <a:cxn ang="0">
                    <a:pos x="421" y="1070"/>
                  </a:cxn>
                  <a:cxn ang="0">
                    <a:pos x="421" y="48"/>
                  </a:cxn>
                  <a:cxn ang="0">
                    <a:pos x="699" y="106"/>
                  </a:cxn>
                  <a:cxn ang="0">
                    <a:pos x="699" y="1050"/>
                  </a:cxn>
                  <a:cxn ang="0">
                    <a:pos x="1072" y="1023"/>
                  </a:cxn>
                  <a:cxn ang="0">
                    <a:pos x="853" y="1039"/>
                  </a:cxn>
                  <a:cxn ang="0">
                    <a:pos x="853" y="137"/>
                  </a:cxn>
                  <a:cxn ang="0">
                    <a:pos x="1072" y="181"/>
                  </a:cxn>
                  <a:cxn ang="0">
                    <a:pos x="1072" y="1023"/>
                  </a:cxn>
                  <a:cxn ang="0">
                    <a:pos x="1373" y="1002"/>
                  </a:cxn>
                  <a:cxn ang="0">
                    <a:pos x="1195" y="1014"/>
                  </a:cxn>
                  <a:cxn ang="0">
                    <a:pos x="1195" y="206"/>
                  </a:cxn>
                  <a:cxn ang="0">
                    <a:pos x="1373" y="242"/>
                  </a:cxn>
                  <a:cxn ang="0">
                    <a:pos x="1373" y="1002"/>
                  </a:cxn>
                </a:cxnLst>
                <a:rect l="0" t="0" r="r" b="b"/>
                <a:pathLst>
                  <a:path w="1385" h="1114">
                    <a:moveTo>
                      <a:pt x="1175" y="168"/>
                    </a:moveTo>
                    <a:lnTo>
                      <a:pt x="1094" y="179"/>
                    </a:lnTo>
                    <a:lnTo>
                      <a:pt x="1094" y="150"/>
                    </a:lnTo>
                    <a:lnTo>
                      <a:pt x="827" y="93"/>
                    </a:lnTo>
                    <a:lnTo>
                      <a:pt x="727" y="111"/>
                    </a:lnTo>
                    <a:lnTo>
                      <a:pt x="727" y="72"/>
                    </a:lnTo>
                    <a:lnTo>
                      <a:pt x="388" y="0"/>
                    </a:lnTo>
                    <a:lnTo>
                      <a:pt x="0" y="82"/>
                    </a:lnTo>
                    <a:lnTo>
                      <a:pt x="0" y="1081"/>
                    </a:lnTo>
                    <a:lnTo>
                      <a:pt x="388" y="1114"/>
                    </a:lnTo>
                    <a:lnTo>
                      <a:pt x="727" y="1086"/>
                    </a:lnTo>
                    <a:lnTo>
                      <a:pt x="727" y="1071"/>
                    </a:lnTo>
                    <a:lnTo>
                      <a:pt x="827" y="1078"/>
                    </a:lnTo>
                    <a:lnTo>
                      <a:pt x="827" y="1078"/>
                    </a:lnTo>
                    <a:lnTo>
                      <a:pt x="829" y="1078"/>
                    </a:lnTo>
                    <a:lnTo>
                      <a:pt x="829" y="1078"/>
                    </a:lnTo>
                    <a:lnTo>
                      <a:pt x="1094" y="1055"/>
                    </a:lnTo>
                    <a:lnTo>
                      <a:pt x="1094" y="1044"/>
                    </a:lnTo>
                    <a:lnTo>
                      <a:pt x="1170" y="1049"/>
                    </a:lnTo>
                    <a:lnTo>
                      <a:pt x="1385" y="1030"/>
                    </a:lnTo>
                    <a:lnTo>
                      <a:pt x="1385" y="214"/>
                    </a:lnTo>
                    <a:lnTo>
                      <a:pt x="1175" y="168"/>
                    </a:lnTo>
                    <a:close/>
                    <a:moveTo>
                      <a:pt x="699" y="1050"/>
                    </a:moveTo>
                    <a:lnTo>
                      <a:pt x="421" y="1070"/>
                    </a:lnTo>
                    <a:lnTo>
                      <a:pt x="421" y="48"/>
                    </a:lnTo>
                    <a:lnTo>
                      <a:pt x="699" y="106"/>
                    </a:lnTo>
                    <a:lnTo>
                      <a:pt x="699" y="1050"/>
                    </a:lnTo>
                    <a:close/>
                    <a:moveTo>
                      <a:pt x="1072" y="1023"/>
                    </a:moveTo>
                    <a:lnTo>
                      <a:pt x="853" y="1039"/>
                    </a:lnTo>
                    <a:lnTo>
                      <a:pt x="853" y="137"/>
                    </a:lnTo>
                    <a:lnTo>
                      <a:pt x="1072" y="181"/>
                    </a:lnTo>
                    <a:lnTo>
                      <a:pt x="1072" y="1023"/>
                    </a:lnTo>
                    <a:close/>
                    <a:moveTo>
                      <a:pt x="1373" y="1002"/>
                    </a:moveTo>
                    <a:lnTo>
                      <a:pt x="1195" y="1014"/>
                    </a:lnTo>
                    <a:lnTo>
                      <a:pt x="1195" y="206"/>
                    </a:lnTo>
                    <a:lnTo>
                      <a:pt x="1373" y="242"/>
                    </a:lnTo>
                    <a:lnTo>
                      <a:pt x="1373" y="10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54">
                <a:extLst>
                  <a:ext uri="{FF2B5EF4-FFF2-40B4-BE49-F238E27FC236}">
                    <a16:creationId xmlns:a16="http://schemas.microsoft.com/office/drawing/2014/main" id="{28793424-3D0E-4BAC-9045-21DFC231F1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39838" y="2089150"/>
                <a:ext cx="128588" cy="619125"/>
              </a:xfrm>
              <a:custGeom>
                <a:avLst/>
                <a:gdLst/>
                <a:ahLst/>
                <a:cxnLst>
                  <a:cxn ang="0">
                    <a:pos x="161" y="31"/>
                  </a:cxn>
                  <a:cxn ang="0">
                    <a:pos x="0" y="0"/>
                  </a:cxn>
                  <a:cxn ang="0">
                    <a:pos x="0" y="780"/>
                  </a:cxn>
                  <a:cxn ang="0">
                    <a:pos x="161" y="768"/>
                  </a:cxn>
                  <a:cxn ang="0">
                    <a:pos x="161" y="31"/>
                  </a:cxn>
                  <a:cxn ang="0">
                    <a:pos x="154" y="754"/>
                  </a:cxn>
                  <a:cxn ang="0">
                    <a:pos x="7" y="764"/>
                  </a:cxn>
                  <a:cxn ang="0">
                    <a:pos x="7" y="714"/>
                  </a:cxn>
                  <a:cxn ang="0">
                    <a:pos x="154" y="708"/>
                  </a:cxn>
                  <a:cxn ang="0">
                    <a:pos x="154" y="754"/>
                  </a:cxn>
                  <a:cxn ang="0">
                    <a:pos x="154" y="688"/>
                  </a:cxn>
                  <a:cxn ang="0">
                    <a:pos x="7" y="694"/>
                  </a:cxn>
                  <a:cxn ang="0">
                    <a:pos x="7" y="644"/>
                  </a:cxn>
                  <a:cxn ang="0">
                    <a:pos x="154" y="642"/>
                  </a:cxn>
                  <a:cxn ang="0">
                    <a:pos x="154" y="688"/>
                  </a:cxn>
                  <a:cxn ang="0">
                    <a:pos x="154" y="622"/>
                  </a:cxn>
                  <a:cxn ang="0">
                    <a:pos x="7" y="624"/>
                  </a:cxn>
                  <a:cxn ang="0">
                    <a:pos x="7" y="575"/>
                  </a:cxn>
                  <a:cxn ang="0">
                    <a:pos x="154" y="575"/>
                  </a:cxn>
                  <a:cxn ang="0">
                    <a:pos x="154" y="622"/>
                  </a:cxn>
                  <a:cxn ang="0">
                    <a:pos x="154" y="556"/>
                  </a:cxn>
                  <a:cxn ang="0">
                    <a:pos x="7" y="554"/>
                  </a:cxn>
                  <a:cxn ang="0">
                    <a:pos x="7" y="505"/>
                  </a:cxn>
                  <a:cxn ang="0">
                    <a:pos x="154" y="509"/>
                  </a:cxn>
                  <a:cxn ang="0">
                    <a:pos x="154" y="556"/>
                  </a:cxn>
                  <a:cxn ang="0">
                    <a:pos x="154" y="489"/>
                  </a:cxn>
                  <a:cxn ang="0">
                    <a:pos x="7" y="484"/>
                  </a:cxn>
                  <a:cxn ang="0">
                    <a:pos x="7" y="436"/>
                  </a:cxn>
                  <a:cxn ang="0">
                    <a:pos x="154" y="443"/>
                  </a:cxn>
                  <a:cxn ang="0">
                    <a:pos x="154" y="489"/>
                  </a:cxn>
                  <a:cxn ang="0">
                    <a:pos x="154" y="423"/>
                  </a:cxn>
                  <a:cxn ang="0">
                    <a:pos x="7" y="415"/>
                  </a:cxn>
                  <a:cxn ang="0">
                    <a:pos x="7" y="366"/>
                  </a:cxn>
                  <a:cxn ang="0">
                    <a:pos x="154" y="376"/>
                  </a:cxn>
                  <a:cxn ang="0">
                    <a:pos x="154" y="423"/>
                  </a:cxn>
                  <a:cxn ang="0">
                    <a:pos x="154" y="358"/>
                  </a:cxn>
                  <a:cxn ang="0">
                    <a:pos x="7" y="345"/>
                  </a:cxn>
                  <a:cxn ang="0">
                    <a:pos x="7" y="297"/>
                  </a:cxn>
                  <a:cxn ang="0">
                    <a:pos x="154" y="310"/>
                  </a:cxn>
                  <a:cxn ang="0">
                    <a:pos x="154" y="358"/>
                  </a:cxn>
                  <a:cxn ang="0">
                    <a:pos x="154" y="291"/>
                  </a:cxn>
                  <a:cxn ang="0">
                    <a:pos x="7" y="276"/>
                  </a:cxn>
                  <a:cxn ang="0">
                    <a:pos x="7" y="226"/>
                  </a:cxn>
                  <a:cxn ang="0">
                    <a:pos x="154" y="245"/>
                  </a:cxn>
                  <a:cxn ang="0">
                    <a:pos x="154" y="291"/>
                  </a:cxn>
                  <a:cxn ang="0">
                    <a:pos x="154" y="225"/>
                  </a:cxn>
                  <a:cxn ang="0">
                    <a:pos x="7" y="206"/>
                  </a:cxn>
                  <a:cxn ang="0">
                    <a:pos x="7" y="156"/>
                  </a:cxn>
                  <a:cxn ang="0">
                    <a:pos x="154" y="178"/>
                  </a:cxn>
                  <a:cxn ang="0">
                    <a:pos x="154" y="225"/>
                  </a:cxn>
                  <a:cxn ang="0">
                    <a:pos x="154" y="159"/>
                  </a:cxn>
                  <a:cxn ang="0">
                    <a:pos x="7" y="137"/>
                  </a:cxn>
                  <a:cxn ang="0">
                    <a:pos x="7" y="87"/>
                  </a:cxn>
                  <a:cxn ang="0">
                    <a:pos x="154" y="112"/>
                  </a:cxn>
                  <a:cxn ang="0">
                    <a:pos x="154" y="159"/>
                  </a:cxn>
                  <a:cxn ang="0">
                    <a:pos x="154" y="92"/>
                  </a:cxn>
                  <a:cxn ang="0">
                    <a:pos x="7" y="67"/>
                  </a:cxn>
                  <a:cxn ang="0">
                    <a:pos x="7" y="17"/>
                  </a:cxn>
                  <a:cxn ang="0">
                    <a:pos x="154" y="46"/>
                  </a:cxn>
                  <a:cxn ang="0">
                    <a:pos x="154" y="92"/>
                  </a:cxn>
                </a:cxnLst>
                <a:rect l="0" t="0" r="r" b="b"/>
                <a:pathLst>
                  <a:path w="161" h="780">
                    <a:moveTo>
                      <a:pt x="161" y="31"/>
                    </a:moveTo>
                    <a:lnTo>
                      <a:pt x="0" y="0"/>
                    </a:lnTo>
                    <a:lnTo>
                      <a:pt x="0" y="780"/>
                    </a:lnTo>
                    <a:lnTo>
                      <a:pt x="161" y="768"/>
                    </a:lnTo>
                    <a:lnTo>
                      <a:pt x="161" y="31"/>
                    </a:lnTo>
                    <a:close/>
                    <a:moveTo>
                      <a:pt x="154" y="754"/>
                    </a:moveTo>
                    <a:lnTo>
                      <a:pt x="7" y="764"/>
                    </a:lnTo>
                    <a:lnTo>
                      <a:pt x="7" y="714"/>
                    </a:lnTo>
                    <a:lnTo>
                      <a:pt x="154" y="708"/>
                    </a:lnTo>
                    <a:lnTo>
                      <a:pt x="154" y="754"/>
                    </a:lnTo>
                    <a:close/>
                    <a:moveTo>
                      <a:pt x="154" y="688"/>
                    </a:moveTo>
                    <a:lnTo>
                      <a:pt x="7" y="694"/>
                    </a:lnTo>
                    <a:lnTo>
                      <a:pt x="7" y="644"/>
                    </a:lnTo>
                    <a:lnTo>
                      <a:pt x="154" y="642"/>
                    </a:lnTo>
                    <a:lnTo>
                      <a:pt x="154" y="688"/>
                    </a:lnTo>
                    <a:close/>
                    <a:moveTo>
                      <a:pt x="154" y="622"/>
                    </a:moveTo>
                    <a:lnTo>
                      <a:pt x="7" y="624"/>
                    </a:lnTo>
                    <a:lnTo>
                      <a:pt x="7" y="575"/>
                    </a:lnTo>
                    <a:lnTo>
                      <a:pt x="154" y="575"/>
                    </a:lnTo>
                    <a:lnTo>
                      <a:pt x="154" y="622"/>
                    </a:lnTo>
                    <a:close/>
                    <a:moveTo>
                      <a:pt x="154" y="556"/>
                    </a:moveTo>
                    <a:lnTo>
                      <a:pt x="7" y="554"/>
                    </a:lnTo>
                    <a:lnTo>
                      <a:pt x="7" y="505"/>
                    </a:lnTo>
                    <a:lnTo>
                      <a:pt x="154" y="509"/>
                    </a:lnTo>
                    <a:lnTo>
                      <a:pt x="154" y="556"/>
                    </a:lnTo>
                    <a:close/>
                    <a:moveTo>
                      <a:pt x="154" y="489"/>
                    </a:moveTo>
                    <a:lnTo>
                      <a:pt x="7" y="484"/>
                    </a:lnTo>
                    <a:lnTo>
                      <a:pt x="7" y="436"/>
                    </a:lnTo>
                    <a:lnTo>
                      <a:pt x="154" y="443"/>
                    </a:lnTo>
                    <a:lnTo>
                      <a:pt x="154" y="489"/>
                    </a:lnTo>
                    <a:close/>
                    <a:moveTo>
                      <a:pt x="154" y="423"/>
                    </a:moveTo>
                    <a:lnTo>
                      <a:pt x="7" y="415"/>
                    </a:lnTo>
                    <a:lnTo>
                      <a:pt x="7" y="366"/>
                    </a:lnTo>
                    <a:lnTo>
                      <a:pt x="154" y="376"/>
                    </a:lnTo>
                    <a:lnTo>
                      <a:pt x="154" y="423"/>
                    </a:lnTo>
                    <a:close/>
                    <a:moveTo>
                      <a:pt x="154" y="358"/>
                    </a:moveTo>
                    <a:lnTo>
                      <a:pt x="7" y="345"/>
                    </a:lnTo>
                    <a:lnTo>
                      <a:pt x="7" y="297"/>
                    </a:lnTo>
                    <a:lnTo>
                      <a:pt x="154" y="310"/>
                    </a:lnTo>
                    <a:lnTo>
                      <a:pt x="154" y="358"/>
                    </a:lnTo>
                    <a:close/>
                    <a:moveTo>
                      <a:pt x="154" y="291"/>
                    </a:moveTo>
                    <a:lnTo>
                      <a:pt x="7" y="276"/>
                    </a:lnTo>
                    <a:lnTo>
                      <a:pt x="7" y="226"/>
                    </a:lnTo>
                    <a:lnTo>
                      <a:pt x="154" y="245"/>
                    </a:lnTo>
                    <a:lnTo>
                      <a:pt x="154" y="291"/>
                    </a:lnTo>
                    <a:close/>
                    <a:moveTo>
                      <a:pt x="154" y="225"/>
                    </a:moveTo>
                    <a:lnTo>
                      <a:pt x="7" y="206"/>
                    </a:lnTo>
                    <a:lnTo>
                      <a:pt x="7" y="156"/>
                    </a:lnTo>
                    <a:lnTo>
                      <a:pt x="154" y="178"/>
                    </a:lnTo>
                    <a:lnTo>
                      <a:pt x="154" y="225"/>
                    </a:lnTo>
                    <a:close/>
                    <a:moveTo>
                      <a:pt x="154" y="159"/>
                    </a:moveTo>
                    <a:lnTo>
                      <a:pt x="7" y="137"/>
                    </a:lnTo>
                    <a:lnTo>
                      <a:pt x="7" y="87"/>
                    </a:lnTo>
                    <a:lnTo>
                      <a:pt x="154" y="112"/>
                    </a:lnTo>
                    <a:lnTo>
                      <a:pt x="154" y="159"/>
                    </a:lnTo>
                    <a:close/>
                    <a:moveTo>
                      <a:pt x="154" y="92"/>
                    </a:moveTo>
                    <a:lnTo>
                      <a:pt x="7" y="67"/>
                    </a:lnTo>
                    <a:lnTo>
                      <a:pt x="7" y="17"/>
                    </a:lnTo>
                    <a:lnTo>
                      <a:pt x="154" y="46"/>
                    </a:lnTo>
                    <a:lnTo>
                      <a:pt x="154" y="9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55">
                <a:extLst>
                  <a:ext uri="{FF2B5EF4-FFF2-40B4-BE49-F238E27FC236}">
                    <a16:creationId xmlns:a16="http://schemas.microsoft.com/office/drawing/2014/main" id="{141AB541-EA4B-4ED3-B67B-50831204FA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9363" y="2163763"/>
                <a:ext cx="109538" cy="46038"/>
              </a:xfrm>
              <a:custGeom>
                <a:avLst/>
                <a:gdLst/>
                <a:ahLst/>
                <a:cxnLst>
                  <a:cxn ang="0">
                    <a:pos x="138" y="24"/>
                  </a:cxn>
                  <a:cxn ang="0">
                    <a:pos x="0" y="0"/>
                  </a:cxn>
                  <a:cxn ang="0">
                    <a:pos x="0" y="39"/>
                  </a:cxn>
                  <a:cxn ang="0">
                    <a:pos x="138" y="60"/>
                  </a:cxn>
                  <a:cxn ang="0">
                    <a:pos x="138" y="24"/>
                  </a:cxn>
                </a:cxnLst>
                <a:rect l="0" t="0" r="r" b="b"/>
                <a:pathLst>
                  <a:path w="138" h="60">
                    <a:moveTo>
                      <a:pt x="138" y="24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138" y="60"/>
                    </a:lnTo>
                    <a:lnTo>
                      <a:pt x="138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56">
                <a:extLst>
                  <a:ext uri="{FF2B5EF4-FFF2-40B4-BE49-F238E27FC236}">
                    <a16:creationId xmlns:a16="http://schemas.microsoft.com/office/drawing/2014/main" id="{95EE61D8-B3BB-496B-9315-B1761B1E50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9363" y="2217738"/>
                <a:ext cx="109538" cy="44450"/>
              </a:xfrm>
              <a:custGeom>
                <a:avLst/>
                <a:gdLst/>
                <a:ahLst/>
                <a:cxnLst>
                  <a:cxn ang="0">
                    <a:pos x="138" y="20"/>
                  </a:cxn>
                  <a:cxn ang="0">
                    <a:pos x="0" y="0"/>
                  </a:cxn>
                  <a:cxn ang="0">
                    <a:pos x="0" y="38"/>
                  </a:cxn>
                  <a:cxn ang="0">
                    <a:pos x="138" y="56"/>
                  </a:cxn>
                  <a:cxn ang="0">
                    <a:pos x="138" y="20"/>
                  </a:cxn>
                </a:cxnLst>
                <a:rect l="0" t="0" r="r" b="b"/>
                <a:pathLst>
                  <a:path w="138" h="56">
                    <a:moveTo>
                      <a:pt x="138" y="2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138" y="56"/>
                    </a:lnTo>
                    <a:lnTo>
                      <a:pt x="138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57">
                <a:extLst>
                  <a:ext uri="{FF2B5EF4-FFF2-40B4-BE49-F238E27FC236}">
                    <a16:creationId xmlns:a16="http://schemas.microsoft.com/office/drawing/2014/main" id="{C43B819A-214A-400B-9EDB-5B7B3BDDF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9363" y="2273300"/>
                <a:ext cx="109538" cy="42863"/>
              </a:xfrm>
              <a:custGeom>
                <a:avLst/>
                <a:gdLst/>
                <a:ahLst/>
                <a:cxnLst>
                  <a:cxn ang="0">
                    <a:pos x="138" y="16"/>
                  </a:cxn>
                  <a:cxn ang="0">
                    <a:pos x="0" y="0"/>
                  </a:cxn>
                  <a:cxn ang="0">
                    <a:pos x="0" y="39"/>
                  </a:cxn>
                  <a:cxn ang="0">
                    <a:pos x="138" y="54"/>
                  </a:cxn>
                  <a:cxn ang="0">
                    <a:pos x="138" y="16"/>
                  </a:cxn>
                </a:cxnLst>
                <a:rect l="0" t="0" r="r" b="b"/>
                <a:pathLst>
                  <a:path w="138" h="54">
                    <a:moveTo>
                      <a:pt x="138" y="16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138" y="54"/>
                    </a:lnTo>
                    <a:lnTo>
                      <a:pt x="138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58">
                <a:extLst>
                  <a:ext uri="{FF2B5EF4-FFF2-40B4-BE49-F238E27FC236}">
                    <a16:creationId xmlns:a16="http://schemas.microsoft.com/office/drawing/2014/main" id="{45F15EDC-7E56-4AE2-B50D-B0682BBC78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9363" y="2328863"/>
                <a:ext cx="109538" cy="39688"/>
              </a:xfrm>
              <a:custGeom>
                <a:avLst/>
                <a:gdLst/>
                <a:ahLst/>
                <a:cxnLst>
                  <a:cxn ang="0">
                    <a:pos x="138" y="13"/>
                  </a:cxn>
                  <a:cxn ang="0">
                    <a:pos x="0" y="0"/>
                  </a:cxn>
                  <a:cxn ang="0">
                    <a:pos x="0" y="38"/>
                  </a:cxn>
                  <a:cxn ang="0">
                    <a:pos x="138" y="49"/>
                  </a:cxn>
                  <a:cxn ang="0">
                    <a:pos x="138" y="13"/>
                  </a:cxn>
                </a:cxnLst>
                <a:rect l="0" t="0" r="r" b="b"/>
                <a:pathLst>
                  <a:path w="138" h="49">
                    <a:moveTo>
                      <a:pt x="138" y="13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138" y="49"/>
                    </a:lnTo>
                    <a:lnTo>
                      <a:pt x="138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59">
                <a:extLst>
                  <a:ext uri="{FF2B5EF4-FFF2-40B4-BE49-F238E27FC236}">
                    <a16:creationId xmlns:a16="http://schemas.microsoft.com/office/drawing/2014/main" id="{CE6AE841-9C61-4BBE-B6F0-CD437BAA0E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9363" y="2438400"/>
                <a:ext cx="109538" cy="34925"/>
              </a:xfrm>
              <a:custGeom>
                <a:avLst/>
                <a:gdLst/>
                <a:ahLst/>
                <a:cxnLst>
                  <a:cxn ang="0">
                    <a:pos x="138" y="7"/>
                  </a:cxn>
                  <a:cxn ang="0">
                    <a:pos x="0" y="0"/>
                  </a:cxn>
                  <a:cxn ang="0">
                    <a:pos x="0" y="38"/>
                  </a:cxn>
                  <a:cxn ang="0">
                    <a:pos x="138" y="43"/>
                  </a:cxn>
                  <a:cxn ang="0">
                    <a:pos x="138" y="7"/>
                  </a:cxn>
                </a:cxnLst>
                <a:rect l="0" t="0" r="r" b="b"/>
                <a:pathLst>
                  <a:path w="138" h="43">
                    <a:moveTo>
                      <a:pt x="138" y="7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138" y="43"/>
                    </a:lnTo>
                    <a:lnTo>
                      <a:pt x="138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60">
                <a:extLst>
                  <a:ext uri="{FF2B5EF4-FFF2-40B4-BE49-F238E27FC236}">
                    <a16:creationId xmlns:a16="http://schemas.microsoft.com/office/drawing/2014/main" id="{9B2FD3E6-A92D-466A-8D7B-7986DACB8D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9363" y="2493963"/>
                <a:ext cx="109538" cy="31750"/>
              </a:xfrm>
              <a:custGeom>
                <a:avLst/>
                <a:gdLst/>
                <a:ahLst/>
                <a:cxnLst>
                  <a:cxn ang="0">
                    <a:pos x="138" y="4"/>
                  </a:cxn>
                  <a:cxn ang="0">
                    <a:pos x="0" y="0"/>
                  </a:cxn>
                  <a:cxn ang="0">
                    <a:pos x="0" y="39"/>
                  </a:cxn>
                  <a:cxn ang="0">
                    <a:pos x="138" y="40"/>
                  </a:cxn>
                  <a:cxn ang="0">
                    <a:pos x="138" y="4"/>
                  </a:cxn>
                </a:cxnLst>
                <a:rect l="0" t="0" r="r" b="b"/>
                <a:pathLst>
                  <a:path w="138" h="40">
                    <a:moveTo>
                      <a:pt x="138" y="4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138" y="40"/>
                    </a:lnTo>
                    <a:lnTo>
                      <a:pt x="138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61">
                <a:extLst>
                  <a:ext uri="{FF2B5EF4-FFF2-40B4-BE49-F238E27FC236}">
                    <a16:creationId xmlns:a16="http://schemas.microsoft.com/office/drawing/2014/main" id="{A7AF17DD-78A1-4D33-BD94-A90141E7BE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9363" y="2549525"/>
                <a:ext cx="109538" cy="30163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0" y="0"/>
                  </a:cxn>
                  <a:cxn ang="0">
                    <a:pos x="0" y="38"/>
                  </a:cxn>
                  <a:cxn ang="0">
                    <a:pos x="138" y="37"/>
                  </a:cxn>
                  <a:cxn ang="0">
                    <a:pos x="138" y="0"/>
                  </a:cxn>
                </a:cxnLst>
                <a:rect l="0" t="0" r="r" b="b"/>
                <a:pathLst>
                  <a:path w="138" h="38">
                    <a:moveTo>
                      <a:pt x="138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138" y="37"/>
                    </a:lnTo>
                    <a:lnTo>
                      <a:pt x="1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62">
                <a:extLst>
                  <a:ext uri="{FF2B5EF4-FFF2-40B4-BE49-F238E27FC236}">
                    <a16:creationId xmlns:a16="http://schemas.microsoft.com/office/drawing/2014/main" id="{78FC952D-E737-4B96-9D5C-CB38488AC1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9363" y="2601913"/>
                <a:ext cx="109538" cy="33338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0" y="2"/>
                  </a:cxn>
                  <a:cxn ang="0">
                    <a:pos x="0" y="41"/>
                  </a:cxn>
                  <a:cxn ang="0">
                    <a:pos x="138" y="36"/>
                  </a:cxn>
                  <a:cxn ang="0">
                    <a:pos x="138" y="0"/>
                  </a:cxn>
                </a:cxnLst>
                <a:rect l="0" t="0" r="r" b="b"/>
                <a:pathLst>
                  <a:path w="138" h="41">
                    <a:moveTo>
                      <a:pt x="138" y="0"/>
                    </a:moveTo>
                    <a:lnTo>
                      <a:pt x="0" y="2"/>
                    </a:lnTo>
                    <a:lnTo>
                      <a:pt x="0" y="41"/>
                    </a:lnTo>
                    <a:lnTo>
                      <a:pt x="138" y="36"/>
                    </a:lnTo>
                    <a:lnTo>
                      <a:pt x="1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63">
                <a:extLst>
                  <a:ext uri="{FF2B5EF4-FFF2-40B4-BE49-F238E27FC236}">
                    <a16:creationId xmlns:a16="http://schemas.microsoft.com/office/drawing/2014/main" id="{32975CB8-BFE6-4ABA-8221-5AD3D72966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49363" y="2108200"/>
                <a:ext cx="109538" cy="492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8" y="63"/>
                  </a:cxn>
                  <a:cxn ang="0">
                    <a:pos x="63" y="17"/>
                  </a:cxn>
                  <a:cxn ang="0">
                    <a:pos x="65" y="18"/>
                  </a:cxn>
                  <a:cxn ang="0">
                    <a:pos x="65" y="21"/>
                  </a:cxn>
                  <a:cxn ang="0">
                    <a:pos x="63" y="23"/>
                  </a:cxn>
                  <a:cxn ang="0">
                    <a:pos x="62" y="22"/>
                  </a:cxn>
                  <a:cxn ang="0">
                    <a:pos x="62" y="20"/>
                  </a:cxn>
                  <a:cxn ang="0">
                    <a:pos x="63" y="17"/>
                  </a:cxn>
                  <a:cxn ang="0">
                    <a:pos x="6" y="34"/>
                  </a:cxn>
                  <a:cxn ang="0">
                    <a:pos x="3" y="5"/>
                  </a:cxn>
                  <a:cxn ang="0">
                    <a:pos x="6" y="34"/>
                  </a:cxn>
                  <a:cxn ang="0">
                    <a:pos x="10" y="34"/>
                  </a:cxn>
                  <a:cxn ang="0">
                    <a:pos x="12" y="7"/>
                  </a:cxn>
                  <a:cxn ang="0">
                    <a:pos x="19" y="37"/>
                  </a:cxn>
                  <a:cxn ang="0">
                    <a:pos x="16" y="7"/>
                  </a:cxn>
                  <a:cxn ang="0">
                    <a:pos x="19" y="37"/>
                  </a:cxn>
                  <a:cxn ang="0">
                    <a:pos x="22" y="37"/>
                  </a:cxn>
                  <a:cxn ang="0">
                    <a:pos x="25" y="10"/>
                  </a:cxn>
                  <a:cxn ang="0">
                    <a:pos x="32" y="39"/>
                  </a:cxn>
                  <a:cxn ang="0">
                    <a:pos x="29" y="10"/>
                  </a:cxn>
                  <a:cxn ang="0">
                    <a:pos x="32" y="39"/>
                  </a:cxn>
                  <a:cxn ang="0">
                    <a:pos x="35" y="39"/>
                  </a:cxn>
                  <a:cxn ang="0">
                    <a:pos x="39" y="12"/>
                  </a:cxn>
                  <a:cxn ang="0">
                    <a:pos x="45" y="41"/>
                  </a:cxn>
                  <a:cxn ang="0">
                    <a:pos x="41" y="12"/>
                  </a:cxn>
                  <a:cxn ang="0">
                    <a:pos x="45" y="41"/>
                  </a:cxn>
                  <a:cxn ang="0">
                    <a:pos x="47" y="42"/>
                  </a:cxn>
                  <a:cxn ang="0">
                    <a:pos x="51" y="15"/>
                  </a:cxn>
                  <a:cxn ang="0">
                    <a:pos x="58" y="44"/>
                  </a:cxn>
                  <a:cxn ang="0">
                    <a:pos x="57" y="43"/>
                  </a:cxn>
                  <a:cxn ang="0">
                    <a:pos x="56" y="41"/>
                  </a:cxn>
                  <a:cxn ang="0">
                    <a:pos x="58" y="38"/>
                  </a:cxn>
                  <a:cxn ang="0">
                    <a:pos x="58" y="39"/>
                  </a:cxn>
                  <a:cxn ang="0">
                    <a:pos x="60" y="41"/>
                  </a:cxn>
                  <a:cxn ang="0">
                    <a:pos x="58" y="44"/>
                  </a:cxn>
                  <a:cxn ang="0">
                    <a:pos x="58" y="33"/>
                  </a:cxn>
                  <a:cxn ang="0">
                    <a:pos x="57" y="32"/>
                  </a:cxn>
                  <a:cxn ang="0">
                    <a:pos x="56" y="29"/>
                  </a:cxn>
                  <a:cxn ang="0">
                    <a:pos x="58" y="27"/>
                  </a:cxn>
                  <a:cxn ang="0">
                    <a:pos x="58" y="28"/>
                  </a:cxn>
                  <a:cxn ang="0">
                    <a:pos x="60" y="31"/>
                  </a:cxn>
                  <a:cxn ang="0">
                    <a:pos x="58" y="33"/>
                  </a:cxn>
                  <a:cxn ang="0">
                    <a:pos x="58" y="22"/>
                  </a:cxn>
                  <a:cxn ang="0">
                    <a:pos x="57" y="21"/>
                  </a:cxn>
                  <a:cxn ang="0">
                    <a:pos x="56" y="18"/>
                  </a:cxn>
                  <a:cxn ang="0">
                    <a:pos x="58" y="16"/>
                  </a:cxn>
                  <a:cxn ang="0">
                    <a:pos x="58" y="17"/>
                  </a:cxn>
                  <a:cxn ang="0">
                    <a:pos x="60" y="20"/>
                  </a:cxn>
                  <a:cxn ang="0">
                    <a:pos x="58" y="22"/>
                  </a:cxn>
                  <a:cxn ang="0">
                    <a:pos x="66" y="44"/>
                  </a:cxn>
                  <a:cxn ang="0">
                    <a:pos x="61" y="38"/>
                  </a:cxn>
                  <a:cxn ang="0">
                    <a:pos x="66" y="44"/>
                  </a:cxn>
                  <a:cxn ang="0">
                    <a:pos x="61" y="33"/>
                  </a:cxn>
                  <a:cxn ang="0">
                    <a:pos x="66" y="29"/>
                  </a:cxn>
                  <a:cxn ang="0">
                    <a:pos x="135" y="58"/>
                  </a:cxn>
                  <a:cxn ang="0">
                    <a:pos x="71" y="34"/>
                  </a:cxn>
                  <a:cxn ang="0">
                    <a:pos x="135" y="58"/>
                  </a:cxn>
                  <a:cxn ang="0">
                    <a:pos x="71" y="29"/>
                  </a:cxn>
                  <a:cxn ang="0">
                    <a:pos x="135" y="29"/>
                  </a:cxn>
                </a:cxnLst>
                <a:rect l="0" t="0" r="r" b="b"/>
                <a:pathLst>
                  <a:path w="138" h="63">
                    <a:moveTo>
                      <a:pt x="138" y="26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138" y="63"/>
                    </a:lnTo>
                    <a:lnTo>
                      <a:pt x="138" y="26"/>
                    </a:lnTo>
                    <a:close/>
                    <a:moveTo>
                      <a:pt x="63" y="17"/>
                    </a:moveTo>
                    <a:lnTo>
                      <a:pt x="63" y="17"/>
                    </a:lnTo>
                    <a:lnTo>
                      <a:pt x="65" y="18"/>
                    </a:lnTo>
                    <a:lnTo>
                      <a:pt x="65" y="21"/>
                    </a:lnTo>
                    <a:lnTo>
                      <a:pt x="65" y="21"/>
                    </a:lnTo>
                    <a:lnTo>
                      <a:pt x="65" y="22"/>
                    </a:lnTo>
                    <a:lnTo>
                      <a:pt x="63" y="23"/>
                    </a:lnTo>
                    <a:lnTo>
                      <a:pt x="63" y="23"/>
                    </a:lnTo>
                    <a:lnTo>
                      <a:pt x="62" y="22"/>
                    </a:lnTo>
                    <a:lnTo>
                      <a:pt x="62" y="20"/>
                    </a:lnTo>
                    <a:lnTo>
                      <a:pt x="62" y="20"/>
                    </a:lnTo>
                    <a:lnTo>
                      <a:pt x="62" y="18"/>
                    </a:lnTo>
                    <a:lnTo>
                      <a:pt x="63" y="17"/>
                    </a:lnTo>
                    <a:lnTo>
                      <a:pt x="63" y="17"/>
                    </a:lnTo>
                    <a:close/>
                    <a:moveTo>
                      <a:pt x="6" y="34"/>
                    </a:moveTo>
                    <a:lnTo>
                      <a:pt x="3" y="34"/>
                    </a:lnTo>
                    <a:lnTo>
                      <a:pt x="3" y="5"/>
                    </a:lnTo>
                    <a:lnTo>
                      <a:pt x="6" y="6"/>
                    </a:lnTo>
                    <a:lnTo>
                      <a:pt x="6" y="34"/>
                    </a:lnTo>
                    <a:close/>
                    <a:moveTo>
                      <a:pt x="12" y="36"/>
                    </a:moveTo>
                    <a:lnTo>
                      <a:pt x="10" y="34"/>
                    </a:lnTo>
                    <a:lnTo>
                      <a:pt x="10" y="6"/>
                    </a:lnTo>
                    <a:lnTo>
                      <a:pt x="12" y="7"/>
                    </a:lnTo>
                    <a:lnTo>
                      <a:pt x="12" y="36"/>
                    </a:lnTo>
                    <a:close/>
                    <a:moveTo>
                      <a:pt x="19" y="37"/>
                    </a:moveTo>
                    <a:lnTo>
                      <a:pt x="16" y="36"/>
                    </a:lnTo>
                    <a:lnTo>
                      <a:pt x="16" y="7"/>
                    </a:lnTo>
                    <a:lnTo>
                      <a:pt x="19" y="8"/>
                    </a:lnTo>
                    <a:lnTo>
                      <a:pt x="19" y="37"/>
                    </a:lnTo>
                    <a:close/>
                    <a:moveTo>
                      <a:pt x="25" y="38"/>
                    </a:moveTo>
                    <a:lnTo>
                      <a:pt x="22" y="37"/>
                    </a:lnTo>
                    <a:lnTo>
                      <a:pt x="22" y="8"/>
                    </a:lnTo>
                    <a:lnTo>
                      <a:pt x="25" y="10"/>
                    </a:lnTo>
                    <a:lnTo>
                      <a:pt x="25" y="38"/>
                    </a:lnTo>
                    <a:close/>
                    <a:moveTo>
                      <a:pt x="32" y="39"/>
                    </a:moveTo>
                    <a:lnTo>
                      <a:pt x="29" y="38"/>
                    </a:lnTo>
                    <a:lnTo>
                      <a:pt x="29" y="10"/>
                    </a:lnTo>
                    <a:lnTo>
                      <a:pt x="32" y="11"/>
                    </a:lnTo>
                    <a:lnTo>
                      <a:pt x="32" y="39"/>
                    </a:lnTo>
                    <a:close/>
                    <a:moveTo>
                      <a:pt x="39" y="41"/>
                    </a:moveTo>
                    <a:lnTo>
                      <a:pt x="35" y="39"/>
                    </a:lnTo>
                    <a:lnTo>
                      <a:pt x="35" y="11"/>
                    </a:lnTo>
                    <a:lnTo>
                      <a:pt x="39" y="12"/>
                    </a:lnTo>
                    <a:lnTo>
                      <a:pt x="39" y="41"/>
                    </a:lnTo>
                    <a:close/>
                    <a:moveTo>
                      <a:pt x="45" y="41"/>
                    </a:moveTo>
                    <a:lnTo>
                      <a:pt x="41" y="41"/>
                    </a:lnTo>
                    <a:lnTo>
                      <a:pt x="41" y="12"/>
                    </a:lnTo>
                    <a:lnTo>
                      <a:pt x="45" y="13"/>
                    </a:lnTo>
                    <a:lnTo>
                      <a:pt x="45" y="41"/>
                    </a:lnTo>
                    <a:close/>
                    <a:moveTo>
                      <a:pt x="51" y="42"/>
                    </a:moveTo>
                    <a:lnTo>
                      <a:pt x="47" y="42"/>
                    </a:lnTo>
                    <a:lnTo>
                      <a:pt x="47" y="13"/>
                    </a:lnTo>
                    <a:lnTo>
                      <a:pt x="51" y="15"/>
                    </a:lnTo>
                    <a:lnTo>
                      <a:pt x="51" y="42"/>
                    </a:lnTo>
                    <a:close/>
                    <a:moveTo>
                      <a:pt x="58" y="44"/>
                    </a:moveTo>
                    <a:lnTo>
                      <a:pt x="58" y="44"/>
                    </a:lnTo>
                    <a:lnTo>
                      <a:pt x="57" y="43"/>
                    </a:lnTo>
                    <a:lnTo>
                      <a:pt x="56" y="41"/>
                    </a:lnTo>
                    <a:lnTo>
                      <a:pt x="56" y="41"/>
                    </a:lnTo>
                    <a:lnTo>
                      <a:pt x="57" y="38"/>
                    </a:lnTo>
                    <a:lnTo>
                      <a:pt x="58" y="38"/>
                    </a:lnTo>
                    <a:lnTo>
                      <a:pt x="58" y="38"/>
                    </a:lnTo>
                    <a:lnTo>
                      <a:pt x="58" y="39"/>
                    </a:lnTo>
                    <a:lnTo>
                      <a:pt x="60" y="41"/>
                    </a:lnTo>
                    <a:lnTo>
                      <a:pt x="60" y="41"/>
                    </a:lnTo>
                    <a:lnTo>
                      <a:pt x="58" y="43"/>
                    </a:lnTo>
                    <a:lnTo>
                      <a:pt x="58" y="44"/>
                    </a:lnTo>
                    <a:lnTo>
                      <a:pt x="58" y="44"/>
                    </a:lnTo>
                    <a:close/>
                    <a:moveTo>
                      <a:pt x="58" y="33"/>
                    </a:moveTo>
                    <a:lnTo>
                      <a:pt x="58" y="33"/>
                    </a:lnTo>
                    <a:lnTo>
                      <a:pt x="57" y="32"/>
                    </a:lnTo>
                    <a:lnTo>
                      <a:pt x="56" y="29"/>
                    </a:lnTo>
                    <a:lnTo>
                      <a:pt x="56" y="29"/>
                    </a:lnTo>
                    <a:lnTo>
                      <a:pt x="57" y="28"/>
                    </a:lnTo>
                    <a:lnTo>
                      <a:pt x="58" y="27"/>
                    </a:lnTo>
                    <a:lnTo>
                      <a:pt x="58" y="27"/>
                    </a:lnTo>
                    <a:lnTo>
                      <a:pt x="58" y="28"/>
                    </a:lnTo>
                    <a:lnTo>
                      <a:pt x="60" y="31"/>
                    </a:lnTo>
                    <a:lnTo>
                      <a:pt x="60" y="31"/>
                    </a:lnTo>
                    <a:lnTo>
                      <a:pt x="58" y="32"/>
                    </a:lnTo>
                    <a:lnTo>
                      <a:pt x="58" y="33"/>
                    </a:lnTo>
                    <a:lnTo>
                      <a:pt x="58" y="33"/>
                    </a:lnTo>
                    <a:close/>
                    <a:moveTo>
                      <a:pt x="58" y="22"/>
                    </a:moveTo>
                    <a:lnTo>
                      <a:pt x="58" y="22"/>
                    </a:lnTo>
                    <a:lnTo>
                      <a:pt x="57" y="21"/>
                    </a:lnTo>
                    <a:lnTo>
                      <a:pt x="56" y="18"/>
                    </a:lnTo>
                    <a:lnTo>
                      <a:pt x="56" y="18"/>
                    </a:lnTo>
                    <a:lnTo>
                      <a:pt x="57" y="17"/>
                    </a:lnTo>
                    <a:lnTo>
                      <a:pt x="58" y="16"/>
                    </a:lnTo>
                    <a:lnTo>
                      <a:pt x="58" y="16"/>
                    </a:lnTo>
                    <a:lnTo>
                      <a:pt x="58" y="17"/>
                    </a:lnTo>
                    <a:lnTo>
                      <a:pt x="60" y="20"/>
                    </a:lnTo>
                    <a:lnTo>
                      <a:pt x="60" y="20"/>
                    </a:lnTo>
                    <a:lnTo>
                      <a:pt x="58" y="22"/>
                    </a:lnTo>
                    <a:lnTo>
                      <a:pt x="58" y="22"/>
                    </a:lnTo>
                    <a:lnTo>
                      <a:pt x="58" y="22"/>
                    </a:lnTo>
                    <a:close/>
                    <a:moveTo>
                      <a:pt x="66" y="44"/>
                    </a:moveTo>
                    <a:lnTo>
                      <a:pt x="61" y="44"/>
                    </a:lnTo>
                    <a:lnTo>
                      <a:pt x="61" y="38"/>
                    </a:lnTo>
                    <a:lnTo>
                      <a:pt x="66" y="39"/>
                    </a:lnTo>
                    <a:lnTo>
                      <a:pt x="66" y="44"/>
                    </a:lnTo>
                    <a:close/>
                    <a:moveTo>
                      <a:pt x="66" y="34"/>
                    </a:moveTo>
                    <a:lnTo>
                      <a:pt x="61" y="33"/>
                    </a:lnTo>
                    <a:lnTo>
                      <a:pt x="61" y="28"/>
                    </a:lnTo>
                    <a:lnTo>
                      <a:pt x="66" y="29"/>
                    </a:lnTo>
                    <a:lnTo>
                      <a:pt x="66" y="34"/>
                    </a:lnTo>
                    <a:close/>
                    <a:moveTo>
                      <a:pt x="135" y="58"/>
                    </a:moveTo>
                    <a:lnTo>
                      <a:pt x="71" y="47"/>
                    </a:lnTo>
                    <a:lnTo>
                      <a:pt x="71" y="34"/>
                    </a:lnTo>
                    <a:lnTo>
                      <a:pt x="135" y="46"/>
                    </a:lnTo>
                    <a:lnTo>
                      <a:pt x="135" y="58"/>
                    </a:lnTo>
                    <a:close/>
                    <a:moveTo>
                      <a:pt x="135" y="42"/>
                    </a:moveTo>
                    <a:lnTo>
                      <a:pt x="71" y="29"/>
                    </a:lnTo>
                    <a:lnTo>
                      <a:pt x="71" y="18"/>
                    </a:lnTo>
                    <a:lnTo>
                      <a:pt x="135" y="29"/>
                    </a:lnTo>
                    <a:lnTo>
                      <a:pt x="135" y="4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64">
                <a:extLst>
                  <a:ext uri="{FF2B5EF4-FFF2-40B4-BE49-F238E27FC236}">
                    <a16:creationId xmlns:a16="http://schemas.microsoft.com/office/drawing/2014/main" id="{3A634974-72E8-441D-B83E-BF1496A08F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49363" y="2384425"/>
                <a:ext cx="109538" cy="365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8" y="47"/>
                  </a:cxn>
                  <a:cxn ang="0">
                    <a:pos x="63" y="10"/>
                  </a:cxn>
                  <a:cxn ang="0">
                    <a:pos x="65" y="11"/>
                  </a:cxn>
                  <a:cxn ang="0">
                    <a:pos x="65" y="14"/>
                  </a:cxn>
                  <a:cxn ang="0">
                    <a:pos x="63" y="16"/>
                  </a:cxn>
                  <a:cxn ang="0">
                    <a:pos x="62" y="15"/>
                  </a:cxn>
                  <a:cxn ang="0">
                    <a:pos x="62" y="13"/>
                  </a:cxn>
                  <a:cxn ang="0">
                    <a:pos x="63" y="10"/>
                  </a:cxn>
                  <a:cxn ang="0">
                    <a:pos x="6" y="34"/>
                  </a:cxn>
                  <a:cxn ang="0">
                    <a:pos x="3" y="5"/>
                  </a:cxn>
                  <a:cxn ang="0">
                    <a:pos x="6" y="34"/>
                  </a:cxn>
                  <a:cxn ang="0">
                    <a:pos x="9" y="35"/>
                  </a:cxn>
                  <a:cxn ang="0">
                    <a:pos x="12" y="6"/>
                  </a:cxn>
                  <a:cxn ang="0">
                    <a:pos x="19" y="35"/>
                  </a:cxn>
                  <a:cxn ang="0">
                    <a:pos x="16" y="6"/>
                  </a:cxn>
                  <a:cxn ang="0">
                    <a:pos x="19" y="35"/>
                  </a:cxn>
                  <a:cxn ang="0">
                    <a:pos x="22" y="35"/>
                  </a:cxn>
                  <a:cxn ang="0">
                    <a:pos x="25" y="6"/>
                  </a:cxn>
                  <a:cxn ang="0">
                    <a:pos x="31" y="36"/>
                  </a:cxn>
                  <a:cxn ang="0">
                    <a:pos x="29" y="8"/>
                  </a:cxn>
                  <a:cxn ang="0">
                    <a:pos x="31" y="36"/>
                  </a:cxn>
                  <a:cxn ang="0">
                    <a:pos x="35" y="36"/>
                  </a:cxn>
                  <a:cxn ang="0">
                    <a:pos x="37" y="8"/>
                  </a:cxn>
                  <a:cxn ang="0">
                    <a:pos x="45" y="36"/>
                  </a:cxn>
                  <a:cxn ang="0">
                    <a:pos x="41" y="8"/>
                  </a:cxn>
                  <a:cxn ang="0">
                    <a:pos x="45" y="36"/>
                  </a:cxn>
                  <a:cxn ang="0">
                    <a:pos x="47" y="36"/>
                  </a:cxn>
                  <a:cxn ang="0">
                    <a:pos x="51" y="9"/>
                  </a:cxn>
                  <a:cxn ang="0">
                    <a:pos x="57" y="37"/>
                  </a:cxn>
                  <a:cxn ang="0">
                    <a:pos x="56" y="36"/>
                  </a:cxn>
                  <a:cxn ang="0">
                    <a:pos x="56" y="35"/>
                  </a:cxn>
                  <a:cxn ang="0">
                    <a:pos x="57" y="31"/>
                  </a:cxn>
                  <a:cxn ang="0">
                    <a:pos x="58" y="33"/>
                  </a:cxn>
                  <a:cxn ang="0">
                    <a:pos x="60" y="35"/>
                  </a:cxn>
                  <a:cxn ang="0">
                    <a:pos x="57" y="37"/>
                  </a:cxn>
                  <a:cxn ang="0">
                    <a:pos x="57" y="28"/>
                  </a:cxn>
                  <a:cxn ang="0">
                    <a:pos x="56" y="26"/>
                  </a:cxn>
                  <a:cxn ang="0">
                    <a:pos x="56" y="24"/>
                  </a:cxn>
                  <a:cxn ang="0">
                    <a:pos x="57" y="21"/>
                  </a:cxn>
                  <a:cxn ang="0">
                    <a:pos x="58" y="21"/>
                  </a:cxn>
                  <a:cxn ang="0">
                    <a:pos x="60" y="24"/>
                  </a:cxn>
                  <a:cxn ang="0">
                    <a:pos x="57" y="28"/>
                  </a:cxn>
                  <a:cxn ang="0">
                    <a:pos x="57" y="16"/>
                  </a:cxn>
                  <a:cxn ang="0">
                    <a:pos x="56" y="15"/>
                  </a:cxn>
                  <a:cxn ang="0">
                    <a:pos x="56" y="13"/>
                  </a:cxn>
                  <a:cxn ang="0">
                    <a:pos x="57" y="10"/>
                  </a:cxn>
                  <a:cxn ang="0">
                    <a:pos x="58" y="11"/>
                  </a:cxn>
                  <a:cxn ang="0">
                    <a:pos x="60" y="13"/>
                  </a:cxn>
                  <a:cxn ang="0">
                    <a:pos x="57" y="16"/>
                  </a:cxn>
                  <a:cxn ang="0">
                    <a:pos x="66" y="37"/>
                  </a:cxn>
                  <a:cxn ang="0">
                    <a:pos x="61" y="33"/>
                  </a:cxn>
                  <a:cxn ang="0">
                    <a:pos x="66" y="37"/>
                  </a:cxn>
                  <a:cxn ang="0">
                    <a:pos x="61" y="26"/>
                  </a:cxn>
                  <a:cxn ang="0">
                    <a:pos x="66" y="21"/>
                  </a:cxn>
                  <a:cxn ang="0">
                    <a:pos x="135" y="42"/>
                  </a:cxn>
                  <a:cxn ang="0">
                    <a:pos x="71" y="26"/>
                  </a:cxn>
                  <a:cxn ang="0">
                    <a:pos x="135" y="42"/>
                  </a:cxn>
                  <a:cxn ang="0">
                    <a:pos x="71" y="23"/>
                  </a:cxn>
                  <a:cxn ang="0">
                    <a:pos x="135" y="15"/>
                  </a:cxn>
                </a:cxnLst>
                <a:rect l="0" t="0" r="r" b="b"/>
                <a:pathLst>
                  <a:path w="138" h="47">
                    <a:moveTo>
                      <a:pt x="138" y="1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138" y="47"/>
                    </a:lnTo>
                    <a:lnTo>
                      <a:pt x="138" y="10"/>
                    </a:lnTo>
                    <a:close/>
                    <a:moveTo>
                      <a:pt x="63" y="10"/>
                    </a:moveTo>
                    <a:lnTo>
                      <a:pt x="63" y="10"/>
                    </a:lnTo>
                    <a:lnTo>
                      <a:pt x="65" y="11"/>
                    </a:lnTo>
                    <a:lnTo>
                      <a:pt x="65" y="14"/>
                    </a:lnTo>
                    <a:lnTo>
                      <a:pt x="65" y="14"/>
                    </a:lnTo>
                    <a:lnTo>
                      <a:pt x="65" y="15"/>
                    </a:lnTo>
                    <a:lnTo>
                      <a:pt x="63" y="16"/>
                    </a:lnTo>
                    <a:lnTo>
                      <a:pt x="63" y="16"/>
                    </a:lnTo>
                    <a:lnTo>
                      <a:pt x="62" y="15"/>
                    </a:lnTo>
                    <a:lnTo>
                      <a:pt x="62" y="13"/>
                    </a:lnTo>
                    <a:lnTo>
                      <a:pt x="62" y="13"/>
                    </a:lnTo>
                    <a:lnTo>
                      <a:pt x="62" y="11"/>
                    </a:lnTo>
                    <a:lnTo>
                      <a:pt x="63" y="10"/>
                    </a:lnTo>
                    <a:lnTo>
                      <a:pt x="63" y="10"/>
                    </a:lnTo>
                    <a:close/>
                    <a:moveTo>
                      <a:pt x="6" y="34"/>
                    </a:moveTo>
                    <a:lnTo>
                      <a:pt x="3" y="34"/>
                    </a:lnTo>
                    <a:lnTo>
                      <a:pt x="3" y="5"/>
                    </a:lnTo>
                    <a:lnTo>
                      <a:pt x="6" y="5"/>
                    </a:lnTo>
                    <a:lnTo>
                      <a:pt x="6" y="34"/>
                    </a:lnTo>
                    <a:close/>
                    <a:moveTo>
                      <a:pt x="12" y="35"/>
                    </a:moveTo>
                    <a:lnTo>
                      <a:pt x="9" y="35"/>
                    </a:lnTo>
                    <a:lnTo>
                      <a:pt x="9" y="6"/>
                    </a:lnTo>
                    <a:lnTo>
                      <a:pt x="12" y="6"/>
                    </a:lnTo>
                    <a:lnTo>
                      <a:pt x="12" y="35"/>
                    </a:lnTo>
                    <a:close/>
                    <a:moveTo>
                      <a:pt x="19" y="35"/>
                    </a:moveTo>
                    <a:lnTo>
                      <a:pt x="16" y="35"/>
                    </a:lnTo>
                    <a:lnTo>
                      <a:pt x="16" y="6"/>
                    </a:lnTo>
                    <a:lnTo>
                      <a:pt x="19" y="6"/>
                    </a:lnTo>
                    <a:lnTo>
                      <a:pt x="19" y="35"/>
                    </a:lnTo>
                    <a:close/>
                    <a:moveTo>
                      <a:pt x="25" y="35"/>
                    </a:moveTo>
                    <a:lnTo>
                      <a:pt x="22" y="35"/>
                    </a:lnTo>
                    <a:lnTo>
                      <a:pt x="22" y="6"/>
                    </a:lnTo>
                    <a:lnTo>
                      <a:pt x="25" y="6"/>
                    </a:lnTo>
                    <a:lnTo>
                      <a:pt x="25" y="35"/>
                    </a:lnTo>
                    <a:close/>
                    <a:moveTo>
                      <a:pt x="31" y="36"/>
                    </a:moveTo>
                    <a:lnTo>
                      <a:pt x="29" y="36"/>
                    </a:lnTo>
                    <a:lnTo>
                      <a:pt x="29" y="8"/>
                    </a:lnTo>
                    <a:lnTo>
                      <a:pt x="31" y="8"/>
                    </a:lnTo>
                    <a:lnTo>
                      <a:pt x="31" y="36"/>
                    </a:lnTo>
                    <a:close/>
                    <a:moveTo>
                      <a:pt x="37" y="36"/>
                    </a:moveTo>
                    <a:lnTo>
                      <a:pt x="35" y="36"/>
                    </a:lnTo>
                    <a:lnTo>
                      <a:pt x="35" y="8"/>
                    </a:lnTo>
                    <a:lnTo>
                      <a:pt x="37" y="8"/>
                    </a:lnTo>
                    <a:lnTo>
                      <a:pt x="37" y="36"/>
                    </a:lnTo>
                    <a:close/>
                    <a:moveTo>
                      <a:pt x="45" y="36"/>
                    </a:moveTo>
                    <a:lnTo>
                      <a:pt x="41" y="36"/>
                    </a:lnTo>
                    <a:lnTo>
                      <a:pt x="41" y="8"/>
                    </a:lnTo>
                    <a:lnTo>
                      <a:pt x="45" y="8"/>
                    </a:lnTo>
                    <a:lnTo>
                      <a:pt x="45" y="36"/>
                    </a:lnTo>
                    <a:close/>
                    <a:moveTo>
                      <a:pt x="51" y="37"/>
                    </a:moveTo>
                    <a:lnTo>
                      <a:pt x="47" y="36"/>
                    </a:lnTo>
                    <a:lnTo>
                      <a:pt x="47" y="9"/>
                    </a:lnTo>
                    <a:lnTo>
                      <a:pt x="51" y="9"/>
                    </a:lnTo>
                    <a:lnTo>
                      <a:pt x="51" y="37"/>
                    </a:lnTo>
                    <a:close/>
                    <a:moveTo>
                      <a:pt x="57" y="37"/>
                    </a:moveTo>
                    <a:lnTo>
                      <a:pt x="57" y="37"/>
                    </a:lnTo>
                    <a:lnTo>
                      <a:pt x="56" y="36"/>
                    </a:lnTo>
                    <a:lnTo>
                      <a:pt x="56" y="35"/>
                    </a:lnTo>
                    <a:lnTo>
                      <a:pt x="56" y="35"/>
                    </a:lnTo>
                    <a:lnTo>
                      <a:pt x="56" y="33"/>
                    </a:lnTo>
                    <a:lnTo>
                      <a:pt x="57" y="31"/>
                    </a:lnTo>
                    <a:lnTo>
                      <a:pt x="57" y="31"/>
                    </a:lnTo>
                    <a:lnTo>
                      <a:pt x="58" y="33"/>
                    </a:lnTo>
                    <a:lnTo>
                      <a:pt x="60" y="35"/>
                    </a:lnTo>
                    <a:lnTo>
                      <a:pt x="60" y="35"/>
                    </a:lnTo>
                    <a:lnTo>
                      <a:pt x="58" y="36"/>
                    </a:lnTo>
                    <a:lnTo>
                      <a:pt x="57" y="37"/>
                    </a:lnTo>
                    <a:lnTo>
                      <a:pt x="57" y="37"/>
                    </a:lnTo>
                    <a:close/>
                    <a:moveTo>
                      <a:pt x="57" y="28"/>
                    </a:moveTo>
                    <a:lnTo>
                      <a:pt x="57" y="28"/>
                    </a:lnTo>
                    <a:lnTo>
                      <a:pt x="56" y="26"/>
                    </a:lnTo>
                    <a:lnTo>
                      <a:pt x="56" y="24"/>
                    </a:lnTo>
                    <a:lnTo>
                      <a:pt x="56" y="24"/>
                    </a:lnTo>
                    <a:lnTo>
                      <a:pt x="56" y="21"/>
                    </a:lnTo>
                    <a:lnTo>
                      <a:pt x="57" y="21"/>
                    </a:lnTo>
                    <a:lnTo>
                      <a:pt x="57" y="21"/>
                    </a:lnTo>
                    <a:lnTo>
                      <a:pt x="58" y="21"/>
                    </a:lnTo>
                    <a:lnTo>
                      <a:pt x="60" y="24"/>
                    </a:lnTo>
                    <a:lnTo>
                      <a:pt x="60" y="24"/>
                    </a:lnTo>
                    <a:lnTo>
                      <a:pt x="58" y="26"/>
                    </a:lnTo>
                    <a:lnTo>
                      <a:pt x="57" y="28"/>
                    </a:lnTo>
                    <a:lnTo>
                      <a:pt x="57" y="28"/>
                    </a:lnTo>
                    <a:close/>
                    <a:moveTo>
                      <a:pt x="57" y="16"/>
                    </a:moveTo>
                    <a:lnTo>
                      <a:pt x="57" y="16"/>
                    </a:lnTo>
                    <a:lnTo>
                      <a:pt x="56" y="15"/>
                    </a:lnTo>
                    <a:lnTo>
                      <a:pt x="56" y="13"/>
                    </a:lnTo>
                    <a:lnTo>
                      <a:pt x="56" y="13"/>
                    </a:lnTo>
                    <a:lnTo>
                      <a:pt x="56" y="10"/>
                    </a:lnTo>
                    <a:lnTo>
                      <a:pt x="57" y="10"/>
                    </a:lnTo>
                    <a:lnTo>
                      <a:pt x="57" y="10"/>
                    </a:lnTo>
                    <a:lnTo>
                      <a:pt x="58" y="11"/>
                    </a:lnTo>
                    <a:lnTo>
                      <a:pt x="60" y="13"/>
                    </a:lnTo>
                    <a:lnTo>
                      <a:pt x="60" y="13"/>
                    </a:lnTo>
                    <a:lnTo>
                      <a:pt x="58" y="15"/>
                    </a:lnTo>
                    <a:lnTo>
                      <a:pt x="57" y="16"/>
                    </a:lnTo>
                    <a:lnTo>
                      <a:pt x="57" y="16"/>
                    </a:lnTo>
                    <a:close/>
                    <a:moveTo>
                      <a:pt x="66" y="37"/>
                    </a:moveTo>
                    <a:lnTo>
                      <a:pt x="61" y="37"/>
                    </a:lnTo>
                    <a:lnTo>
                      <a:pt x="61" y="33"/>
                    </a:lnTo>
                    <a:lnTo>
                      <a:pt x="66" y="33"/>
                    </a:lnTo>
                    <a:lnTo>
                      <a:pt x="66" y="37"/>
                    </a:lnTo>
                    <a:close/>
                    <a:moveTo>
                      <a:pt x="66" y="28"/>
                    </a:moveTo>
                    <a:lnTo>
                      <a:pt x="61" y="26"/>
                    </a:lnTo>
                    <a:lnTo>
                      <a:pt x="61" y="21"/>
                    </a:lnTo>
                    <a:lnTo>
                      <a:pt x="66" y="21"/>
                    </a:lnTo>
                    <a:lnTo>
                      <a:pt x="66" y="28"/>
                    </a:lnTo>
                    <a:close/>
                    <a:moveTo>
                      <a:pt x="135" y="42"/>
                    </a:moveTo>
                    <a:lnTo>
                      <a:pt x="71" y="39"/>
                    </a:lnTo>
                    <a:lnTo>
                      <a:pt x="71" y="26"/>
                    </a:lnTo>
                    <a:lnTo>
                      <a:pt x="135" y="30"/>
                    </a:lnTo>
                    <a:lnTo>
                      <a:pt x="135" y="42"/>
                    </a:lnTo>
                    <a:close/>
                    <a:moveTo>
                      <a:pt x="135" y="26"/>
                    </a:moveTo>
                    <a:lnTo>
                      <a:pt x="71" y="23"/>
                    </a:lnTo>
                    <a:lnTo>
                      <a:pt x="71" y="10"/>
                    </a:lnTo>
                    <a:lnTo>
                      <a:pt x="135" y="15"/>
                    </a:lnTo>
                    <a:lnTo>
                      <a:pt x="135" y="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65">
                <a:extLst>
                  <a:ext uri="{FF2B5EF4-FFF2-40B4-BE49-F238E27FC236}">
                    <a16:creationId xmlns:a16="http://schemas.microsoft.com/office/drawing/2014/main" id="{2A8542E9-FA8D-4B03-BBED-0513D705D5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49363" y="2654300"/>
                <a:ext cx="109538" cy="36513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138" y="37"/>
                  </a:cxn>
                  <a:cxn ang="0">
                    <a:pos x="63" y="8"/>
                  </a:cxn>
                  <a:cxn ang="0">
                    <a:pos x="65" y="10"/>
                  </a:cxn>
                  <a:cxn ang="0">
                    <a:pos x="65" y="12"/>
                  </a:cxn>
                  <a:cxn ang="0">
                    <a:pos x="63" y="15"/>
                  </a:cxn>
                  <a:cxn ang="0">
                    <a:pos x="62" y="13"/>
                  </a:cxn>
                  <a:cxn ang="0">
                    <a:pos x="62" y="12"/>
                  </a:cxn>
                  <a:cxn ang="0">
                    <a:pos x="63" y="8"/>
                  </a:cxn>
                  <a:cxn ang="0">
                    <a:pos x="6" y="39"/>
                  </a:cxn>
                  <a:cxn ang="0">
                    <a:pos x="3" y="11"/>
                  </a:cxn>
                  <a:cxn ang="0">
                    <a:pos x="6" y="39"/>
                  </a:cxn>
                  <a:cxn ang="0">
                    <a:pos x="9" y="39"/>
                  </a:cxn>
                  <a:cxn ang="0">
                    <a:pos x="12" y="11"/>
                  </a:cxn>
                  <a:cxn ang="0">
                    <a:pos x="19" y="38"/>
                  </a:cxn>
                  <a:cxn ang="0">
                    <a:pos x="16" y="11"/>
                  </a:cxn>
                  <a:cxn ang="0">
                    <a:pos x="19" y="38"/>
                  </a:cxn>
                  <a:cxn ang="0">
                    <a:pos x="22" y="38"/>
                  </a:cxn>
                  <a:cxn ang="0">
                    <a:pos x="25" y="10"/>
                  </a:cxn>
                  <a:cxn ang="0">
                    <a:pos x="31" y="38"/>
                  </a:cxn>
                  <a:cxn ang="0">
                    <a:pos x="29" y="10"/>
                  </a:cxn>
                  <a:cxn ang="0">
                    <a:pos x="31" y="38"/>
                  </a:cxn>
                  <a:cxn ang="0">
                    <a:pos x="35" y="38"/>
                  </a:cxn>
                  <a:cxn ang="0">
                    <a:pos x="37" y="10"/>
                  </a:cxn>
                  <a:cxn ang="0">
                    <a:pos x="45" y="37"/>
                  </a:cxn>
                  <a:cxn ang="0">
                    <a:pos x="41" y="10"/>
                  </a:cxn>
                  <a:cxn ang="0">
                    <a:pos x="45" y="37"/>
                  </a:cxn>
                  <a:cxn ang="0">
                    <a:pos x="47" y="37"/>
                  </a:cxn>
                  <a:cxn ang="0">
                    <a:pos x="51" y="8"/>
                  </a:cxn>
                  <a:cxn ang="0">
                    <a:pos x="57" y="37"/>
                  </a:cxn>
                  <a:cxn ang="0">
                    <a:pos x="56" y="36"/>
                  </a:cxn>
                  <a:cxn ang="0">
                    <a:pos x="56" y="33"/>
                  </a:cxn>
                  <a:cxn ang="0">
                    <a:pos x="57" y="31"/>
                  </a:cxn>
                  <a:cxn ang="0">
                    <a:pos x="58" y="32"/>
                  </a:cxn>
                  <a:cxn ang="0">
                    <a:pos x="60" y="33"/>
                  </a:cxn>
                  <a:cxn ang="0">
                    <a:pos x="57" y="37"/>
                  </a:cxn>
                  <a:cxn ang="0">
                    <a:pos x="57" y="26"/>
                  </a:cxn>
                  <a:cxn ang="0">
                    <a:pos x="56" y="26"/>
                  </a:cxn>
                  <a:cxn ang="0">
                    <a:pos x="56" y="23"/>
                  </a:cxn>
                  <a:cxn ang="0">
                    <a:pos x="57" y="19"/>
                  </a:cxn>
                  <a:cxn ang="0">
                    <a:pos x="58" y="21"/>
                  </a:cxn>
                  <a:cxn ang="0">
                    <a:pos x="60" y="23"/>
                  </a:cxn>
                  <a:cxn ang="0">
                    <a:pos x="57" y="26"/>
                  </a:cxn>
                  <a:cxn ang="0">
                    <a:pos x="57" y="15"/>
                  </a:cxn>
                  <a:cxn ang="0">
                    <a:pos x="56" y="15"/>
                  </a:cxn>
                  <a:cxn ang="0">
                    <a:pos x="56" y="12"/>
                  </a:cxn>
                  <a:cxn ang="0">
                    <a:pos x="57" y="8"/>
                  </a:cxn>
                  <a:cxn ang="0">
                    <a:pos x="58" y="10"/>
                  </a:cxn>
                  <a:cxn ang="0">
                    <a:pos x="60" y="12"/>
                  </a:cxn>
                  <a:cxn ang="0">
                    <a:pos x="57" y="15"/>
                  </a:cxn>
                  <a:cxn ang="0">
                    <a:pos x="66" y="36"/>
                  </a:cxn>
                  <a:cxn ang="0">
                    <a:pos x="61" y="31"/>
                  </a:cxn>
                  <a:cxn ang="0">
                    <a:pos x="66" y="36"/>
                  </a:cxn>
                  <a:cxn ang="0">
                    <a:pos x="61" y="26"/>
                  </a:cxn>
                  <a:cxn ang="0">
                    <a:pos x="66" y="19"/>
                  </a:cxn>
                  <a:cxn ang="0">
                    <a:pos x="135" y="32"/>
                  </a:cxn>
                  <a:cxn ang="0">
                    <a:pos x="71" y="24"/>
                  </a:cxn>
                  <a:cxn ang="0">
                    <a:pos x="135" y="32"/>
                  </a:cxn>
                  <a:cxn ang="0">
                    <a:pos x="71" y="19"/>
                  </a:cxn>
                  <a:cxn ang="0">
                    <a:pos x="135" y="5"/>
                  </a:cxn>
                </a:cxnLst>
                <a:rect l="0" t="0" r="r" b="b"/>
                <a:pathLst>
                  <a:path w="138" h="44">
                    <a:moveTo>
                      <a:pt x="138" y="0"/>
                    </a:moveTo>
                    <a:lnTo>
                      <a:pt x="0" y="6"/>
                    </a:lnTo>
                    <a:lnTo>
                      <a:pt x="0" y="44"/>
                    </a:lnTo>
                    <a:lnTo>
                      <a:pt x="138" y="37"/>
                    </a:lnTo>
                    <a:lnTo>
                      <a:pt x="138" y="0"/>
                    </a:lnTo>
                    <a:close/>
                    <a:moveTo>
                      <a:pt x="63" y="8"/>
                    </a:moveTo>
                    <a:lnTo>
                      <a:pt x="63" y="8"/>
                    </a:lnTo>
                    <a:lnTo>
                      <a:pt x="65" y="10"/>
                    </a:lnTo>
                    <a:lnTo>
                      <a:pt x="65" y="12"/>
                    </a:lnTo>
                    <a:lnTo>
                      <a:pt x="65" y="12"/>
                    </a:lnTo>
                    <a:lnTo>
                      <a:pt x="65" y="13"/>
                    </a:lnTo>
                    <a:lnTo>
                      <a:pt x="63" y="15"/>
                    </a:lnTo>
                    <a:lnTo>
                      <a:pt x="63" y="15"/>
                    </a:lnTo>
                    <a:lnTo>
                      <a:pt x="62" y="13"/>
                    </a:lnTo>
                    <a:lnTo>
                      <a:pt x="62" y="12"/>
                    </a:lnTo>
                    <a:lnTo>
                      <a:pt x="62" y="12"/>
                    </a:lnTo>
                    <a:lnTo>
                      <a:pt x="62" y="10"/>
                    </a:lnTo>
                    <a:lnTo>
                      <a:pt x="63" y="8"/>
                    </a:lnTo>
                    <a:lnTo>
                      <a:pt x="63" y="8"/>
                    </a:lnTo>
                    <a:close/>
                    <a:moveTo>
                      <a:pt x="6" y="39"/>
                    </a:moveTo>
                    <a:lnTo>
                      <a:pt x="3" y="39"/>
                    </a:lnTo>
                    <a:lnTo>
                      <a:pt x="3" y="11"/>
                    </a:lnTo>
                    <a:lnTo>
                      <a:pt x="6" y="11"/>
                    </a:lnTo>
                    <a:lnTo>
                      <a:pt x="6" y="39"/>
                    </a:lnTo>
                    <a:close/>
                    <a:moveTo>
                      <a:pt x="12" y="39"/>
                    </a:moveTo>
                    <a:lnTo>
                      <a:pt x="9" y="39"/>
                    </a:lnTo>
                    <a:lnTo>
                      <a:pt x="9" y="11"/>
                    </a:lnTo>
                    <a:lnTo>
                      <a:pt x="12" y="11"/>
                    </a:lnTo>
                    <a:lnTo>
                      <a:pt x="12" y="39"/>
                    </a:lnTo>
                    <a:close/>
                    <a:moveTo>
                      <a:pt x="19" y="38"/>
                    </a:moveTo>
                    <a:lnTo>
                      <a:pt x="16" y="39"/>
                    </a:lnTo>
                    <a:lnTo>
                      <a:pt x="16" y="11"/>
                    </a:lnTo>
                    <a:lnTo>
                      <a:pt x="19" y="10"/>
                    </a:lnTo>
                    <a:lnTo>
                      <a:pt x="19" y="38"/>
                    </a:lnTo>
                    <a:close/>
                    <a:moveTo>
                      <a:pt x="25" y="38"/>
                    </a:moveTo>
                    <a:lnTo>
                      <a:pt x="22" y="38"/>
                    </a:lnTo>
                    <a:lnTo>
                      <a:pt x="22" y="10"/>
                    </a:lnTo>
                    <a:lnTo>
                      <a:pt x="25" y="10"/>
                    </a:lnTo>
                    <a:lnTo>
                      <a:pt x="25" y="38"/>
                    </a:lnTo>
                    <a:close/>
                    <a:moveTo>
                      <a:pt x="31" y="38"/>
                    </a:moveTo>
                    <a:lnTo>
                      <a:pt x="29" y="38"/>
                    </a:lnTo>
                    <a:lnTo>
                      <a:pt x="29" y="10"/>
                    </a:lnTo>
                    <a:lnTo>
                      <a:pt x="31" y="10"/>
                    </a:lnTo>
                    <a:lnTo>
                      <a:pt x="31" y="38"/>
                    </a:lnTo>
                    <a:close/>
                    <a:moveTo>
                      <a:pt x="37" y="38"/>
                    </a:moveTo>
                    <a:lnTo>
                      <a:pt x="35" y="38"/>
                    </a:lnTo>
                    <a:lnTo>
                      <a:pt x="35" y="10"/>
                    </a:lnTo>
                    <a:lnTo>
                      <a:pt x="37" y="10"/>
                    </a:lnTo>
                    <a:lnTo>
                      <a:pt x="37" y="38"/>
                    </a:lnTo>
                    <a:close/>
                    <a:moveTo>
                      <a:pt x="45" y="37"/>
                    </a:moveTo>
                    <a:lnTo>
                      <a:pt x="41" y="37"/>
                    </a:lnTo>
                    <a:lnTo>
                      <a:pt x="41" y="10"/>
                    </a:lnTo>
                    <a:lnTo>
                      <a:pt x="45" y="8"/>
                    </a:lnTo>
                    <a:lnTo>
                      <a:pt x="45" y="37"/>
                    </a:lnTo>
                    <a:close/>
                    <a:moveTo>
                      <a:pt x="51" y="37"/>
                    </a:moveTo>
                    <a:lnTo>
                      <a:pt x="47" y="37"/>
                    </a:lnTo>
                    <a:lnTo>
                      <a:pt x="47" y="8"/>
                    </a:lnTo>
                    <a:lnTo>
                      <a:pt x="51" y="8"/>
                    </a:lnTo>
                    <a:lnTo>
                      <a:pt x="51" y="37"/>
                    </a:lnTo>
                    <a:close/>
                    <a:moveTo>
                      <a:pt x="57" y="37"/>
                    </a:moveTo>
                    <a:lnTo>
                      <a:pt x="57" y="37"/>
                    </a:lnTo>
                    <a:lnTo>
                      <a:pt x="56" y="36"/>
                    </a:lnTo>
                    <a:lnTo>
                      <a:pt x="56" y="33"/>
                    </a:lnTo>
                    <a:lnTo>
                      <a:pt x="56" y="33"/>
                    </a:lnTo>
                    <a:lnTo>
                      <a:pt x="56" y="32"/>
                    </a:lnTo>
                    <a:lnTo>
                      <a:pt x="57" y="31"/>
                    </a:lnTo>
                    <a:lnTo>
                      <a:pt x="57" y="31"/>
                    </a:lnTo>
                    <a:lnTo>
                      <a:pt x="58" y="32"/>
                    </a:lnTo>
                    <a:lnTo>
                      <a:pt x="60" y="33"/>
                    </a:lnTo>
                    <a:lnTo>
                      <a:pt x="60" y="33"/>
                    </a:lnTo>
                    <a:lnTo>
                      <a:pt x="58" y="36"/>
                    </a:lnTo>
                    <a:lnTo>
                      <a:pt x="57" y="37"/>
                    </a:lnTo>
                    <a:lnTo>
                      <a:pt x="57" y="37"/>
                    </a:lnTo>
                    <a:close/>
                    <a:moveTo>
                      <a:pt x="57" y="26"/>
                    </a:moveTo>
                    <a:lnTo>
                      <a:pt x="57" y="26"/>
                    </a:lnTo>
                    <a:lnTo>
                      <a:pt x="56" y="26"/>
                    </a:lnTo>
                    <a:lnTo>
                      <a:pt x="56" y="23"/>
                    </a:lnTo>
                    <a:lnTo>
                      <a:pt x="56" y="23"/>
                    </a:lnTo>
                    <a:lnTo>
                      <a:pt x="56" y="21"/>
                    </a:lnTo>
                    <a:lnTo>
                      <a:pt x="57" y="19"/>
                    </a:lnTo>
                    <a:lnTo>
                      <a:pt x="57" y="19"/>
                    </a:lnTo>
                    <a:lnTo>
                      <a:pt x="58" y="21"/>
                    </a:lnTo>
                    <a:lnTo>
                      <a:pt x="60" y="23"/>
                    </a:lnTo>
                    <a:lnTo>
                      <a:pt x="60" y="23"/>
                    </a:lnTo>
                    <a:lnTo>
                      <a:pt x="58" y="24"/>
                    </a:lnTo>
                    <a:lnTo>
                      <a:pt x="57" y="26"/>
                    </a:lnTo>
                    <a:lnTo>
                      <a:pt x="57" y="26"/>
                    </a:lnTo>
                    <a:close/>
                    <a:moveTo>
                      <a:pt x="57" y="15"/>
                    </a:moveTo>
                    <a:lnTo>
                      <a:pt x="57" y="15"/>
                    </a:lnTo>
                    <a:lnTo>
                      <a:pt x="56" y="15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56" y="10"/>
                    </a:lnTo>
                    <a:lnTo>
                      <a:pt x="57" y="8"/>
                    </a:lnTo>
                    <a:lnTo>
                      <a:pt x="57" y="8"/>
                    </a:lnTo>
                    <a:lnTo>
                      <a:pt x="58" y="10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58" y="13"/>
                    </a:lnTo>
                    <a:lnTo>
                      <a:pt x="57" y="15"/>
                    </a:lnTo>
                    <a:lnTo>
                      <a:pt x="57" y="15"/>
                    </a:lnTo>
                    <a:close/>
                    <a:moveTo>
                      <a:pt x="66" y="36"/>
                    </a:moveTo>
                    <a:lnTo>
                      <a:pt x="61" y="36"/>
                    </a:lnTo>
                    <a:lnTo>
                      <a:pt x="61" y="31"/>
                    </a:lnTo>
                    <a:lnTo>
                      <a:pt x="66" y="31"/>
                    </a:lnTo>
                    <a:lnTo>
                      <a:pt x="66" y="36"/>
                    </a:lnTo>
                    <a:close/>
                    <a:moveTo>
                      <a:pt x="66" y="26"/>
                    </a:moveTo>
                    <a:lnTo>
                      <a:pt x="61" y="26"/>
                    </a:lnTo>
                    <a:lnTo>
                      <a:pt x="61" y="21"/>
                    </a:lnTo>
                    <a:lnTo>
                      <a:pt x="66" y="19"/>
                    </a:lnTo>
                    <a:lnTo>
                      <a:pt x="66" y="26"/>
                    </a:lnTo>
                    <a:close/>
                    <a:moveTo>
                      <a:pt x="135" y="32"/>
                    </a:moveTo>
                    <a:lnTo>
                      <a:pt x="71" y="36"/>
                    </a:lnTo>
                    <a:lnTo>
                      <a:pt x="71" y="24"/>
                    </a:lnTo>
                    <a:lnTo>
                      <a:pt x="135" y="21"/>
                    </a:lnTo>
                    <a:lnTo>
                      <a:pt x="135" y="32"/>
                    </a:lnTo>
                    <a:close/>
                    <a:moveTo>
                      <a:pt x="135" y="16"/>
                    </a:moveTo>
                    <a:lnTo>
                      <a:pt x="71" y="19"/>
                    </a:lnTo>
                    <a:lnTo>
                      <a:pt x="71" y="7"/>
                    </a:lnTo>
                    <a:lnTo>
                      <a:pt x="135" y="5"/>
                    </a:lnTo>
                    <a:lnTo>
                      <a:pt x="135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3" name="그룹 82">
              <a:extLst>
                <a:ext uri="{FF2B5EF4-FFF2-40B4-BE49-F238E27FC236}">
                  <a16:creationId xmlns:a16="http://schemas.microsoft.com/office/drawing/2014/main" id="{00B8AA29-1AFF-44C3-9B77-D767CA7A91BD}"/>
                </a:ext>
              </a:extLst>
            </p:cNvPr>
            <p:cNvGrpSpPr/>
            <p:nvPr/>
          </p:nvGrpSpPr>
          <p:grpSpPr>
            <a:xfrm>
              <a:off x="5329164" y="1375096"/>
              <a:ext cx="1357587" cy="1684256"/>
              <a:chOff x="1468438" y="1416050"/>
              <a:chExt cx="1524000" cy="1890713"/>
            </a:xfrm>
          </p:grpSpPr>
          <p:sp>
            <p:nvSpPr>
              <p:cNvPr id="26" name="Freeform 5">
                <a:extLst>
                  <a:ext uri="{FF2B5EF4-FFF2-40B4-BE49-F238E27FC236}">
                    <a16:creationId xmlns:a16="http://schemas.microsoft.com/office/drawing/2014/main" id="{EB675027-C620-445E-A0E7-D05B3D1985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68438" y="1416050"/>
                <a:ext cx="1524000" cy="1890713"/>
              </a:xfrm>
              <a:custGeom>
                <a:avLst/>
                <a:gdLst/>
                <a:ahLst/>
                <a:cxnLst>
                  <a:cxn ang="0">
                    <a:pos x="51" y="2381"/>
                  </a:cxn>
                  <a:cxn ang="0">
                    <a:pos x="31" y="2376"/>
                  </a:cxn>
                  <a:cxn ang="0">
                    <a:pos x="15" y="2365"/>
                  </a:cxn>
                  <a:cxn ang="0">
                    <a:pos x="3" y="2349"/>
                  </a:cxn>
                  <a:cxn ang="0">
                    <a:pos x="0" y="2328"/>
                  </a:cxn>
                  <a:cxn ang="0">
                    <a:pos x="0" y="50"/>
                  </a:cxn>
                  <a:cxn ang="0">
                    <a:pos x="3" y="30"/>
                  </a:cxn>
                  <a:cxn ang="0">
                    <a:pos x="13" y="14"/>
                  </a:cxn>
                  <a:cxn ang="0">
                    <a:pos x="28" y="4"/>
                  </a:cxn>
                  <a:cxn ang="0">
                    <a:pos x="47" y="0"/>
                  </a:cxn>
                  <a:cxn ang="0">
                    <a:pos x="54" y="1"/>
                  </a:cxn>
                  <a:cxn ang="0">
                    <a:pos x="1864" y="553"/>
                  </a:cxn>
                  <a:cxn ang="0">
                    <a:pos x="1875" y="558"/>
                  </a:cxn>
                  <a:cxn ang="0">
                    <a:pos x="1895" y="572"/>
                  </a:cxn>
                  <a:cxn ang="0">
                    <a:pos x="1910" y="594"/>
                  </a:cxn>
                  <a:cxn ang="0">
                    <a:pos x="1919" y="617"/>
                  </a:cxn>
                  <a:cxn ang="0">
                    <a:pos x="1920" y="1928"/>
                  </a:cxn>
                  <a:cxn ang="0">
                    <a:pos x="1919" y="1941"/>
                  </a:cxn>
                  <a:cxn ang="0">
                    <a:pos x="1910" y="1964"/>
                  </a:cxn>
                  <a:cxn ang="0">
                    <a:pos x="1894" y="1983"/>
                  </a:cxn>
                  <a:cxn ang="0">
                    <a:pos x="1873" y="1996"/>
                  </a:cxn>
                  <a:cxn ang="0">
                    <a:pos x="63" y="2380"/>
                  </a:cxn>
                  <a:cxn ang="0">
                    <a:pos x="51" y="2381"/>
                  </a:cxn>
                  <a:cxn ang="0">
                    <a:pos x="47" y="25"/>
                  </a:cxn>
                  <a:cxn ang="0">
                    <a:pos x="42" y="25"/>
                  </a:cxn>
                  <a:cxn ang="0">
                    <a:pos x="33" y="29"/>
                  </a:cxn>
                  <a:cxn ang="0">
                    <a:pos x="28" y="35"/>
                  </a:cxn>
                  <a:cxn ang="0">
                    <a:pos x="25" y="45"/>
                  </a:cxn>
                  <a:cxn ang="0">
                    <a:pos x="25" y="2328"/>
                  </a:cxn>
                  <a:cxn ang="0">
                    <a:pos x="26" y="2334"/>
                  </a:cxn>
                  <a:cxn ang="0">
                    <a:pos x="30" y="2344"/>
                  </a:cxn>
                  <a:cxn ang="0">
                    <a:pos x="36" y="2351"/>
                  </a:cxn>
                  <a:cxn ang="0">
                    <a:pos x="46" y="2355"/>
                  </a:cxn>
                  <a:cxn ang="0">
                    <a:pos x="51" y="2356"/>
                  </a:cxn>
                  <a:cxn ang="0">
                    <a:pos x="1856" y="1977"/>
                  </a:cxn>
                  <a:cxn ang="0">
                    <a:pos x="1864" y="1974"/>
                  </a:cxn>
                  <a:cxn ang="0">
                    <a:pos x="1878" y="1964"/>
                  </a:cxn>
                  <a:cxn ang="0">
                    <a:pos x="1888" y="1952"/>
                  </a:cxn>
                  <a:cxn ang="0">
                    <a:pos x="1894" y="1937"/>
                  </a:cxn>
                  <a:cxn ang="0">
                    <a:pos x="1895" y="630"/>
                  </a:cxn>
                  <a:cxn ang="0">
                    <a:pos x="1894" y="621"/>
                  </a:cxn>
                  <a:cxn ang="0">
                    <a:pos x="1888" y="605"/>
                  </a:cxn>
                  <a:cxn ang="0">
                    <a:pos x="1878" y="591"/>
                  </a:cxn>
                  <a:cxn ang="0">
                    <a:pos x="1864" y="580"/>
                  </a:cxn>
                  <a:cxn ang="0">
                    <a:pos x="56" y="26"/>
                  </a:cxn>
                  <a:cxn ang="0">
                    <a:pos x="47" y="25"/>
                  </a:cxn>
                </a:cxnLst>
                <a:rect l="0" t="0" r="r" b="b"/>
                <a:pathLst>
                  <a:path w="1920" h="2381">
                    <a:moveTo>
                      <a:pt x="51" y="2381"/>
                    </a:moveTo>
                    <a:lnTo>
                      <a:pt x="51" y="2381"/>
                    </a:lnTo>
                    <a:lnTo>
                      <a:pt x="41" y="2380"/>
                    </a:lnTo>
                    <a:lnTo>
                      <a:pt x="31" y="2376"/>
                    </a:lnTo>
                    <a:lnTo>
                      <a:pt x="22" y="2373"/>
                    </a:lnTo>
                    <a:lnTo>
                      <a:pt x="15" y="2365"/>
                    </a:lnTo>
                    <a:lnTo>
                      <a:pt x="8" y="2358"/>
                    </a:lnTo>
                    <a:lnTo>
                      <a:pt x="3" y="2349"/>
                    </a:lnTo>
                    <a:lnTo>
                      <a:pt x="1" y="2339"/>
                    </a:lnTo>
                    <a:lnTo>
                      <a:pt x="0" y="2328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1" y="40"/>
                    </a:lnTo>
                    <a:lnTo>
                      <a:pt x="3" y="30"/>
                    </a:lnTo>
                    <a:lnTo>
                      <a:pt x="7" y="21"/>
                    </a:lnTo>
                    <a:lnTo>
                      <a:pt x="13" y="14"/>
                    </a:lnTo>
                    <a:lnTo>
                      <a:pt x="20" y="9"/>
                    </a:lnTo>
                    <a:lnTo>
                      <a:pt x="28" y="4"/>
                    </a:lnTo>
                    <a:lnTo>
                      <a:pt x="37" y="1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54" y="1"/>
                    </a:lnTo>
                    <a:lnTo>
                      <a:pt x="63" y="3"/>
                    </a:lnTo>
                    <a:lnTo>
                      <a:pt x="1864" y="553"/>
                    </a:lnTo>
                    <a:lnTo>
                      <a:pt x="1864" y="553"/>
                    </a:lnTo>
                    <a:lnTo>
                      <a:pt x="1875" y="558"/>
                    </a:lnTo>
                    <a:lnTo>
                      <a:pt x="1885" y="565"/>
                    </a:lnTo>
                    <a:lnTo>
                      <a:pt x="1895" y="572"/>
                    </a:lnTo>
                    <a:lnTo>
                      <a:pt x="1904" y="582"/>
                    </a:lnTo>
                    <a:lnTo>
                      <a:pt x="1910" y="594"/>
                    </a:lnTo>
                    <a:lnTo>
                      <a:pt x="1915" y="605"/>
                    </a:lnTo>
                    <a:lnTo>
                      <a:pt x="1919" y="617"/>
                    </a:lnTo>
                    <a:lnTo>
                      <a:pt x="1920" y="630"/>
                    </a:lnTo>
                    <a:lnTo>
                      <a:pt x="1920" y="1928"/>
                    </a:lnTo>
                    <a:lnTo>
                      <a:pt x="1920" y="1928"/>
                    </a:lnTo>
                    <a:lnTo>
                      <a:pt x="1919" y="1941"/>
                    </a:lnTo>
                    <a:lnTo>
                      <a:pt x="1915" y="1953"/>
                    </a:lnTo>
                    <a:lnTo>
                      <a:pt x="1910" y="1964"/>
                    </a:lnTo>
                    <a:lnTo>
                      <a:pt x="1902" y="1974"/>
                    </a:lnTo>
                    <a:lnTo>
                      <a:pt x="1894" y="1983"/>
                    </a:lnTo>
                    <a:lnTo>
                      <a:pt x="1884" y="1990"/>
                    </a:lnTo>
                    <a:lnTo>
                      <a:pt x="1873" y="1996"/>
                    </a:lnTo>
                    <a:lnTo>
                      <a:pt x="1861" y="2000"/>
                    </a:lnTo>
                    <a:lnTo>
                      <a:pt x="63" y="2380"/>
                    </a:lnTo>
                    <a:lnTo>
                      <a:pt x="63" y="2380"/>
                    </a:lnTo>
                    <a:lnTo>
                      <a:pt x="51" y="2381"/>
                    </a:lnTo>
                    <a:lnTo>
                      <a:pt x="51" y="2381"/>
                    </a:lnTo>
                    <a:close/>
                    <a:moveTo>
                      <a:pt x="47" y="25"/>
                    </a:moveTo>
                    <a:lnTo>
                      <a:pt x="47" y="25"/>
                    </a:lnTo>
                    <a:lnTo>
                      <a:pt x="42" y="25"/>
                    </a:lnTo>
                    <a:lnTo>
                      <a:pt x="37" y="26"/>
                    </a:lnTo>
                    <a:lnTo>
                      <a:pt x="33" y="29"/>
                    </a:lnTo>
                    <a:lnTo>
                      <a:pt x="31" y="31"/>
                    </a:lnTo>
                    <a:lnTo>
                      <a:pt x="28" y="35"/>
                    </a:lnTo>
                    <a:lnTo>
                      <a:pt x="26" y="40"/>
                    </a:lnTo>
                    <a:lnTo>
                      <a:pt x="25" y="45"/>
                    </a:lnTo>
                    <a:lnTo>
                      <a:pt x="25" y="50"/>
                    </a:lnTo>
                    <a:lnTo>
                      <a:pt x="25" y="2328"/>
                    </a:lnTo>
                    <a:lnTo>
                      <a:pt x="25" y="2328"/>
                    </a:lnTo>
                    <a:lnTo>
                      <a:pt x="26" y="2334"/>
                    </a:lnTo>
                    <a:lnTo>
                      <a:pt x="27" y="2339"/>
                    </a:lnTo>
                    <a:lnTo>
                      <a:pt x="30" y="2344"/>
                    </a:lnTo>
                    <a:lnTo>
                      <a:pt x="32" y="2348"/>
                    </a:lnTo>
                    <a:lnTo>
                      <a:pt x="36" y="2351"/>
                    </a:lnTo>
                    <a:lnTo>
                      <a:pt x="41" y="2354"/>
                    </a:lnTo>
                    <a:lnTo>
                      <a:pt x="46" y="2355"/>
                    </a:lnTo>
                    <a:lnTo>
                      <a:pt x="51" y="2356"/>
                    </a:lnTo>
                    <a:lnTo>
                      <a:pt x="51" y="2356"/>
                    </a:lnTo>
                    <a:lnTo>
                      <a:pt x="58" y="2355"/>
                    </a:lnTo>
                    <a:lnTo>
                      <a:pt x="1856" y="1977"/>
                    </a:lnTo>
                    <a:lnTo>
                      <a:pt x="1856" y="1977"/>
                    </a:lnTo>
                    <a:lnTo>
                      <a:pt x="1864" y="1974"/>
                    </a:lnTo>
                    <a:lnTo>
                      <a:pt x="1871" y="1969"/>
                    </a:lnTo>
                    <a:lnTo>
                      <a:pt x="1878" y="1964"/>
                    </a:lnTo>
                    <a:lnTo>
                      <a:pt x="1884" y="1958"/>
                    </a:lnTo>
                    <a:lnTo>
                      <a:pt x="1888" y="1952"/>
                    </a:lnTo>
                    <a:lnTo>
                      <a:pt x="1891" y="1944"/>
                    </a:lnTo>
                    <a:lnTo>
                      <a:pt x="1894" y="1937"/>
                    </a:lnTo>
                    <a:lnTo>
                      <a:pt x="1895" y="1928"/>
                    </a:lnTo>
                    <a:lnTo>
                      <a:pt x="1895" y="630"/>
                    </a:lnTo>
                    <a:lnTo>
                      <a:pt x="1895" y="630"/>
                    </a:lnTo>
                    <a:lnTo>
                      <a:pt x="1894" y="621"/>
                    </a:lnTo>
                    <a:lnTo>
                      <a:pt x="1891" y="612"/>
                    </a:lnTo>
                    <a:lnTo>
                      <a:pt x="1888" y="605"/>
                    </a:lnTo>
                    <a:lnTo>
                      <a:pt x="1884" y="597"/>
                    </a:lnTo>
                    <a:lnTo>
                      <a:pt x="1878" y="591"/>
                    </a:lnTo>
                    <a:lnTo>
                      <a:pt x="1871" y="585"/>
                    </a:lnTo>
                    <a:lnTo>
                      <a:pt x="1864" y="580"/>
                    </a:lnTo>
                    <a:lnTo>
                      <a:pt x="1856" y="577"/>
                    </a:lnTo>
                    <a:lnTo>
                      <a:pt x="56" y="26"/>
                    </a:lnTo>
                    <a:lnTo>
                      <a:pt x="56" y="26"/>
                    </a:lnTo>
                    <a:lnTo>
                      <a:pt x="47" y="25"/>
                    </a:lnTo>
                    <a:lnTo>
                      <a:pt x="47" y="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27" name="그룹 80">
                <a:extLst>
                  <a:ext uri="{FF2B5EF4-FFF2-40B4-BE49-F238E27FC236}">
                    <a16:creationId xmlns:a16="http://schemas.microsoft.com/office/drawing/2014/main" id="{B3CADE4A-B494-46B8-9BE8-323882F05078}"/>
                  </a:ext>
                </a:extLst>
              </p:cNvPr>
              <p:cNvGrpSpPr/>
              <p:nvPr/>
            </p:nvGrpSpPr>
            <p:grpSpPr>
              <a:xfrm>
                <a:off x="1719263" y="1724025"/>
                <a:ext cx="766763" cy="803276"/>
                <a:chOff x="1719263" y="1724025"/>
                <a:chExt cx="766763" cy="803276"/>
              </a:xfrm>
            </p:grpSpPr>
            <p:sp>
              <p:nvSpPr>
                <p:cNvPr id="31" name="Freeform 6">
                  <a:extLst>
                    <a:ext uri="{FF2B5EF4-FFF2-40B4-BE49-F238E27FC236}">
                      <a16:creationId xmlns:a16="http://schemas.microsoft.com/office/drawing/2014/main" id="{D82C94A8-059D-4120-980E-C5AFCFBC12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19263" y="1884363"/>
                  <a:ext cx="700088" cy="642938"/>
                </a:xfrm>
                <a:custGeom>
                  <a:avLst/>
                  <a:gdLst/>
                  <a:ahLst/>
                  <a:cxnLst>
                    <a:cxn ang="0">
                      <a:pos x="864" y="160"/>
                    </a:cxn>
                    <a:cxn ang="0">
                      <a:pos x="864" y="160"/>
                    </a:cxn>
                    <a:cxn ang="0">
                      <a:pos x="860" y="158"/>
                    </a:cxn>
                    <a:cxn ang="0">
                      <a:pos x="35" y="0"/>
                    </a:cxn>
                    <a:cxn ang="0">
                      <a:pos x="35" y="0"/>
                    </a:cxn>
                    <a:cxn ang="0">
                      <a:pos x="29" y="0"/>
                    </a:cxn>
                    <a:cxn ang="0">
                      <a:pos x="22" y="1"/>
                    </a:cxn>
                    <a:cxn ang="0">
                      <a:pos x="17" y="4"/>
                    </a:cxn>
                    <a:cxn ang="0">
                      <a:pos x="12" y="7"/>
                    </a:cxn>
                    <a:cxn ang="0">
                      <a:pos x="7" y="12"/>
                    </a:cxn>
                    <a:cxn ang="0">
                      <a:pos x="4" y="18"/>
                    </a:cxn>
                    <a:cxn ang="0">
                      <a:pos x="2" y="26"/>
                    </a:cxn>
                    <a:cxn ang="0">
                      <a:pos x="0" y="33"/>
                    </a:cxn>
                    <a:cxn ang="0">
                      <a:pos x="0" y="768"/>
                    </a:cxn>
                    <a:cxn ang="0">
                      <a:pos x="0" y="768"/>
                    </a:cxn>
                    <a:cxn ang="0">
                      <a:pos x="2" y="776"/>
                    </a:cxn>
                    <a:cxn ang="0">
                      <a:pos x="4" y="783"/>
                    </a:cxn>
                    <a:cxn ang="0">
                      <a:pos x="7" y="791"/>
                    </a:cxn>
                    <a:cxn ang="0">
                      <a:pos x="12" y="796"/>
                    </a:cxn>
                    <a:cxn ang="0">
                      <a:pos x="17" y="801"/>
                    </a:cxn>
                    <a:cxn ang="0">
                      <a:pos x="22" y="804"/>
                    </a:cxn>
                    <a:cxn ang="0">
                      <a:pos x="29" y="807"/>
                    </a:cxn>
                    <a:cxn ang="0">
                      <a:pos x="35" y="808"/>
                    </a:cxn>
                    <a:cxn ang="0">
                      <a:pos x="860" y="809"/>
                    </a:cxn>
                    <a:cxn ang="0">
                      <a:pos x="860" y="809"/>
                    </a:cxn>
                    <a:cxn ang="0">
                      <a:pos x="864" y="809"/>
                    </a:cxn>
                    <a:cxn ang="0">
                      <a:pos x="869" y="807"/>
                    </a:cxn>
                    <a:cxn ang="0">
                      <a:pos x="872" y="804"/>
                    </a:cxn>
                    <a:cxn ang="0">
                      <a:pos x="875" y="801"/>
                    </a:cxn>
                    <a:cxn ang="0">
                      <a:pos x="879" y="796"/>
                    </a:cxn>
                    <a:cxn ang="0">
                      <a:pos x="880" y="791"/>
                    </a:cxn>
                    <a:cxn ang="0">
                      <a:pos x="881" y="784"/>
                    </a:cxn>
                    <a:cxn ang="0">
                      <a:pos x="882" y="778"/>
                    </a:cxn>
                    <a:cxn ang="0">
                      <a:pos x="882" y="194"/>
                    </a:cxn>
                    <a:cxn ang="0">
                      <a:pos x="882" y="194"/>
                    </a:cxn>
                    <a:cxn ang="0">
                      <a:pos x="881" y="187"/>
                    </a:cxn>
                    <a:cxn ang="0">
                      <a:pos x="880" y="181"/>
                    </a:cxn>
                    <a:cxn ang="0">
                      <a:pos x="879" y="175"/>
                    </a:cxn>
                    <a:cxn ang="0">
                      <a:pos x="875" y="170"/>
                    </a:cxn>
                    <a:cxn ang="0">
                      <a:pos x="875" y="170"/>
                    </a:cxn>
                    <a:cxn ang="0">
                      <a:pos x="870" y="164"/>
                    </a:cxn>
                    <a:cxn ang="0">
                      <a:pos x="864" y="160"/>
                    </a:cxn>
                    <a:cxn ang="0">
                      <a:pos x="864" y="160"/>
                    </a:cxn>
                    <a:cxn ang="0">
                      <a:pos x="859" y="776"/>
                    </a:cxn>
                    <a:cxn ang="0">
                      <a:pos x="38" y="766"/>
                    </a:cxn>
                    <a:cxn ang="0">
                      <a:pos x="38" y="135"/>
                    </a:cxn>
                    <a:cxn ang="0">
                      <a:pos x="859" y="267"/>
                    </a:cxn>
                    <a:cxn ang="0">
                      <a:pos x="859" y="776"/>
                    </a:cxn>
                  </a:cxnLst>
                  <a:rect l="0" t="0" r="r" b="b"/>
                  <a:pathLst>
                    <a:path w="882" h="809">
                      <a:moveTo>
                        <a:pt x="864" y="160"/>
                      </a:moveTo>
                      <a:lnTo>
                        <a:pt x="864" y="160"/>
                      </a:lnTo>
                      <a:lnTo>
                        <a:pt x="860" y="158"/>
                      </a:lnTo>
                      <a:lnTo>
                        <a:pt x="35" y="0"/>
                      </a:lnTo>
                      <a:lnTo>
                        <a:pt x="35" y="0"/>
                      </a:lnTo>
                      <a:lnTo>
                        <a:pt x="29" y="0"/>
                      </a:lnTo>
                      <a:lnTo>
                        <a:pt x="22" y="1"/>
                      </a:lnTo>
                      <a:lnTo>
                        <a:pt x="17" y="4"/>
                      </a:lnTo>
                      <a:lnTo>
                        <a:pt x="12" y="7"/>
                      </a:lnTo>
                      <a:lnTo>
                        <a:pt x="7" y="12"/>
                      </a:lnTo>
                      <a:lnTo>
                        <a:pt x="4" y="18"/>
                      </a:lnTo>
                      <a:lnTo>
                        <a:pt x="2" y="26"/>
                      </a:lnTo>
                      <a:lnTo>
                        <a:pt x="0" y="33"/>
                      </a:lnTo>
                      <a:lnTo>
                        <a:pt x="0" y="768"/>
                      </a:lnTo>
                      <a:lnTo>
                        <a:pt x="0" y="768"/>
                      </a:lnTo>
                      <a:lnTo>
                        <a:pt x="2" y="776"/>
                      </a:lnTo>
                      <a:lnTo>
                        <a:pt x="4" y="783"/>
                      </a:lnTo>
                      <a:lnTo>
                        <a:pt x="7" y="791"/>
                      </a:lnTo>
                      <a:lnTo>
                        <a:pt x="12" y="796"/>
                      </a:lnTo>
                      <a:lnTo>
                        <a:pt x="17" y="801"/>
                      </a:lnTo>
                      <a:lnTo>
                        <a:pt x="22" y="804"/>
                      </a:lnTo>
                      <a:lnTo>
                        <a:pt x="29" y="807"/>
                      </a:lnTo>
                      <a:lnTo>
                        <a:pt x="35" y="808"/>
                      </a:lnTo>
                      <a:lnTo>
                        <a:pt x="860" y="809"/>
                      </a:lnTo>
                      <a:lnTo>
                        <a:pt x="860" y="809"/>
                      </a:lnTo>
                      <a:lnTo>
                        <a:pt x="864" y="809"/>
                      </a:lnTo>
                      <a:lnTo>
                        <a:pt x="869" y="807"/>
                      </a:lnTo>
                      <a:lnTo>
                        <a:pt x="872" y="804"/>
                      </a:lnTo>
                      <a:lnTo>
                        <a:pt x="875" y="801"/>
                      </a:lnTo>
                      <a:lnTo>
                        <a:pt x="879" y="796"/>
                      </a:lnTo>
                      <a:lnTo>
                        <a:pt x="880" y="791"/>
                      </a:lnTo>
                      <a:lnTo>
                        <a:pt x="881" y="784"/>
                      </a:lnTo>
                      <a:lnTo>
                        <a:pt x="882" y="778"/>
                      </a:lnTo>
                      <a:lnTo>
                        <a:pt x="882" y="194"/>
                      </a:lnTo>
                      <a:lnTo>
                        <a:pt x="882" y="194"/>
                      </a:lnTo>
                      <a:lnTo>
                        <a:pt x="881" y="187"/>
                      </a:lnTo>
                      <a:lnTo>
                        <a:pt x="880" y="181"/>
                      </a:lnTo>
                      <a:lnTo>
                        <a:pt x="879" y="175"/>
                      </a:lnTo>
                      <a:lnTo>
                        <a:pt x="875" y="170"/>
                      </a:lnTo>
                      <a:lnTo>
                        <a:pt x="875" y="170"/>
                      </a:lnTo>
                      <a:lnTo>
                        <a:pt x="870" y="164"/>
                      </a:lnTo>
                      <a:lnTo>
                        <a:pt x="864" y="160"/>
                      </a:lnTo>
                      <a:lnTo>
                        <a:pt x="864" y="160"/>
                      </a:lnTo>
                      <a:close/>
                      <a:moveTo>
                        <a:pt x="859" y="776"/>
                      </a:moveTo>
                      <a:lnTo>
                        <a:pt x="38" y="766"/>
                      </a:lnTo>
                      <a:lnTo>
                        <a:pt x="38" y="135"/>
                      </a:lnTo>
                      <a:lnTo>
                        <a:pt x="859" y="267"/>
                      </a:lnTo>
                      <a:lnTo>
                        <a:pt x="859" y="776"/>
                      </a:lnTo>
                      <a:close/>
                    </a:path>
                  </a:pathLst>
                </a:custGeom>
                <a:solidFill>
                  <a:srgbClr val="A7C70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" name="Freeform 7">
                  <a:extLst>
                    <a:ext uri="{FF2B5EF4-FFF2-40B4-BE49-F238E27FC236}">
                      <a16:creationId xmlns:a16="http://schemas.microsoft.com/office/drawing/2014/main" id="{9277D0D4-500C-44FE-B51D-8D52653E37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4038" y="1724025"/>
                  <a:ext cx="661988" cy="657225"/>
                </a:xfrm>
                <a:custGeom>
                  <a:avLst/>
                  <a:gdLst/>
                  <a:ahLst/>
                  <a:cxnLst>
                    <a:cxn ang="0">
                      <a:pos x="812" y="192"/>
                    </a:cxn>
                    <a:cxn ang="0">
                      <a:pos x="32" y="0"/>
                    </a:cxn>
                    <a:cxn ang="0">
                      <a:pos x="32" y="0"/>
                    </a:cxn>
                    <a:cxn ang="0">
                      <a:pos x="26" y="0"/>
                    </a:cxn>
                    <a:cxn ang="0">
                      <a:pos x="20" y="0"/>
                    </a:cxn>
                    <a:cxn ang="0">
                      <a:pos x="15" y="2"/>
                    </a:cxn>
                    <a:cxn ang="0">
                      <a:pos x="10" y="6"/>
                    </a:cxn>
                    <a:cxn ang="0">
                      <a:pos x="6" y="11"/>
                    </a:cxn>
                    <a:cxn ang="0">
                      <a:pos x="3" y="16"/>
                    </a:cxn>
                    <a:cxn ang="0">
                      <a:pos x="1" y="23"/>
                    </a:cxn>
                    <a:cxn ang="0">
                      <a:pos x="0" y="31"/>
                    </a:cxn>
                    <a:cxn ang="0">
                      <a:pos x="0" y="206"/>
                    </a:cxn>
                    <a:cxn ang="0">
                      <a:pos x="35" y="212"/>
                    </a:cxn>
                    <a:cxn ang="0">
                      <a:pos x="35" y="131"/>
                    </a:cxn>
                    <a:cxn ang="0">
                      <a:pos x="811" y="298"/>
                    </a:cxn>
                    <a:cxn ang="0">
                      <a:pos x="811" y="794"/>
                    </a:cxn>
                    <a:cxn ang="0">
                      <a:pos x="755" y="791"/>
                    </a:cxn>
                    <a:cxn ang="0">
                      <a:pos x="755" y="824"/>
                    </a:cxn>
                    <a:cxn ang="0">
                      <a:pos x="812" y="828"/>
                    </a:cxn>
                    <a:cxn ang="0">
                      <a:pos x="812" y="828"/>
                    </a:cxn>
                    <a:cxn ang="0">
                      <a:pos x="816" y="827"/>
                    </a:cxn>
                    <a:cxn ang="0">
                      <a:pos x="821" y="825"/>
                    </a:cxn>
                    <a:cxn ang="0">
                      <a:pos x="824" y="823"/>
                    </a:cxn>
                    <a:cxn ang="0">
                      <a:pos x="827" y="819"/>
                    </a:cxn>
                    <a:cxn ang="0">
                      <a:pos x="830" y="815"/>
                    </a:cxn>
                    <a:cxn ang="0">
                      <a:pos x="832" y="809"/>
                    </a:cxn>
                    <a:cxn ang="0">
                      <a:pos x="833" y="804"/>
                    </a:cxn>
                    <a:cxn ang="0">
                      <a:pos x="833" y="798"/>
                    </a:cxn>
                    <a:cxn ang="0">
                      <a:pos x="833" y="228"/>
                    </a:cxn>
                    <a:cxn ang="0">
                      <a:pos x="833" y="228"/>
                    </a:cxn>
                    <a:cxn ang="0">
                      <a:pos x="833" y="222"/>
                    </a:cxn>
                    <a:cxn ang="0">
                      <a:pos x="832" y="216"/>
                    </a:cxn>
                    <a:cxn ang="0">
                      <a:pos x="830" y="210"/>
                    </a:cxn>
                    <a:cxn ang="0">
                      <a:pos x="827" y="205"/>
                    </a:cxn>
                    <a:cxn ang="0">
                      <a:pos x="824" y="200"/>
                    </a:cxn>
                    <a:cxn ang="0">
                      <a:pos x="821" y="196"/>
                    </a:cxn>
                    <a:cxn ang="0">
                      <a:pos x="816" y="193"/>
                    </a:cxn>
                    <a:cxn ang="0">
                      <a:pos x="812" y="192"/>
                    </a:cxn>
                    <a:cxn ang="0">
                      <a:pos x="812" y="192"/>
                    </a:cxn>
                  </a:cxnLst>
                  <a:rect l="0" t="0" r="r" b="b"/>
                  <a:pathLst>
                    <a:path w="833" h="828">
                      <a:moveTo>
                        <a:pt x="812" y="192"/>
                      </a:moveTo>
                      <a:lnTo>
                        <a:pt x="32" y="0"/>
                      </a:lnTo>
                      <a:lnTo>
                        <a:pt x="32" y="0"/>
                      </a:lnTo>
                      <a:lnTo>
                        <a:pt x="26" y="0"/>
                      </a:lnTo>
                      <a:lnTo>
                        <a:pt x="20" y="0"/>
                      </a:lnTo>
                      <a:lnTo>
                        <a:pt x="15" y="2"/>
                      </a:lnTo>
                      <a:lnTo>
                        <a:pt x="10" y="6"/>
                      </a:lnTo>
                      <a:lnTo>
                        <a:pt x="6" y="11"/>
                      </a:lnTo>
                      <a:lnTo>
                        <a:pt x="3" y="16"/>
                      </a:lnTo>
                      <a:lnTo>
                        <a:pt x="1" y="23"/>
                      </a:lnTo>
                      <a:lnTo>
                        <a:pt x="0" y="31"/>
                      </a:lnTo>
                      <a:lnTo>
                        <a:pt x="0" y="206"/>
                      </a:lnTo>
                      <a:lnTo>
                        <a:pt x="35" y="212"/>
                      </a:lnTo>
                      <a:lnTo>
                        <a:pt x="35" y="131"/>
                      </a:lnTo>
                      <a:lnTo>
                        <a:pt x="811" y="298"/>
                      </a:lnTo>
                      <a:lnTo>
                        <a:pt x="811" y="794"/>
                      </a:lnTo>
                      <a:lnTo>
                        <a:pt x="755" y="791"/>
                      </a:lnTo>
                      <a:lnTo>
                        <a:pt x="755" y="824"/>
                      </a:lnTo>
                      <a:lnTo>
                        <a:pt x="812" y="828"/>
                      </a:lnTo>
                      <a:lnTo>
                        <a:pt x="812" y="828"/>
                      </a:lnTo>
                      <a:lnTo>
                        <a:pt x="816" y="827"/>
                      </a:lnTo>
                      <a:lnTo>
                        <a:pt x="821" y="825"/>
                      </a:lnTo>
                      <a:lnTo>
                        <a:pt x="824" y="823"/>
                      </a:lnTo>
                      <a:lnTo>
                        <a:pt x="827" y="819"/>
                      </a:lnTo>
                      <a:lnTo>
                        <a:pt x="830" y="815"/>
                      </a:lnTo>
                      <a:lnTo>
                        <a:pt x="832" y="809"/>
                      </a:lnTo>
                      <a:lnTo>
                        <a:pt x="833" y="804"/>
                      </a:lnTo>
                      <a:lnTo>
                        <a:pt x="833" y="798"/>
                      </a:lnTo>
                      <a:lnTo>
                        <a:pt x="833" y="228"/>
                      </a:lnTo>
                      <a:lnTo>
                        <a:pt x="833" y="228"/>
                      </a:lnTo>
                      <a:lnTo>
                        <a:pt x="833" y="222"/>
                      </a:lnTo>
                      <a:lnTo>
                        <a:pt x="832" y="216"/>
                      </a:lnTo>
                      <a:lnTo>
                        <a:pt x="830" y="210"/>
                      </a:lnTo>
                      <a:lnTo>
                        <a:pt x="827" y="205"/>
                      </a:lnTo>
                      <a:lnTo>
                        <a:pt x="824" y="200"/>
                      </a:lnTo>
                      <a:lnTo>
                        <a:pt x="821" y="196"/>
                      </a:lnTo>
                      <a:lnTo>
                        <a:pt x="816" y="193"/>
                      </a:lnTo>
                      <a:lnTo>
                        <a:pt x="812" y="192"/>
                      </a:lnTo>
                      <a:lnTo>
                        <a:pt x="812" y="19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8" name="그룹 81">
                <a:extLst>
                  <a:ext uri="{FF2B5EF4-FFF2-40B4-BE49-F238E27FC236}">
                    <a16:creationId xmlns:a16="http://schemas.microsoft.com/office/drawing/2014/main" id="{03C2D4A4-DD43-4910-B8BF-1AC65CD83A8B}"/>
                  </a:ext>
                </a:extLst>
              </p:cNvPr>
              <p:cNvGrpSpPr/>
              <p:nvPr/>
            </p:nvGrpSpPr>
            <p:grpSpPr>
              <a:xfrm>
                <a:off x="2500313" y="2454275"/>
                <a:ext cx="363538" cy="458788"/>
                <a:chOff x="2500313" y="2454275"/>
                <a:chExt cx="363538" cy="458788"/>
              </a:xfrm>
            </p:grpSpPr>
            <p:sp>
              <p:nvSpPr>
                <p:cNvPr id="29" name="Freeform 8">
                  <a:extLst>
                    <a:ext uri="{FF2B5EF4-FFF2-40B4-BE49-F238E27FC236}">
                      <a16:creationId xmlns:a16="http://schemas.microsoft.com/office/drawing/2014/main" id="{2617DB3C-9C5C-481B-96E1-570CADC9897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00313" y="2552700"/>
                  <a:ext cx="328613" cy="360363"/>
                </a:xfrm>
                <a:custGeom>
                  <a:avLst/>
                  <a:gdLst/>
                  <a:ahLst/>
                  <a:cxnLst>
                    <a:cxn ang="0">
                      <a:pos x="406" y="0"/>
                    </a:cxn>
                    <a:cxn ang="0">
                      <a:pos x="406" y="0"/>
                    </a:cxn>
                    <a:cxn ang="0">
                      <a:pos x="404" y="0"/>
                    </a:cxn>
                    <a:cxn ang="0">
                      <a:pos x="15" y="2"/>
                    </a:cxn>
                    <a:cxn ang="0">
                      <a:pos x="15" y="2"/>
                    </a:cxn>
                    <a:cxn ang="0">
                      <a:pos x="13" y="3"/>
                    </a:cxn>
                    <a:cxn ang="0">
                      <a:pos x="10" y="5"/>
                    </a:cxn>
                    <a:cxn ang="0">
                      <a:pos x="5" y="10"/>
                    </a:cxn>
                    <a:cxn ang="0">
                      <a:pos x="1" y="16"/>
                    </a:cxn>
                    <a:cxn ang="0">
                      <a:pos x="0" y="25"/>
                    </a:cxn>
                    <a:cxn ang="0">
                      <a:pos x="0" y="433"/>
                    </a:cxn>
                    <a:cxn ang="0">
                      <a:pos x="0" y="433"/>
                    </a:cxn>
                    <a:cxn ang="0">
                      <a:pos x="1" y="440"/>
                    </a:cxn>
                    <a:cxn ang="0">
                      <a:pos x="5" y="448"/>
                    </a:cxn>
                    <a:cxn ang="0">
                      <a:pos x="8" y="450"/>
                    </a:cxn>
                    <a:cxn ang="0">
                      <a:pos x="10" y="452"/>
                    </a:cxn>
                    <a:cxn ang="0">
                      <a:pos x="13" y="453"/>
                    </a:cxn>
                    <a:cxn ang="0">
                      <a:pos x="15" y="453"/>
                    </a:cxn>
                    <a:cxn ang="0">
                      <a:pos x="404" y="396"/>
                    </a:cxn>
                    <a:cxn ang="0">
                      <a:pos x="404" y="396"/>
                    </a:cxn>
                    <a:cxn ang="0">
                      <a:pos x="409" y="395"/>
                    </a:cxn>
                    <a:cxn ang="0">
                      <a:pos x="411" y="390"/>
                    </a:cxn>
                    <a:cxn ang="0">
                      <a:pos x="414" y="383"/>
                    </a:cxn>
                    <a:cxn ang="0">
                      <a:pos x="415" y="375"/>
                    </a:cxn>
                    <a:cxn ang="0">
                      <a:pos x="415" y="18"/>
                    </a:cxn>
                    <a:cxn ang="0">
                      <a:pos x="415" y="18"/>
                    </a:cxn>
                    <a:cxn ang="0">
                      <a:pos x="414" y="11"/>
                    </a:cxn>
                    <a:cxn ang="0">
                      <a:pos x="411" y="5"/>
                    </a:cxn>
                    <a:cxn ang="0">
                      <a:pos x="411" y="5"/>
                    </a:cxn>
                    <a:cxn ang="0">
                      <a:pos x="409" y="2"/>
                    </a:cxn>
                    <a:cxn ang="0">
                      <a:pos x="406" y="0"/>
                    </a:cxn>
                    <a:cxn ang="0">
                      <a:pos x="406" y="0"/>
                    </a:cxn>
                    <a:cxn ang="0">
                      <a:pos x="402" y="376"/>
                    </a:cxn>
                    <a:cxn ang="0">
                      <a:pos x="16" y="429"/>
                    </a:cxn>
                    <a:cxn ang="0">
                      <a:pos x="16" y="78"/>
                    </a:cxn>
                    <a:cxn ang="0">
                      <a:pos x="402" y="66"/>
                    </a:cxn>
                    <a:cxn ang="0">
                      <a:pos x="402" y="376"/>
                    </a:cxn>
                  </a:cxnLst>
                  <a:rect l="0" t="0" r="r" b="b"/>
                  <a:pathLst>
                    <a:path w="415" h="453">
                      <a:moveTo>
                        <a:pt x="406" y="0"/>
                      </a:moveTo>
                      <a:lnTo>
                        <a:pt x="406" y="0"/>
                      </a:lnTo>
                      <a:lnTo>
                        <a:pt x="404" y="0"/>
                      </a:lnTo>
                      <a:lnTo>
                        <a:pt x="15" y="2"/>
                      </a:lnTo>
                      <a:lnTo>
                        <a:pt x="15" y="2"/>
                      </a:lnTo>
                      <a:lnTo>
                        <a:pt x="13" y="3"/>
                      </a:lnTo>
                      <a:lnTo>
                        <a:pt x="10" y="5"/>
                      </a:lnTo>
                      <a:lnTo>
                        <a:pt x="5" y="10"/>
                      </a:lnTo>
                      <a:lnTo>
                        <a:pt x="1" y="16"/>
                      </a:lnTo>
                      <a:lnTo>
                        <a:pt x="0" y="25"/>
                      </a:lnTo>
                      <a:lnTo>
                        <a:pt x="0" y="433"/>
                      </a:lnTo>
                      <a:lnTo>
                        <a:pt x="0" y="433"/>
                      </a:lnTo>
                      <a:lnTo>
                        <a:pt x="1" y="440"/>
                      </a:lnTo>
                      <a:lnTo>
                        <a:pt x="5" y="448"/>
                      </a:lnTo>
                      <a:lnTo>
                        <a:pt x="8" y="450"/>
                      </a:lnTo>
                      <a:lnTo>
                        <a:pt x="10" y="452"/>
                      </a:lnTo>
                      <a:lnTo>
                        <a:pt x="13" y="453"/>
                      </a:lnTo>
                      <a:lnTo>
                        <a:pt x="15" y="453"/>
                      </a:lnTo>
                      <a:lnTo>
                        <a:pt x="404" y="396"/>
                      </a:lnTo>
                      <a:lnTo>
                        <a:pt x="404" y="396"/>
                      </a:lnTo>
                      <a:lnTo>
                        <a:pt x="409" y="395"/>
                      </a:lnTo>
                      <a:lnTo>
                        <a:pt x="411" y="390"/>
                      </a:lnTo>
                      <a:lnTo>
                        <a:pt x="414" y="383"/>
                      </a:lnTo>
                      <a:lnTo>
                        <a:pt x="415" y="375"/>
                      </a:lnTo>
                      <a:lnTo>
                        <a:pt x="415" y="18"/>
                      </a:lnTo>
                      <a:lnTo>
                        <a:pt x="415" y="18"/>
                      </a:lnTo>
                      <a:lnTo>
                        <a:pt x="414" y="11"/>
                      </a:lnTo>
                      <a:lnTo>
                        <a:pt x="411" y="5"/>
                      </a:lnTo>
                      <a:lnTo>
                        <a:pt x="411" y="5"/>
                      </a:lnTo>
                      <a:lnTo>
                        <a:pt x="409" y="2"/>
                      </a:lnTo>
                      <a:lnTo>
                        <a:pt x="406" y="0"/>
                      </a:lnTo>
                      <a:lnTo>
                        <a:pt x="406" y="0"/>
                      </a:lnTo>
                      <a:close/>
                      <a:moveTo>
                        <a:pt x="402" y="376"/>
                      </a:moveTo>
                      <a:lnTo>
                        <a:pt x="16" y="429"/>
                      </a:lnTo>
                      <a:lnTo>
                        <a:pt x="16" y="78"/>
                      </a:lnTo>
                      <a:lnTo>
                        <a:pt x="402" y="66"/>
                      </a:lnTo>
                      <a:lnTo>
                        <a:pt x="402" y="37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9">
                  <a:extLst>
                    <a:ext uri="{FF2B5EF4-FFF2-40B4-BE49-F238E27FC236}">
                      <a16:creationId xmlns:a16="http://schemas.microsoft.com/office/drawing/2014/main" id="{F5FF4559-3348-4E95-8E94-1943D52D4C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46351" y="2454275"/>
                  <a:ext cx="317500" cy="322263"/>
                </a:xfrm>
                <a:custGeom>
                  <a:avLst/>
                  <a:gdLst/>
                  <a:ahLst/>
                  <a:cxnLst>
                    <a:cxn ang="0">
                      <a:pos x="390" y="13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1" y="2"/>
                    </a:cxn>
                    <a:cxn ang="0">
                      <a:pos x="9" y="3"/>
                    </a:cxn>
                    <a:cxn ang="0">
                      <a:pos x="5" y="7"/>
                    </a:cxn>
                    <a:cxn ang="0">
                      <a:pos x="1" y="14"/>
                    </a:cxn>
                    <a:cxn ang="0">
                      <a:pos x="0" y="23"/>
                    </a:cxn>
                    <a:cxn ang="0">
                      <a:pos x="0" y="121"/>
                    </a:cxn>
                    <a:cxn ang="0">
                      <a:pos x="15" y="121"/>
                    </a:cxn>
                    <a:cxn ang="0">
                      <a:pos x="15" y="75"/>
                    </a:cxn>
                    <a:cxn ang="0">
                      <a:pos x="390" y="77"/>
                    </a:cxn>
                    <a:cxn ang="0">
                      <a:pos x="390" y="383"/>
                    </a:cxn>
                    <a:cxn ang="0">
                      <a:pos x="362" y="386"/>
                    </a:cxn>
                    <a:cxn ang="0">
                      <a:pos x="362" y="406"/>
                    </a:cxn>
                    <a:cxn ang="0">
                      <a:pos x="390" y="403"/>
                    </a:cxn>
                    <a:cxn ang="0">
                      <a:pos x="390" y="403"/>
                    </a:cxn>
                    <a:cxn ang="0">
                      <a:pos x="395" y="401"/>
                    </a:cxn>
                    <a:cxn ang="0">
                      <a:pos x="399" y="396"/>
                    </a:cxn>
                    <a:cxn ang="0">
                      <a:pos x="401" y="390"/>
                    </a:cxn>
                    <a:cxn ang="0">
                      <a:pos x="401" y="383"/>
                    </a:cxn>
                    <a:cxn ang="0">
                      <a:pos x="401" y="31"/>
                    </a:cxn>
                    <a:cxn ang="0">
                      <a:pos x="401" y="31"/>
                    </a:cxn>
                    <a:cxn ang="0">
                      <a:pos x="401" y="24"/>
                    </a:cxn>
                    <a:cxn ang="0">
                      <a:pos x="399" y="18"/>
                    </a:cxn>
                    <a:cxn ang="0">
                      <a:pos x="395" y="14"/>
                    </a:cxn>
                    <a:cxn ang="0">
                      <a:pos x="393" y="13"/>
                    </a:cxn>
                    <a:cxn ang="0">
                      <a:pos x="390" y="13"/>
                    </a:cxn>
                    <a:cxn ang="0">
                      <a:pos x="390" y="13"/>
                    </a:cxn>
                  </a:cxnLst>
                  <a:rect l="0" t="0" r="r" b="b"/>
                  <a:pathLst>
                    <a:path w="401" h="406">
                      <a:moveTo>
                        <a:pt x="390" y="13"/>
                      </a:moveTo>
                      <a:lnTo>
                        <a:pt x="15" y="0"/>
                      </a:lnTo>
                      <a:lnTo>
                        <a:pt x="15" y="0"/>
                      </a:lnTo>
                      <a:lnTo>
                        <a:pt x="11" y="2"/>
                      </a:lnTo>
                      <a:lnTo>
                        <a:pt x="9" y="3"/>
                      </a:lnTo>
                      <a:lnTo>
                        <a:pt x="5" y="7"/>
                      </a:lnTo>
                      <a:lnTo>
                        <a:pt x="1" y="14"/>
                      </a:lnTo>
                      <a:lnTo>
                        <a:pt x="0" y="23"/>
                      </a:lnTo>
                      <a:lnTo>
                        <a:pt x="0" y="121"/>
                      </a:lnTo>
                      <a:lnTo>
                        <a:pt x="15" y="121"/>
                      </a:lnTo>
                      <a:lnTo>
                        <a:pt x="15" y="75"/>
                      </a:lnTo>
                      <a:lnTo>
                        <a:pt x="390" y="77"/>
                      </a:lnTo>
                      <a:lnTo>
                        <a:pt x="390" y="383"/>
                      </a:lnTo>
                      <a:lnTo>
                        <a:pt x="362" y="386"/>
                      </a:lnTo>
                      <a:lnTo>
                        <a:pt x="362" y="406"/>
                      </a:lnTo>
                      <a:lnTo>
                        <a:pt x="390" y="403"/>
                      </a:lnTo>
                      <a:lnTo>
                        <a:pt x="390" y="403"/>
                      </a:lnTo>
                      <a:lnTo>
                        <a:pt x="395" y="401"/>
                      </a:lnTo>
                      <a:lnTo>
                        <a:pt x="399" y="396"/>
                      </a:lnTo>
                      <a:lnTo>
                        <a:pt x="401" y="390"/>
                      </a:lnTo>
                      <a:lnTo>
                        <a:pt x="401" y="383"/>
                      </a:lnTo>
                      <a:lnTo>
                        <a:pt x="401" y="31"/>
                      </a:lnTo>
                      <a:lnTo>
                        <a:pt x="401" y="31"/>
                      </a:lnTo>
                      <a:lnTo>
                        <a:pt x="401" y="24"/>
                      </a:lnTo>
                      <a:lnTo>
                        <a:pt x="399" y="18"/>
                      </a:lnTo>
                      <a:lnTo>
                        <a:pt x="395" y="14"/>
                      </a:lnTo>
                      <a:lnTo>
                        <a:pt x="393" y="13"/>
                      </a:lnTo>
                      <a:lnTo>
                        <a:pt x="390" y="13"/>
                      </a:lnTo>
                      <a:lnTo>
                        <a:pt x="390" y="13"/>
                      </a:lnTo>
                      <a:close/>
                    </a:path>
                  </a:pathLst>
                </a:custGeom>
                <a:solidFill>
                  <a:srgbClr val="64CBC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ko-KR" altLang="en-US"/>
                </a:p>
              </p:txBody>
            </p:sp>
          </p:grp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BE45A20-E352-46B8-9931-D1A9B586F6F8}"/>
                </a:ext>
              </a:extLst>
            </p:cNvPr>
            <p:cNvGrpSpPr/>
            <p:nvPr/>
          </p:nvGrpSpPr>
          <p:grpSpPr>
            <a:xfrm>
              <a:off x="6753219" y="905598"/>
              <a:ext cx="1443851" cy="2610527"/>
              <a:chOff x="3067051" y="889000"/>
              <a:chExt cx="1620838" cy="2930526"/>
            </a:xfrm>
          </p:grpSpPr>
          <p:grpSp>
            <p:nvGrpSpPr>
              <p:cNvPr id="16" name="그룹 85">
                <a:extLst>
                  <a:ext uri="{FF2B5EF4-FFF2-40B4-BE49-F238E27FC236}">
                    <a16:creationId xmlns:a16="http://schemas.microsoft.com/office/drawing/2014/main" id="{AE8B984D-E736-402D-932D-1DDA37A1DC3A}"/>
                  </a:ext>
                </a:extLst>
              </p:cNvPr>
              <p:cNvGrpSpPr/>
              <p:nvPr/>
            </p:nvGrpSpPr>
            <p:grpSpPr>
              <a:xfrm>
                <a:off x="3354388" y="1357313"/>
                <a:ext cx="788988" cy="1147762"/>
                <a:chOff x="3354388" y="1357313"/>
                <a:chExt cx="788988" cy="1147762"/>
              </a:xfrm>
            </p:grpSpPr>
            <p:sp>
              <p:nvSpPr>
                <p:cNvPr id="24" name="Freeform 11">
                  <a:extLst>
                    <a:ext uri="{FF2B5EF4-FFF2-40B4-BE49-F238E27FC236}">
                      <a16:creationId xmlns:a16="http://schemas.microsoft.com/office/drawing/2014/main" id="{B54E78A4-A94A-403C-89EB-1E178A54E88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354388" y="1581150"/>
                  <a:ext cx="720725" cy="923925"/>
                </a:xfrm>
                <a:custGeom>
                  <a:avLst/>
                  <a:gdLst/>
                  <a:ahLst/>
                  <a:cxnLst>
                    <a:cxn ang="0">
                      <a:pos x="890" y="248"/>
                    </a:cxn>
                    <a:cxn ang="0">
                      <a:pos x="890" y="248"/>
                    </a:cxn>
                    <a:cxn ang="0">
                      <a:pos x="885" y="246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28" y="0"/>
                    </a:cxn>
                    <a:cxn ang="0">
                      <a:pos x="21" y="1"/>
                    </a:cxn>
                    <a:cxn ang="0">
                      <a:pos x="16" y="5"/>
                    </a:cxn>
                    <a:cxn ang="0">
                      <a:pos x="10" y="10"/>
                    </a:cxn>
                    <a:cxn ang="0">
                      <a:pos x="6" y="17"/>
                    </a:cxn>
                    <a:cxn ang="0">
                      <a:pos x="2" y="25"/>
                    </a:cxn>
                    <a:cxn ang="0">
                      <a:pos x="0" y="34"/>
                    </a:cxn>
                    <a:cxn ang="0">
                      <a:pos x="0" y="46"/>
                    </a:cxn>
                    <a:cxn ang="0">
                      <a:pos x="0" y="1086"/>
                    </a:cxn>
                    <a:cxn ang="0">
                      <a:pos x="0" y="1086"/>
                    </a:cxn>
                    <a:cxn ang="0">
                      <a:pos x="0" y="1097"/>
                    </a:cxn>
                    <a:cxn ang="0">
                      <a:pos x="2" y="1107"/>
                    </a:cxn>
                    <a:cxn ang="0">
                      <a:pos x="6" y="1117"/>
                    </a:cxn>
                    <a:cxn ang="0">
                      <a:pos x="10" y="1126"/>
                    </a:cxn>
                    <a:cxn ang="0">
                      <a:pos x="16" y="1132"/>
                    </a:cxn>
                    <a:cxn ang="0">
                      <a:pos x="21" y="1138"/>
                    </a:cxn>
                    <a:cxn ang="0">
                      <a:pos x="28" y="1142"/>
                    </a:cxn>
                    <a:cxn ang="0">
                      <a:pos x="36" y="1143"/>
                    </a:cxn>
                    <a:cxn ang="0">
                      <a:pos x="885" y="1163"/>
                    </a:cxn>
                    <a:cxn ang="0">
                      <a:pos x="885" y="1163"/>
                    </a:cxn>
                    <a:cxn ang="0">
                      <a:pos x="890" y="1163"/>
                    </a:cxn>
                    <a:cxn ang="0">
                      <a:pos x="895" y="1160"/>
                    </a:cxn>
                    <a:cxn ang="0">
                      <a:pos x="899" y="1155"/>
                    </a:cxn>
                    <a:cxn ang="0">
                      <a:pos x="901" y="1151"/>
                    </a:cxn>
                    <a:cxn ang="0">
                      <a:pos x="905" y="1144"/>
                    </a:cxn>
                    <a:cxn ang="0">
                      <a:pos x="906" y="1137"/>
                    </a:cxn>
                    <a:cxn ang="0">
                      <a:pos x="908" y="1128"/>
                    </a:cxn>
                    <a:cxn ang="0">
                      <a:pos x="909" y="1119"/>
                    </a:cxn>
                    <a:cxn ang="0">
                      <a:pos x="909" y="296"/>
                    </a:cxn>
                    <a:cxn ang="0">
                      <a:pos x="909" y="296"/>
                    </a:cxn>
                    <a:cxn ang="0">
                      <a:pos x="908" y="288"/>
                    </a:cxn>
                    <a:cxn ang="0">
                      <a:pos x="906" y="279"/>
                    </a:cxn>
                    <a:cxn ang="0">
                      <a:pos x="905" y="270"/>
                    </a:cxn>
                    <a:cxn ang="0">
                      <a:pos x="901" y="263"/>
                    </a:cxn>
                    <a:cxn ang="0">
                      <a:pos x="901" y="263"/>
                    </a:cxn>
                    <a:cxn ang="0">
                      <a:pos x="896" y="254"/>
                    </a:cxn>
                    <a:cxn ang="0">
                      <a:pos x="890" y="248"/>
                    </a:cxn>
                    <a:cxn ang="0">
                      <a:pos x="890" y="248"/>
                    </a:cxn>
                    <a:cxn ang="0">
                      <a:pos x="884" y="1116"/>
                    </a:cxn>
                    <a:cxn ang="0">
                      <a:pos x="37" y="1083"/>
                    </a:cxn>
                    <a:cxn ang="0">
                      <a:pos x="37" y="191"/>
                    </a:cxn>
                    <a:cxn ang="0">
                      <a:pos x="884" y="398"/>
                    </a:cxn>
                    <a:cxn ang="0">
                      <a:pos x="884" y="1116"/>
                    </a:cxn>
                  </a:cxnLst>
                  <a:rect l="0" t="0" r="r" b="b"/>
                  <a:pathLst>
                    <a:path w="909" h="1163">
                      <a:moveTo>
                        <a:pt x="890" y="248"/>
                      </a:moveTo>
                      <a:lnTo>
                        <a:pt x="890" y="248"/>
                      </a:lnTo>
                      <a:lnTo>
                        <a:pt x="885" y="246"/>
                      </a:lnTo>
                      <a:lnTo>
                        <a:pt x="36" y="0"/>
                      </a:lnTo>
                      <a:lnTo>
                        <a:pt x="36" y="0"/>
                      </a:lnTo>
                      <a:lnTo>
                        <a:pt x="28" y="0"/>
                      </a:lnTo>
                      <a:lnTo>
                        <a:pt x="21" y="1"/>
                      </a:lnTo>
                      <a:lnTo>
                        <a:pt x="16" y="5"/>
                      </a:lnTo>
                      <a:lnTo>
                        <a:pt x="10" y="10"/>
                      </a:lnTo>
                      <a:lnTo>
                        <a:pt x="6" y="17"/>
                      </a:lnTo>
                      <a:lnTo>
                        <a:pt x="2" y="25"/>
                      </a:lnTo>
                      <a:lnTo>
                        <a:pt x="0" y="34"/>
                      </a:lnTo>
                      <a:lnTo>
                        <a:pt x="0" y="46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0" y="1097"/>
                      </a:lnTo>
                      <a:lnTo>
                        <a:pt x="2" y="1107"/>
                      </a:lnTo>
                      <a:lnTo>
                        <a:pt x="6" y="1117"/>
                      </a:lnTo>
                      <a:lnTo>
                        <a:pt x="10" y="1126"/>
                      </a:lnTo>
                      <a:lnTo>
                        <a:pt x="16" y="1132"/>
                      </a:lnTo>
                      <a:lnTo>
                        <a:pt x="21" y="1138"/>
                      </a:lnTo>
                      <a:lnTo>
                        <a:pt x="28" y="1142"/>
                      </a:lnTo>
                      <a:lnTo>
                        <a:pt x="36" y="1143"/>
                      </a:lnTo>
                      <a:lnTo>
                        <a:pt x="885" y="1163"/>
                      </a:lnTo>
                      <a:lnTo>
                        <a:pt x="885" y="1163"/>
                      </a:lnTo>
                      <a:lnTo>
                        <a:pt x="890" y="1163"/>
                      </a:lnTo>
                      <a:lnTo>
                        <a:pt x="895" y="1160"/>
                      </a:lnTo>
                      <a:lnTo>
                        <a:pt x="899" y="1155"/>
                      </a:lnTo>
                      <a:lnTo>
                        <a:pt x="901" y="1151"/>
                      </a:lnTo>
                      <a:lnTo>
                        <a:pt x="905" y="1144"/>
                      </a:lnTo>
                      <a:lnTo>
                        <a:pt x="906" y="1137"/>
                      </a:lnTo>
                      <a:lnTo>
                        <a:pt x="908" y="1128"/>
                      </a:lnTo>
                      <a:lnTo>
                        <a:pt x="909" y="1119"/>
                      </a:lnTo>
                      <a:lnTo>
                        <a:pt x="909" y="296"/>
                      </a:lnTo>
                      <a:lnTo>
                        <a:pt x="909" y="296"/>
                      </a:lnTo>
                      <a:lnTo>
                        <a:pt x="908" y="288"/>
                      </a:lnTo>
                      <a:lnTo>
                        <a:pt x="906" y="279"/>
                      </a:lnTo>
                      <a:lnTo>
                        <a:pt x="905" y="270"/>
                      </a:lnTo>
                      <a:lnTo>
                        <a:pt x="901" y="263"/>
                      </a:lnTo>
                      <a:lnTo>
                        <a:pt x="901" y="263"/>
                      </a:lnTo>
                      <a:lnTo>
                        <a:pt x="896" y="254"/>
                      </a:lnTo>
                      <a:lnTo>
                        <a:pt x="890" y="248"/>
                      </a:lnTo>
                      <a:lnTo>
                        <a:pt x="890" y="248"/>
                      </a:lnTo>
                      <a:close/>
                      <a:moveTo>
                        <a:pt x="884" y="1116"/>
                      </a:moveTo>
                      <a:lnTo>
                        <a:pt x="37" y="1083"/>
                      </a:lnTo>
                      <a:lnTo>
                        <a:pt x="37" y="191"/>
                      </a:lnTo>
                      <a:lnTo>
                        <a:pt x="884" y="398"/>
                      </a:lnTo>
                      <a:lnTo>
                        <a:pt x="884" y="1116"/>
                      </a:lnTo>
                      <a:close/>
                    </a:path>
                  </a:pathLst>
                </a:custGeom>
                <a:solidFill>
                  <a:srgbClr val="A7C70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12">
                  <a:extLst>
                    <a:ext uri="{FF2B5EF4-FFF2-40B4-BE49-F238E27FC236}">
                      <a16:creationId xmlns:a16="http://schemas.microsoft.com/office/drawing/2014/main" id="{3E921F69-EE95-4182-86F4-EFCA22391F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2338" y="1357313"/>
                  <a:ext cx="681038" cy="944563"/>
                </a:xfrm>
                <a:custGeom>
                  <a:avLst/>
                  <a:gdLst/>
                  <a:ahLst/>
                  <a:cxnLst>
                    <a:cxn ang="0">
                      <a:pos x="836" y="294"/>
                    </a:cxn>
                    <a:cxn ang="0">
                      <a:pos x="33" y="1"/>
                    </a:cxn>
                    <a:cxn ang="0">
                      <a:pos x="33" y="1"/>
                    </a:cxn>
                    <a:cxn ang="0">
                      <a:pos x="26" y="0"/>
                    </a:cxn>
                    <a:cxn ang="0">
                      <a:pos x="20" y="1"/>
                    </a:cxn>
                    <a:cxn ang="0">
                      <a:pos x="14" y="4"/>
                    </a:cxn>
                    <a:cxn ang="0">
                      <a:pos x="9" y="9"/>
                    </a:cxn>
                    <a:cxn ang="0">
                      <a:pos x="5" y="16"/>
                    </a:cxn>
                    <a:cxn ang="0">
                      <a:pos x="3" y="24"/>
                    </a:cxn>
                    <a:cxn ang="0">
                      <a:pos x="0" y="33"/>
                    </a:cxn>
                    <a:cxn ang="0">
                      <a:pos x="0" y="43"/>
                    </a:cxn>
                    <a:cxn ang="0">
                      <a:pos x="0" y="292"/>
                    </a:cxn>
                    <a:cxn ang="0">
                      <a:pos x="35" y="302"/>
                    </a:cxn>
                    <a:cxn ang="0">
                      <a:pos x="35" y="187"/>
                    </a:cxn>
                    <a:cxn ang="0">
                      <a:pos x="835" y="443"/>
                    </a:cxn>
                    <a:cxn ang="0">
                      <a:pos x="835" y="1143"/>
                    </a:cxn>
                    <a:cxn ang="0">
                      <a:pos x="779" y="1137"/>
                    </a:cxn>
                    <a:cxn ang="0">
                      <a:pos x="779" y="1183"/>
                    </a:cxn>
                    <a:cxn ang="0">
                      <a:pos x="836" y="1189"/>
                    </a:cxn>
                    <a:cxn ang="0">
                      <a:pos x="836" y="1189"/>
                    </a:cxn>
                    <a:cxn ang="0">
                      <a:pos x="841" y="1189"/>
                    </a:cxn>
                    <a:cxn ang="0">
                      <a:pos x="845" y="1187"/>
                    </a:cxn>
                    <a:cxn ang="0">
                      <a:pos x="849" y="1183"/>
                    </a:cxn>
                    <a:cxn ang="0">
                      <a:pos x="852" y="1178"/>
                    </a:cxn>
                    <a:cxn ang="0">
                      <a:pos x="855" y="1172"/>
                    </a:cxn>
                    <a:cxn ang="0">
                      <a:pos x="856" y="1164"/>
                    </a:cxn>
                    <a:cxn ang="0">
                      <a:pos x="857" y="1157"/>
                    </a:cxn>
                    <a:cxn ang="0">
                      <a:pos x="858" y="1148"/>
                    </a:cxn>
                    <a:cxn ang="0">
                      <a:pos x="858" y="346"/>
                    </a:cxn>
                    <a:cxn ang="0">
                      <a:pos x="858" y="346"/>
                    </a:cxn>
                    <a:cxn ang="0">
                      <a:pos x="857" y="336"/>
                    </a:cxn>
                    <a:cxn ang="0">
                      <a:pos x="856" y="329"/>
                    </a:cxn>
                    <a:cxn ang="0">
                      <a:pos x="855" y="320"/>
                    </a:cxn>
                    <a:cxn ang="0">
                      <a:pos x="852" y="313"/>
                    </a:cxn>
                    <a:cxn ang="0">
                      <a:pos x="849" y="307"/>
                    </a:cxn>
                    <a:cxn ang="0">
                      <a:pos x="845" y="302"/>
                    </a:cxn>
                    <a:cxn ang="0">
                      <a:pos x="841" y="297"/>
                    </a:cxn>
                    <a:cxn ang="0">
                      <a:pos x="836" y="294"/>
                    </a:cxn>
                    <a:cxn ang="0">
                      <a:pos x="836" y="294"/>
                    </a:cxn>
                  </a:cxnLst>
                  <a:rect l="0" t="0" r="r" b="b"/>
                  <a:pathLst>
                    <a:path w="858" h="1189">
                      <a:moveTo>
                        <a:pt x="836" y="294"/>
                      </a:moveTo>
                      <a:lnTo>
                        <a:pt x="33" y="1"/>
                      </a:lnTo>
                      <a:lnTo>
                        <a:pt x="33" y="1"/>
                      </a:lnTo>
                      <a:lnTo>
                        <a:pt x="26" y="0"/>
                      </a:lnTo>
                      <a:lnTo>
                        <a:pt x="20" y="1"/>
                      </a:lnTo>
                      <a:lnTo>
                        <a:pt x="14" y="4"/>
                      </a:lnTo>
                      <a:lnTo>
                        <a:pt x="9" y="9"/>
                      </a:lnTo>
                      <a:lnTo>
                        <a:pt x="5" y="16"/>
                      </a:lnTo>
                      <a:lnTo>
                        <a:pt x="3" y="24"/>
                      </a:lnTo>
                      <a:lnTo>
                        <a:pt x="0" y="33"/>
                      </a:lnTo>
                      <a:lnTo>
                        <a:pt x="0" y="43"/>
                      </a:lnTo>
                      <a:lnTo>
                        <a:pt x="0" y="292"/>
                      </a:lnTo>
                      <a:lnTo>
                        <a:pt x="35" y="302"/>
                      </a:lnTo>
                      <a:lnTo>
                        <a:pt x="35" y="187"/>
                      </a:lnTo>
                      <a:lnTo>
                        <a:pt x="835" y="443"/>
                      </a:lnTo>
                      <a:lnTo>
                        <a:pt x="835" y="1143"/>
                      </a:lnTo>
                      <a:lnTo>
                        <a:pt x="779" y="1137"/>
                      </a:lnTo>
                      <a:lnTo>
                        <a:pt x="779" y="1183"/>
                      </a:lnTo>
                      <a:lnTo>
                        <a:pt x="836" y="1189"/>
                      </a:lnTo>
                      <a:lnTo>
                        <a:pt x="836" y="1189"/>
                      </a:lnTo>
                      <a:lnTo>
                        <a:pt x="841" y="1189"/>
                      </a:lnTo>
                      <a:lnTo>
                        <a:pt x="845" y="1187"/>
                      </a:lnTo>
                      <a:lnTo>
                        <a:pt x="849" y="1183"/>
                      </a:lnTo>
                      <a:lnTo>
                        <a:pt x="852" y="1178"/>
                      </a:lnTo>
                      <a:lnTo>
                        <a:pt x="855" y="1172"/>
                      </a:lnTo>
                      <a:lnTo>
                        <a:pt x="856" y="1164"/>
                      </a:lnTo>
                      <a:lnTo>
                        <a:pt x="857" y="1157"/>
                      </a:lnTo>
                      <a:lnTo>
                        <a:pt x="858" y="1148"/>
                      </a:lnTo>
                      <a:lnTo>
                        <a:pt x="858" y="346"/>
                      </a:lnTo>
                      <a:lnTo>
                        <a:pt x="858" y="346"/>
                      </a:lnTo>
                      <a:lnTo>
                        <a:pt x="857" y="336"/>
                      </a:lnTo>
                      <a:lnTo>
                        <a:pt x="856" y="329"/>
                      </a:lnTo>
                      <a:lnTo>
                        <a:pt x="855" y="320"/>
                      </a:lnTo>
                      <a:lnTo>
                        <a:pt x="852" y="313"/>
                      </a:lnTo>
                      <a:lnTo>
                        <a:pt x="849" y="307"/>
                      </a:lnTo>
                      <a:lnTo>
                        <a:pt x="845" y="302"/>
                      </a:lnTo>
                      <a:lnTo>
                        <a:pt x="841" y="297"/>
                      </a:lnTo>
                      <a:lnTo>
                        <a:pt x="836" y="294"/>
                      </a:lnTo>
                      <a:lnTo>
                        <a:pt x="836" y="29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" name="그룹 84">
                <a:extLst>
                  <a:ext uri="{FF2B5EF4-FFF2-40B4-BE49-F238E27FC236}">
                    <a16:creationId xmlns:a16="http://schemas.microsoft.com/office/drawing/2014/main" id="{867A58D5-DFCF-4AC4-8906-0DA1C8EB079E}"/>
                  </a:ext>
                </a:extLst>
              </p:cNvPr>
              <p:cNvGrpSpPr/>
              <p:nvPr/>
            </p:nvGrpSpPr>
            <p:grpSpPr>
              <a:xfrm>
                <a:off x="4159251" y="2406650"/>
                <a:ext cx="373062" cy="644526"/>
                <a:chOff x="4159251" y="2406650"/>
                <a:chExt cx="373062" cy="644526"/>
              </a:xfrm>
            </p:grpSpPr>
            <p:sp>
              <p:nvSpPr>
                <p:cNvPr id="22" name="Freeform 13">
                  <a:extLst>
                    <a:ext uri="{FF2B5EF4-FFF2-40B4-BE49-F238E27FC236}">
                      <a16:creationId xmlns:a16="http://schemas.microsoft.com/office/drawing/2014/main" id="{8F7A9C1B-52EE-40A5-8C28-101E64DC3F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59251" y="2547938"/>
                  <a:ext cx="338138" cy="503238"/>
                </a:xfrm>
                <a:custGeom>
                  <a:avLst/>
                  <a:gdLst/>
                  <a:ahLst/>
                  <a:cxnLst>
                    <a:cxn ang="0">
                      <a:pos x="415" y="3"/>
                    </a:cxn>
                    <a:cxn ang="0">
                      <a:pos x="415" y="3"/>
                    </a:cxn>
                    <a:cxn ang="0">
                      <a:pos x="413" y="3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1" y="0"/>
                    </a:cxn>
                    <a:cxn ang="0">
                      <a:pos x="9" y="2"/>
                    </a:cxn>
                    <a:cxn ang="0">
                      <a:pos x="7" y="5"/>
                    </a:cxn>
                    <a:cxn ang="0">
                      <a:pos x="4" y="8"/>
                    </a:cxn>
                    <a:cxn ang="0">
                      <a:pos x="2" y="18"/>
                    </a:cxn>
                    <a:cxn ang="0">
                      <a:pos x="0" y="31"/>
                    </a:cxn>
                    <a:cxn ang="0">
                      <a:pos x="0" y="604"/>
                    </a:cxn>
                    <a:cxn ang="0">
                      <a:pos x="0" y="604"/>
                    </a:cxn>
                    <a:cxn ang="0">
                      <a:pos x="2" y="617"/>
                    </a:cxn>
                    <a:cxn ang="0">
                      <a:pos x="4" y="625"/>
                    </a:cxn>
                    <a:cxn ang="0">
                      <a:pos x="7" y="629"/>
                    </a:cxn>
                    <a:cxn ang="0">
                      <a:pos x="9" y="631"/>
                    </a:cxn>
                    <a:cxn ang="0">
                      <a:pos x="11" y="633"/>
                    </a:cxn>
                    <a:cxn ang="0">
                      <a:pos x="15" y="633"/>
                    </a:cxn>
                    <a:cxn ang="0">
                      <a:pos x="413" y="561"/>
                    </a:cxn>
                    <a:cxn ang="0">
                      <a:pos x="413" y="561"/>
                    </a:cxn>
                    <a:cxn ang="0">
                      <a:pos x="415" y="559"/>
                    </a:cxn>
                    <a:cxn ang="0">
                      <a:pos x="418" y="558"/>
                    </a:cxn>
                    <a:cxn ang="0">
                      <a:pos x="421" y="551"/>
                    </a:cxn>
                    <a:cxn ang="0">
                      <a:pos x="424" y="542"/>
                    </a:cxn>
                    <a:cxn ang="0">
                      <a:pos x="425" y="531"/>
                    </a:cxn>
                    <a:cxn ang="0">
                      <a:pos x="425" y="31"/>
                    </a:cxn>
                    <a:cxn ang="0">
                      <a:pos x="425" y="31"/>
                    </a:cxn>
                    <a:cxn ang="0">
                      <a:pos x="424" y="19"/>
                    </a:cxn>
                    <a:cxn ang="0">
                      <a:pos x="421" y="11"/>
                    </a:cxn>
                    <a:cxn ang="0">
                      <a:pos x="421" y="11"/>
                    </a:cxn>
                    <a:cxn ang="0">
                      <a:pos x="419" y="7"/>
                    </a:cxn>
                    <a:cxn ang="0">
                      <a:pos x="415" y="3"/>
                    </a:cxn>
                    <a:cxn ang="0">
                      <a:pos x="415" y="3"/>
                    </a:cxn>
                    <a:cxn ang="0">
                      <a:pos x="413" y="532"/>
                    </a:cxn>
                    <a:cxn ang="0">
                      <a:pos x="16" y="599"/>
                    </a:cxn>
                    <a:cxn ang="0">
                      <a:pos x="16" y="105"/>
                    </a:cxn>
                    <a:cxn ang="0">
                      <a:pos x="413" y="96"/>
                    </a:cxn>
                    <a:cxn ang="0">
                      <a:pos x="413" y="532"/>
                    </a:cxn>
                  </a:cxnLst>
                  <a:rect l="0" t="0" r="r" b="b"/>
                  <a:pathLst>
                    <a:path w="425" h="633">
                      <a:moveTo>
                        <a:pt x="415" y="3"/>
                      </a:moveTo>
                      <a:lnTo>
                        <a:pt x="415" y="3"/>
                      </a:lnTo>
                      <a:lnTo>
                        <a:pt x="413" y="3"/>
                      </a:lnTo>
                      <a:lnTo>
                        <a:pt x="15" y="0"/>
                      </a:lnTo>
                      <a:lnTo>
                        <a:pt x="15" y="0"/>
                      </a:lnTo>
                      <a:lnTo>
                        <a:pt x="11" y="0"/>
                      </a:lnTo>
                      <a:lnTo>
                        <a:pt x="9" y="2"/>
                      </a:lnTo>
                      <a:lnTo>
                        <a:pt x="7" y="5"/>
                      </a:lnTo>
                      <a:lnTo>
                        <a:pt x="4" y="8"/>
                      </a:lnTo>
                      <a:lnTo>
                        <a:pt x="2" y="18"/>
                      </a:lnTo>
                      <a:lnTo>
                        <a:pt x="0" y="31"/>
                      </a:lnTo>
                      <a:lnTo>
                        <a:pt x="0" y="604"/>
                      </a:lnTo>
                      <a:lnTo>
                        <a:pt x="0" y="604"/>
                      </a:lnTo>
                      <a:lnTo>
                        <a:pt x="2" y="617"/>
                      </a:lnTo>
                      <a:lnTo>
                        <a:pt x="4" y="625"/>
                      </a:lnTo>
                      <a:lnTo>
                        <a:pt x="7" y="629"/>
                      </a:lnTo>
                      <a:lnTo>
                        <a:pt x="9" y="631"/>
                      </a:lnTo>
                      <a:lnTo>
                        <a:pt x="11" y="633"/>
                      </a:lnTo>
                      <a:lnTo>
                        <a:pt x="15" y="633"/>
                      </a:lnTo>
                      <a:lnTo>
                        <a:pt x="413" y="561"/>
                      </a:lnTo>
                      <a:lnTo>
                        <a:pt x="413" y="561"/>
                      </a:lnTo>
                      <a:lnTo>
                        <a:pt x="415" y="559"/>
                      </a:lnTo>
                      <a:lnTo>
                        <a:pt x="418" y="558"/>
                      </a:lnTo>
                      <a:lnTo>
                        <a:pt x="421" y="551"/>
                      </a:lnTo>
                      <a:lnTo>
                        <a:pt x="424" y="542"/>
                      </a:lnTo>
                      <a:lnTo>
                        <a:pt x="425" y="531"/>
                      </a:lnTo>
                      <a:lnTo>
                        <a:pt x="425" y="31"/>
                      </a:lnTo>
                      <a:lnTo>
                        <a:pt x="425" y="31"/>
                      </a:lnTo>
                      <a:lnTo>
                        <a:pt x="424" y="19"/>
                      </a:lnTo>
                      <a:lnTo>
                        <a:pt x="421" y="11"/>
                      </a:lnTo>
                      <a:lnTo>
                        <a:pt x="421" y="11"/>
                      </a:lnTo>
                      <a:lnTo>
                        <a:pt x="419" y="7"/>
                      </a:lnTo>
                      <a:lnTo>
                        <a:pt x="415" y="3"/>
                      </a:lnTo>
                      <a:lnTo>
                        <a:pt x="415" y="3"/>
                      </a:lnTo>
                      <a:close/>
                      <a:moveTo>
                        <a:pt x="413" y="532"/>
                      </a:moveTo>
                      <a:lnTo>
                        <a:pt x="16" y="599"/>
                      </a:lnTo>
                      <a:lnTo>
                        <a:pt x="16" y="105"/>
                      </a:lnTo>
                      <a:lnTo>
                        <a:pt x="413" y="96"/>
                      </a:lnTo>
                      <a:lnTo>
                        <a:pt x="413" y="5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3" name="Freeform 14">
                  <a:extLst>
                    <a:ext uri="{FF2B5EF4-FFF2-40B4-BE49-F238E27FC236}">
                      <a16:creationId xmlns:a16="http://schemas.microsoft.com/office/drawing/2014/main" id="{85CE02B1-139F-48AA-9A26-7EDB684388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5288" y="2406650"/>
                  <a:ext cx="327025" cy="458788"/>
                </a:xfrm>
                <a:custGeom>
                  <a:avLst/>
                  <a:gdLst/>
                  <a:ahLst/>
                  <a:cxnLst>
                    <a:cxn ang="0">
                      <a:pos x="400" y="25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1" y="0"/>
                    </a:cxn>
                    <a:cxn ang="0">
                      <a:pos x="8" y="2"/>
                    </a:cxn>
                    <a:cxn ang="0">
                      <a:pos x="6" y="5"/>
                    </a:cxn>
                    <a:cxn ang="0">
                      <a:pos x="3" y="8"/>
                    </a:cxn>
                    <a:cxn ang="0">
                      <a:pos x="1" y="17"/>
                    </a:cxn>
                    <a:cxn ang="0">
                      <a:pos x="0" y="30"/>
                    </a:cxn>
                    <a:cxn ang="0">
                      <a:pos x="0" y="169"/>
                    </a:cxn>
                    <a:cxn ang="0">
                      <a:pos x="15" y="169"/>
                    </a:cxn>
                    <a:cxn ang="0">
                      <a:pos x="15" y="103"/>
                    </a:cxn>
                    <a:cxn ang="0">
                      <a:pos x="398" y="115"/>
                    </a:cxn>
                    <a:cxn ang="0">
                      <a:pos x="398" y="545"/>
                    </a:cxn>
                    <a:cxn ang="0">
                      <a:pos x="369" y="549"/>
                    </a:cxn>
                    <a:cxn ang="0">
                      <a:pos x="369" y="577"/>
                    </a:cxn>
                    <a:cxn ang="0">
                      <a:pos x="400" y="573"/>
                    </a:cxn>
                    <a:cxn ang="0">
                      <a:pos x="400" y="573"/>
                    </a:cxn>
                    <a:cxn ang="0">
                      <a:pos x="401" y="572"/>
                    </a:cxn>
                    <a:cxn ang="0">
                      <a:pos x="403" y="571"/>
                    </a:cxn>
                    <a:cxn ang="0">
                      <a:pos x="407" y="565"/>
                    </a:cxn>
                    <a:cxn ang="0">
                      <a:pos x="410" y="556"/>
                    </a:cxn>
                    <a:cxn ang="0">
                      <a:pos x="411" y="545"/>
                    </a:cxn>
                    <a:cxn ang="0">
                      <a:pos x="411" y="52"/>
                    </a:cxn>
                    <a:cxn ang="0">
                      <a:pos x="411" y="52"/>
                    </a:cxn>
                    <a:cxn ang="0">
                      <a:pos x="410" y="41"/>
                    </a:cxn>
                    <a:cxn ang="0">
                      <a:pos x="407" y="32"/>
                    </a:cxn>
                    <a:cxn ang="0">
                      <a:pos x="403" y="27"/>
                    </a:cxn>
                    <a:cxn ang="0">
                      <a:pos x="401" y="25"/>
                    </a:cxn>
                    <a:cxn ang="0">
                      <a:pos x="400" y="25"/>
                    </a:cxn>
                    <a:cxn ang="0">
                      <a:pos x="400" y="25"/>
                    </a:cxn>
                  </a:cxnLst>
                  <a:rect l="0" t="0" r="r" b="b"/>
                  <a:pathLst>
                    <a:path w="411" h="577">
                      <a:moveTo>
                        <a:pt x="400" y="25"/>
                      </a:moveTo>
                      <a:lnTo>
                        <a:pt x="15" y="0"/>
                      </a:lnTo>
                      <a:lnTo>
                        <a:pt x="15" y="0"/>
                      </a:lnTo>
                      <a:lnTo>
                        <a:pt x="11" y="0"/>
                      </a:lnTo>
                      <a:lnTo>
                        <a:pt x="8" y="2"/>
                      </a:lnTo>
                      <a:lnTo>
                        <a:pt x="6" y="5"/>
                      </a:lnTo>
                      <a:lnTo>
                        <a:pt x="3" y="8"/>
                      </a:lnTo>
                      <a:lnTo>
                        <a:pt x="1" y="17"/>
                      </a:lnTo>
                      <a:lnTo>
                        <a:pt x="0" y="30"/>
                      </a:lnTo>
                      <a:lnTo>
                        <a:pt x="0" y="169"/>
                      </a:lnTo>
                      <a:lnTo>
                        <a:pt x="15" y="169"/>
                      </a:lnTo>
                      <a:lnTo>
                        <a:pt x="15" y="103"/>
                      </a:lnTo>
                      <a:lnTo>
                        <a:pt x="398" y="115"/>
                      </a:lnTo>
                      <a:lnTo>
                        <a:pt x="398" y="545"/>
                      </a:lnTo>
                      <a:lnTo>
                        <a:pt x="369" y="549"/>
                      </a:lnTo>
                      <a:lnTo>
                        <a:pt x="369" y="577"/>
                      </a:lnTo>
                      <a:lnTo>
                        <a:pt x="400" y="573"/>
                      </a:lnTo>
                      <a:lnTo>
                        <a:pt x="400" y="573"/>
                      </a:lnTo>
                      <a:lnTo>
                        <a:pt x="401" y="572"/>
                      </a:lnTo>
                      <a:lnTo>
                        <a:pt x="403" y="571"/>
                      </a:lnTo>
                      <a:lnTo>
                        <a:pt x="407" y="565"/>
                      </a:lnTo>
                      <a:lnTo>
                        <a:pt x="410" y="556"/>
                      </a:lnTo>
                      <a:lnTo>
                        <a:pt x="411" y="545"/>
                      </a:lnTo>
                      <a:lnTo>
                        <a:pt x="411" y="52"/>
                      </a:lnTo>
                      <a:lnTo>
                        <a:pt x="411" y="52"/>
                      </a:lnTo>
                      <a:lnTo>
                        <a:pt x="410" y="41"/>
                      </a:lnTo>
                      <a:lnTo>
                        <a:pt x="407" y="32"/>
                      </a:lnTo>
                      <a:lnTo>
                        <a:pt x="403" y="27"/>
                      </a:lnTo>
                      <a:lnTo>
                        <a:pt x="401" y="25"/>
                      </a:lnTo>
                      <a:lnTo>
                        <a:pt x="400" y="25"/>
                      </a:lnTo>
                      <a:lnTo>
                        <a:pt x="400" y="25"/>
                      </a:lnTo>
                      <a:close/>
                    </a:path>
                  </a:pathLst>
                </a:custGeom>
                <a:solidFill>
                  <a:srgbClr val="64CBC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ko-KR" altLang="en-US"/>
                </a:p>
              </p:txBody>
            </p:sp>
          </p:grpSp>
          <p:grpSp>
            <p:nvGrpSpPr>
              <p:cNvPr id="18" name="그룹 86">
                <a:extLst>
                  <a:ext uri="{FF2B5EF4-FFF2-40B4-BE49-F238E27FC236}">
                    <a16:creationId xmlns:a16="http://schemas.microsoft.com/office/drawing/2014/main" id="{A9076FC1-D019-4E77-AE42-0DC6EC84FE5F}"/>
                  </a:ext>
                </a:extLst>
              </p:cNvPr>
              <p:cNvGrpSpPr/>
              <p:nvPr/>
            </p:nvGrpSpPr>
            <p:grpSpPr>
              <a:xfrm>
                <a:off x="3067051" y="889000"/>
                <a:ext cx="1620838" cy="2930526"/>
                <a:chOff x="3067051" y="889000"/>
                <a:chExt cx="1620838" cy="2930526"/>
              </a:xfrm>
            </p:grpSpPr>
            <p:sp>
              <p:nvSpPr>
                <p:cNvPr id="19" name="Freeform 10">
                  <a:extLst>
                    <a:ext uri="{FF2B5EF4-FFF2-40B4-BE49-F238E27FC236}">
                      <a16:creationId xmlns:a16="http://schemas.microsoft.com/office/drawing/2014/main" id="{FA110190-B5A8-439D-B9B0-ACA1D371CC4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67051" y="889000"/>
                  <a:ext cx="1620838" cy="2720975"/>
                </a:xfrm>
                <a:custGeom>
                  <a:avLst/>
                  <a:gdLst/>
                  <a:ahLst/>
                  <a:cxnLst>
                    <a:cxn ang="0">
                      <a:pos x="81" y="3429"/>
                    </a:cxn>
                    <a:cxn ang="0">
                      <a:pos x="65" y="3428"/>
                    </a:cxn>
                    <a:cxn ang="0">
                      <a:pos x="49" y="3423"/>
                    </a:cxn>
                    <a:cxn ang="0">
                      <a:pos x="35" y="3415"/>
                    </a:cxn>
                    <a:cxn ang="0">
                      <a:pos x="24" y="3405"/>
                    </a:cxn>
                    <a:cxn ang="0">
                      <a:pos x="14" y="3394"/>
                    </a:cxn>
                    <a:cxn ang="0">
                      <a:pos x="6" y="3379"/>
                    </a:cxn>
                    <a:cxn ang="0">
                      <a:pos x="3" y="3363"/>
                    </a:cxn>
                    <a:cxn ang="0">
                      <a:pos x="0" y="3347"/>
                    </a:cxn>
                    <a:cxn ang="0">
                      <a:pos x="0" y="78"/>
                    </a:cxn>
                    <a:cxn ang="0">
                      <a:pos x="6" y="47"/>
                    </a:cxn>
                    <a:cxn ang="0">
                      <a:pos x="21" y="22"/>
                    </a:cxn>
                    <a:cxn ang="0">
                      <a:pos x="45" y="6"/>
                    </a:cxn>
                    <a:cxn ang="0">
                      <a:pos x="59" y="1"/>
                    </a:cxn>
                    <a:cxn ang="0">
                      <a:pos x="73" y="0"/>
                    </a:cxn>
                    <a:cxn ang="0">
                      <a:pos x="82" y="0"/>
                    </a:cxn>
                    <a:cxn ang="0">
                      <a:pos x="100" y="4"/>
                    </a:cxn>
                    <a:cxn ang="0">
                      <a:pos x="1970" y="840"/>
                    </a:cxn>
                    <a:cxn ang="0">
                      <a:pos x="1985" y="848"/>
                    </a:cxn>
                    <a:cxn ang="0">
                      <a:pos x="2011" y="871"/>
                    </a:cxn>
                    <a:cxn ang="0">
                      <a:pos x="2030" y="901"/>
                    </a:cxn>
                    <a:cxn ang="0">
                      <a:pos x="2041" y="934"/>
                    </a:cxn>
                    <a:cxn ang="0">
                      <a:pos x="2042" y="2814"/>
                    </a:cxn>
                    <a:cxn ang="0">
                      <a:pos x="2041" y="2823"/>
                    </a:cxn>
                    <a:cxn ang="0">
                      <a:pos x="2036" y="2849"/>
                    </a:cxn>
                    <a:cxn ang="0">
                      <a:pos x="2018" y="2880"/>
                    </a:cxn>
                    <a:cxn ang="0">
                      <a:pos x="1992" y="2905"/>
                    </a:cxn>
                    <a:cxn ang="0">
                      <a:pos x="1969" y="2917"/>
                    </a:cxn>
                    <a:cxn ang="0">
                      <a:pos x="105" y="3426"/>
                    </a:cxn>
                    <a:cxn ang="0">
                      <a:pos x="93" y="3429"/>
                    </a:cxn>
                    <a:cxn ang="0">
                      <a:pos x="81" y="3429"/>
                    </a:cxn>
                    <a:cxn ang="0">
                      <a:pos x="90" y="3338"/>
                    </a:cxn>
                    <a:cxn ang="0">
                      <a:pos x="1938" y="2834"/>
                    </a:cxn>
                    <a:cxn ang="0">
                      <a:pos x="1948" y="2827"/>
                    </a:cxn>
                    <a:cxn ang="0">
                      <a:pos x="1953" y="2814"/>
                    </a:cxn>
                    <a:cxn ang="0">
                      <a:pos x="1953" y="951"/>
                    </a:cxn>
                    <a:cxn ang="0">
                      <a:pos x="1950" y="942"/>
                    </a:cxn>
                    <a:cxn ang="0">
                      <a:pos x="1940" y="926"/>
                    </a:cxn>
                    <a:cxn ang="0">
                      <a:pos x="1933" y="921"/>
                    </a:cxn>
                  </a:cxnLst>
                  <a:rect l="0" t="0" r="r" b="b"/>
                  <a:pathLst>
                    <a:path w="2042" h="3429">
                      <a:moveTo>
                        <a:pt x="81" y="3429"/>
                      </a:moveTo>
                      <a:lnTo>
                        <a:pt x="81" y="3429"/>
                      </a:lnTo>
                      <a:lnTo>
                        <a:pt x="72" y="3429"/>
                      </a:lnTo>
                      <a:lnTo>
                        <a:pt x="65" y="3428"/>
                      </a:lnTo>
                      <a:lnTo>
                        <a:pt x="56" y="3426"/>
                      </a:lnTo>
                      <a:lnTo>
                        <a:pt x="49" y="3423"/>
                      </a:lnTo>
                      <a:lnTo>
                        <a:pt x="42" y="3420"/>
                      </a:lnTo>
                      <a:lnTo>
                        <a:pt x="35" y="3415"/>
                      </a:lnTo>
                      <a:lnTo>
                        <a:pt x="29" y="3411"/>
                      </a:lnTo>
                      <a:lnTo>
                        <a:pt x="24" y="3405"/>
                      </a:lnTo>
                      <a:lnTo>
                        <a:pt x="19" y="3400"/>
                      </a:lnTo>
                      <a:lnTo>
                        <a:pt x="14" y="3394"/>
                      </a:lnTo>
                      <a:lnTo>
                        <a:pt x="10" y="3387"/>
                      </a:lnTo>
                      <a:lnTo>
                        <a:pt x="6" y="3379"/>
                      </a:lnTo>
                      <a:lnTo>
                        <a:pt x="4" y="3372"/>
                      </a:lnTo>
                      <a:lnTo>
                        <a:pt x="3" y="3363"/>
                      </a:lnTo>
                      <a:lnTo>
                        <a:pt x="1" y="3356"/>
                      </a:lnTo>
                      <a:lnTo>
                        <a:pt x="0" y="3347"/>
                      </a:lnTo>
                      <a:lnTo>
                        <a:pt x="0" y="78"/>
                      </a:lnTo>
                      <a:lnTo>
                        <a:pt x="0" y="78"/>
                      </a:lnTo>
                      <a:lnTo>
                        <a:pt x="1" y="62"/>
                      </a:lnTo>
                      <a:lnTo>
                        <a:pt x="6" y="47"/>
                      </a:lnTo>
                      <a:lnTo>
                        <a:pt x="13" y="34"/>
                      </a:lnTo>
                      <a:lnTo>
                        <a:pt x="21" y="22"/>
                      </a:lnTo>
                      <a:lnTo>
                        <a:pt x="33" y="12"/>
                      </a:lnTo>
                      <a:lnTo>
                        <a:pt x="45" y="6"/>
                      </a:lnTo>
                      <a:lnTo>
                        <a:pt x="51" y="4"/>
                      </a:lnTo>
                      <a:lnTo>
                        <a:pt x="59" y="1"/>
                      </a:lnTo>
                      <a:lnTo>
                        <a:pt x="66" y="0"/>
                      </a:lnTo>
                      <a:lnTo>
                        <a:pt x="73" y="0"/>
                      </a:lnTo>
                      <a:lnTo>
                        <a:pt x="73" y="0"/>
                      </a:lnTo>
                      <a:lnTo>
                        <a:pt x="82" y="0"/>
                      </a:lnTo>
                      <a:lnTo>
                        <a:pt x="91" y="1"/>
                      </a:lnTo>
                      <a:lnTo>
                        <a:pt x="100" y="4"/>
                      </a:lnTo>
                      <a:lnTo>
                        <a:pt x="110" y="7"/>
                      </a:lnTo>
                      <a:lnTo>
                        <a:pt x="1970" y="840"/>
                      </a:lnTo>
                      <a:lnTo>
                        <a:pt x="1970" y="840"/>
                      </a:lnTo>
                      <a:lnTo>
                        <a:pt x="1985" y="848"/>
                      </a:lnTo>
                      <a:lnTo>
                        <a:pt x="1999" y="859"/>
                      </a:lnTo>
                      <a:lnTo>
                        <a:pt x="2011" y="871"/>
                      </a:lnTo>
                      <a:lnTo>
                        <a:pt x="2021" y="885"/>
                      </a:lnTo>
                      <a:lnTo>
                        <a:pt x="2030" y="901"/>
                      </a:lnTo>
                      <a:lnTo>
                        <a:pt x="2036" y="917"/>
                      </a:lnTo>
                      <a:lnTo>
                        <a:pt x="2041" y="934"/>
                      </a:lnTo>
                      <a:lnTo>
                        <a:pt x="2042" y="951"/>
                      </a:lnTo>
                      <a:lnTo>
                        <a:pt x="2042" y="2814"/>
                      </a:lnTo>
                      <a:lnTo>
                        <a:pt x="2042" y="2814"/>
                      </a:lnTo>
                      <a:lnTo>
                        <a:pt x="2041" y="2823"/>
                      </a:lnTo>
                      <a:lnTo>
                        <a:pt x="2040" y="2832"/>
                      </a:lnTo>
                      <a:lnTo>
                        <a:pt x="2036" y="2849"/>
                      </a:lnTo>
                      <a:lnTo>
                        <a:pt x="2028" y="2865"/>
                      </a:lnTo>
                      <a:lnTo>
                        <a:pt x="2018" y="2880"/>
                      </a:lnTo>
                      <a:lnTo>
                        <a:pt x="2006" y="2894"/>
                      </a:lnTo>
                      <a:lnTo>
                        <a:pt x="1992" y="2905"/>
                      </a:lnTo>
                      <a:lnTo>
                        <a:pt x="1977" y="2914"/>
                      </a:lnTo>
                      <a:lnTo>
                        <a:pt x="1969" y="2917"/>
                      </a:lnTo>
                      <a:lnTo>
                        <a:pt x="1961" y="2920"/>
                      </a:lnTo>
                      <a:lnTo>
                        <a:pt x="105" y="3426"/>
                      </a:lnTo>
                      <a:lnTo>
                        <a:pt x="105" y="3426"/>
                      </a:lnTo>
                      <a:lnTo>
                        <a:pt x="93" y="3429"/>
                      </a:lnTo>
                      <a:lnTo>
                        <a:pt x="81" y="3429"/>
                      </a:lnTo>
                      <a:lnTo>
                        <a:pt x="81" y="3429"/>
                      </a:lnTo>
                      <a:close/>
                      <a:moveTo>
                        <a:pt x="90" y="97"/>
                      </a:moveTo>
                      <a:lnTo>
                        <a:pt x="90" y="3338"/>
                      </a:lnTo>
                      <a:lnTo>
                        <a:pt x="1938" y="2834"/>
                      </a:lnTo>
                      <a:lnTo>
                        <a:pt x="1938" y="2834"/>
                      </a:lnTo>
                      <a:lnTo>
                        <a:pt x="1943" y="2832"/>
                      </a:lnTo>
                      <a:lnTo>
                        <a:pt x="1948" y="2827"/>
                      </a:lnTo>
                      <a:lnTo>
                        <a:pt x="1951" y="2821"/>
                      </a:lnTo>
                      <a:lnTo>
                        <a:pt x="1953" y="2814"/>
                      </a:lnTo>
                      <a:lnTo>
                        <a:pt x="1953" y="951"/>
                      </a:lnTo>
                      <a:lnTo>
                        <a:pt x="1953" y="951"/>
                      </a:lnTo>
                      <a:lnTo>
                        <a:pt x="1951" y="947"/>
                      </a:lnTo>
                      <a:lnTo>
                        <a:pt x="1950" y="942"/>
                      </a:lnTo>
                      <a:lnTo>
                        <a:pt x="1946" y="934"/>
                      </a:lnTo>
                      <a:lnTo>
                        <a:pt x="1940" y="926"/>
                      </a:lnTo>
                      <a:lnTo>
                        <a:pt x="1936" y="924"/>
                      </a:lnTo>
                      <a:lnTo>
                        <a:pt x="1933" y="921"/>
                      </a:lnTo>
                      <a:lnTo>
                        <a:pt x="9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0" name="Freeform 15">
                  <a:extLst>
                    <a:ext uri="{FF2B5EF4-FFF2-40B4-BE49-F238E27FC236}">
                      <a16:creationId xmlns:a16="http://schemas.microsoft.com/office/drawing/2014/main" id="{F232D0BF-A670-489A-8DEC-5630C7593C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78251" y="3340100"/>
                  <a:ext cx="439738" cy="223838"/>
                </a:xfrm>
                <a:custGeom>
                  <a:avLst/>
                  <a:gdLst/>
                  <a:ahLst/>
                  <a:cxnLst>
                    <a:cxn ang="0">
                      <a:pos x="554" y="96"/>
                    </a:cxn>
                    <a:cxn ang="0">
                      <a:pos x="0" y="282"/>
                    </a:cxn>
                    <a:cxn ang="0">
                      <a:pos x="0" y="169"/>
                    </a:cxn>
                    <a:cxn ang="0">
                      <a:pos x="554" y="0"/>
                    </a:cxn>
                    <a:cxn ang="0">
                      <a:pos x="554" y="96"/>
                    </a:cxn>
                  </a:cxnLst>
                  <a:rect l="0" t="0" r="r" b="b"/>
                  <a:pathLst>
                    <a:path w="554" h="282">
                      <a:moveTo>
                        <a:pt x="554" y="96"/>
                      </a:moveTo>
                      <a:lnTo>
                        <a:pt x="0" y="282"/>
                      </a:lnTo>
                      <a:lnTo>
                        <a:pt x="0" y="169"/>
                      </a:lnTo>
                      <a:lnTo>
                        <a:pt x="554" y="0"/>
                      </a:lnTo>
                      <a:lnTo>
                        <a:pt x="554" y="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1" name="Freeform 16">
                  <a:extLst>
                    <a:ext uri="{FF2B5EF4-FFF2-40B4-BE49-F238E27FC236}">
                      <a16:creationId xmlns:a16="http://schemas.microsoft.com/office/drawing/2014/main" id="{E439679F-7574-46E0-91AB-5E364A1800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19513" y="3424238"/>
                  <a:ext cx="603250" cy="395288"/>
                </a:xfrm>
                <a:custGeom>
                  <a:avLst/>
                  <a:gdLst/>
                  <a:ahLst/>
                  <a:cxnLst>
                    <a:cxn ang="0">
                      <a:pos x="760" y="186"/>
                    </a:cxn>
                    <a:cxn ang="0">
                      <a:pos x="0" y="498"/>
                    </a:cxn>
                    <a:cxn ang="0">
                      <a:pos x="0" y="266"/>
                    </a:cxn>
                    <a:cxn ang="0">
                      <a:pos x="760" y="0"/>
                    </a:cxn>
                    <a:cxn ang="0">
                      <a:pos x="760" y="186"/>
                    </a:cxn>
                  </a:cxnLst>
                  <a:rect l="0" t="0" r="r" b="b"/>
                  <a:pathLst>
                    <a:path w="760" h="498">
                      <a:moveTo>
                        <a:pt x="760" y="186"/>
                      </a:moveTo>
                      <a:lnTo>
                        <a:pt x="0" y="498"/>
                      </a:lnTo>
                      <a:lnTo>
                        <a:pt x="0" y="266"/>
                      </a:lnTo>
                      <a:lnTo>
                        <a:pt x="760" y="0"/>
                      </a:lnTo>
                      <a:lnTo>
                        <a:pt x="760" y="18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pic>
          <p:nvPicPr>
            <p:cNvPr id="15" name="Picture 2" descr="megazone cloud CI에 대한 이미지 검색결과">
              <a:extLst>
                <a:ext uri="{FF2B5EF4-FFF2-40B4-BE49-F238E27FC236}">
                  <a16:creationId xmlns:a16="http://schemas.microsoft.com/office/drawing/2014/main" id="{7F106CA8-CC98-4D9C-92F2-E5B6E6A9C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2985" y="5691726"/>
              <a:ext cx="3358829" cy="729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00881314"/>
      </p:ext>
    </p:extLst>
  </p:cSld>
  <p:clrMapOvr>
    <a:masterClrMapping/>
  </p:clrMapOvr>
  <p:transition>
    <p:strips dir="rd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클라우드 인덱스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그림 100">
            <a:extLst>
              <a:ext uri="{FF2B5EF4-FFF2-40B4-BE49-F238E27FC236}">
                <a16:creationId xmlns:a16="http://schemas.microsoft.com/office/drawing/2014/main" id="{F896D101-D7B5-42CD-8A12-547D6000A3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36"/>
          <a:stretch/>
        </p:blipFill>
        <p:spPr>
          <a:xfrm>
            <a:off x="4075888" y="1"/>
            <a:ext cx="8116111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그룹 6"/>
          <p:cNvGrpSpPr/>
          <p:nvPr userDrawn="1"/>
        </p:nvGrpSpPr>
        <p:grpSpPr>
          <a:xfrm>
            <a:off x="512000" y="1558816"/>
            <a:ext cx="3051888" cy="2972912"/>
            <a:chOff x="-5914840" y="2195208"/>
            <a:chExt cx="2574419" cy="2507800"/>
          </a:xfrm>
        </p:grpSpPr>
        <p:grpSp>
          <p:nvGrpSpPr>
            <p:cNvPr id="8" name="그룹 75"/>
            <p:cNvGrpSpPr/>
            <p:nvPr userDrawn="1"/>
          </p:nvGrpSpPr>
          <p:grpSpPr>
            <a:xfrm>
              <a:off x="-5901437" y="3408807"/>
              <a:ext cx="2487156" cy="342703"/>
              <a:chOff x="394976" y="2686652"/>
              <a:chExt cx="2955836" cy="407282"/>
            </a:xfrm>
            <a:solidFill>
              <a:srgbClr val="FCFAEF"/>
            </a:solidFill>
          </p:grpSpPr>
          <p:sp>
            <p:nvSpPr>
              <p:cNvPr id="88" name="모서리가 둥근 직사각형 87"/>
              <p:cNvSpPr/>
              <p:nvPr/>
            </p:nvSpPr>
            <p:spPr>
              <a:xfrm flipV="1">
                <a:off x="394976" y="2859781"/>
                <a:ext cx="2955836" cy="57025"/>
              </a:xfrm>
              <a:prstGeom prst="roundRect">
                <a:avLst>
                  <a:gd name="adj" fmla="val 23363"/>
                </a:avLst>
              </a:prstGeom>
              <a:solidFill>
                <a:srgbClr val="5C60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grpSp>
            <p:nvGrpSpPr>
              <p:cNvPr id="89" name="그룹 132"/>
              <p:cNvGrpSpPr/>
              <p:nvPr/>
            </p:nvGrpSpPr>
            <p:grpSpPr>
              <a:xfrm>
                <a:off x="649573" y="2686652"/>
                <a:ext cx="2446642" cy="407282"/>
                <a:chOff x="683568" y="2686652"/>
                <a:chExt cx="2446642" cy="407282"/>
              </a:xfrm>
              <a:grpFill/>
            </p:grpSpPr>
            <p:grpSp>
              <p:nvGrpSpPr>
                <p:cNvPr id="90" name="그룹 124"/>
                <p:cNvGrpSpPr/>
                <p:nvPr/>
              </p:nvGrpSpPr>
              <p:grpSpPr>
                <a:xfrm>
                  <a:off x="1835696" y="2686652"/>
                  <a:ext cx="142386" cy="179492"/>
                  <a:chOff x="1751960" y="2164617"/>
                  <a:chExt cx="215153" cy="271222"/>
                </a:xfrm>
                <a:grpFill/>
              </p:grpSpPr>
              <p:sp>
                <p:nvSpPr>
                  <p:cNvPr id="97" name="모서리가 둥근 직사각형 96"/>
                  <p:cNvSpPr/>
                  <p:nvPr/>
                </p:nvSpPr>
                <p:spPr>
                  <a:xfrm>
                    <a:off x="1751960" y="2335946"/>
                    <a:ext cx="215153" cy="99893"/>
                  </a:xfrm>
                  <a:prstGeom prst="roundRect">
                    <a:avLst/>
                  </a:prstGeom>
                  <a:solidFill>
                    <a:srgbClr val="5C60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lvl="0"/>
                    <a:endParaRPr lang="ko-KR" altLang="en-US"/>
                  </a:p>
                </p:txBody>
              </p:sp>
              <p:sp>
                <p:nvSpPr>
                  <p:cNvPr id="98" name="모서리가 둥근 직사각형 97"/>
                  <p:cNvSpPr/>
                  <p:nvPr/>
                </p:nvSpPr>
                <p:spPr>
                  <a:xfrm rot="5400000">
                    <a:off x="1742536" y="2250880"/>
                    <a:ext cx="234000" cy="61473"/>
                  </a:xfrm>
                  <a:prstGeom prst="roundRect">
                    <a:avLst/>
                  </a:prstGeom>
                  <a:solidFill>
                    <a:srgbClr val="5C60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lvl="0"/>
                    <a:endParaRPr lang="ko-KR" altLang="en-US"/>
                  </a:p>
                </p:txBody>
              </p:sp>
            </p:grpSp>
            <p:grpSp>
              <p:nvGrpSpPr>
                <p:cNvPr id="91" name="그룹 126"/>
                <p:cNvGrpSpPr/>
                <p:nvPr/>
              </p:nvGrpSpPr>
              <p:grpSpPr>
                <a:xfrm flipV="1">
                  <a:off x="2987824" y="2914442"/>
                  <a:ext cx="142386" cy="179492"/>
                  <a:chOff x="1751960" y="2164617"/>
                  <a:chExt cx="215153" cy="271222"/>
                </a:xfrm>
                <a:grpFill/>
              </p:grpSpPr>
              <p:sp>
                <p:nvSpPr>
                  <p:cNvPr id="95" name="모서리가 둥근 직사각형 94"/>
                  <p:cNvSpPr/>
                  <p:nvPr/>
                </p:nvSpPr>
                <p:spPr>
                  <a:xfrm>
                    <a:off x="1751960" y="2335946"/>
                    <a:ext cx="215153" cy="99893"/>
                  </a:xfrm>
                  <a:prstGeom prst="roundRect">
                    <a:avLst/>
                  </a:prstGeom>
                  <a:solidFill>
                    <a:srgbClr val="5C60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lvl="0"/>
                    <a:endParaRPr lang="ko-KR" altLang="en-US"/>
                  </a:p>
                </p:txBody>
              </p:sp>
              <p:sp>
                <p:nvSpPr>
                  <p:cNvPr id="96" name="모서리가 둥근 직사각형 95"/>
                  <p:cNvSpPr/>
                  <p:nvPr/>
                </p:nvSpPr>
                <p:spPr>
                  <a:xfrm rot="5400000">
                    <a:off x="1742536" y="2250880"/>
                    <a:ext cx="234000" cy="61473"/>
                  </a:xfrm>
                  <a:prstGeom prst="roundRect">
                    <a:avLst/>
                  </a:prstGeom>
                  <a:solidFill>
                    <a:srgbClr val="5C60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lvl="0"/>
                    <a:endParaRPr lang="ko-KR" altLang="en-US"/>
                  </a:p>
                </p:txBody>
              </p:sp>
            </p:grpSp>
            <p:grpSp>
              <p:nvGrpSpPr>
                <p:cNvPr id="92" name="그룹 129"/>
                <p:cNvGrpSpPr/>
                <p:nvPr/>
              </p:nvGrpSpPr>
              <p:grpSpPr>
                <a:xfrm flipV="1">
                  <a:off x="683568" y="2914442"/>
                  <a:ext cx="142386" cy="179492"/>
                  <a:chOff x="1751960" y="2164617"/>
                  <a:chExt cx="215153" cy="271222"/>
                </a:xfrm>
                <a:grpFill/>
              </p:grpSpPr>
              <p:sp>
                <p:nvSpPr>
                  <p:cNvPr id="93" name="모서리가 둥근 직사각형 92"/>
                  <p:cNvSpPr/>
                  <p:nvPr/>
                </p:nvSpPr>
                <p:spPr>
                  <a:xfrm>
                    <a:off x="1751960" y="2335946"/>
                    <a:ext cx="215153" cy="99893"/>
                  </a:xfrm>
                  <a:prstGeom prst="roundRect">
                    <a:avLst/>
                  </a:prstGeom>
                  <a:solidFill>
                    <a:srgbClr val="5C60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lvl="0"/>
                    <a:endParaRPr lang="ko-KR" altLang="en-US"/>
                  </a:p>
                </p:txBody>
              </p:sp>
              <p:sp>
                <p:nvSpPr>
                  <p:cNvPr id="94" name="모서리가 둥근 직사각형 93"/>
                  <p:cNvSpPr/>
                  <p:nvPr/>
                </p:nvSpPr>
                <p:spPr>
                  <a:xfrm rot="5400000">
                    <a:off x="1742536" y="2250880"/>
                    <a:ext cx="234000" cy="61473"/>
                  </a:xfrm>
                  <a:prstGeom prst="roundRect">
                    <a:avLst/>
                  </a:prstGeom>
                  <a:solidFill>
                    <a:srgbClr val="5C60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lvl="0"/>
                    <a:endParaRPr lang="ko-KR" altLang="en-US"/>
                  </a:p>
                </p:txBody>
              </p:sp>
            </p:grpSp>
          </p:grpSp>
        </p:grpSp>
        <p:sp>
          <p:nvSpPr>
            <p:cNvPr id="9" name="Freeform 5"/>
            <p:cNvSpPr>
              <a:spLocks/>
            </p:cNvSpPr>
            <p:nvPr userDrawn="1"/>
          </p:nvSpPr>
          <p:spPr bwMode="auto">
            <a:xfrm>
              <a:off x="-5432198" y="2195208"/>
              <a:ext cx="1548677" cy="950070"/>
            </a:xfrm>
            <a:custGeom>
              <a:avLst/>
              <a:gdLst/>
              <a:ahLst/>
              <a:cxnLst>
                <a:cxn ang="0">
                  <a:pos x="3616" y="1358"/>
                </a:cxn>
                <a:cxn ang="0">
                  <a:pos x="3586" y="1204"/>
                </a:cxn>
                <a:cxn ang="0">
                  <a:pos x="3526" y="1064"/>
                </a:cxn>
                <a:cxn ang="0">
                  <a:pos x="3442" y="938"/>
                </a:cxn>
                <a:cxn ang="0">
                  <a:pos x="3336" y="832"/>
                </a:cxn>
                <a:cxn ang="0">
                  <a:pos x="3210" y="748"/>
                </a:cxn>
                <a:cxn ang="0">
                  <a:pos x="3070" y="688"/>
                </a:cxn>
                <a:cxn ang="0">
                  <a:pos x="2916" y="656"/>
                </a:cxn>
                <a:cxn ang="0">
                  <a:pos x="2796" y="654"/>
                </a:cxn>
                <a:cxn ang="0">
                  <a:pos x="2782" y="554"/>
                </a:cxn>
                <a:cxn ang="0">
                  <a:pos x="2742" y="428"/>
                </a:cxn>
                <a:cxn ang="0">
                  <a:pos x="2680" y="314"/>
                </a:cxn>
                <a:cxn ang="0">
                  <a:pos x="2600" y="212"/>
                </a:cxn>
                <a:cxn ang="0">
                  <a:pos x="2502" y="128"/>
                </a:cxn>
                <a:cxn ang="0">
                  <a:pos x="2390" y="64"/>
                </a:cxn>
                <a:cxn ang="0">
                  <a:pos x="2266" y="20"/>
                </a:cxn>
                <a:cxn ang="0">
                  <a:pos x="2132" y="2"/>
                </a:cxn>
                <a:cxn ang="0">
                  <a:pos x="2036" y="4"/>
                </a:cxn>
                <a:cxn ang="0">
                  <a:pos x="1916" y="24"/>
                </a:cxn>
                <a:cxn ang="0">
                  <a:pos x="1802" y="66"/>
                </a:cxn>
                <a:cxn ang="0">
                  <a:pos x="1700" y="124"/>
                </a:cxn>
                <a:cxn ang="0">
                  <a:pos x="1610" y="198"/>
                </a:cxn>
                <a:cxn ang="0">
                  <a:pos x="1534" y="288"/>
                </a:cxn>
                <a:cxn ang="0">
                  <a:pos x="1472" y="388"/>
                </a:cxn>
                <a:cxn ang="0">
                  <a:pos x="1428" y="498"/>
                </a:cxn>
                <a:cxn ang="0">
                  <a:pos x="1366" y="542"/>
                </a:cxn>
                <a:cxn ang="0">
                  <a:pos x="1212" y="520"/>
                </a:cxn>
                <a:cxn ang="0">
                  <a:pos x="1132" y="526"/>
                </a:cxn>
                <a:cxn ang="0">
                  <a:pos x="1030" y="552"/>
                </a:cxn>
                <a:cxn ang="0">
                  <a:pos x="870" y="636"/>
                </a:cxn>
                <a:cxn ang="0">
                  <a:pos x="734" y="784"/>
                </a:cxn>
                <a:cxn ang="0">
                  <a:pos x="670" y="924"/>
                </a:cxn>
                <a:cxn ang="0">
                  <a:pos x="648" y="1028"/>
                </a:cxn>
                <a:cxn ang="0">
                  <a:pos x="568" y="1026"/>
                </a:cxn>
                <a:cxn ang="0">
                  <a:pos x="450" y="1044"/>
                </a:cxn>
                <a:cxn ang="0">
                  <a:pos x="340" y="1084"/>
                </a:cxn>
                <a:cxn ang="0">
                  <a:pos x="240" y="1144"/>
                </a:cxn>
                <a:cxn ang="0">
                  <a:pos x="156" y="1222"/>
                </a:cxn>
                <a:cxn ang="0">
                  <a:pos x="86" y="1314"/>
                </a:cxn>
                <a:cxn ang="0">
                  <a:pos x="36" y="1418"/>
                </a:cxn>
                <a:cxn ang="0">
                  <a:pos x="8" y="1534"/>
                </a:cxn>
                <a:cxn ang="0">
                  <a:pos x="0" y="1624"/>
                </a:cxn>
                <a:cxn ang="0">
                  <a:pos x="12" y="1744"/>
                </a:cxn>
                <a:cxn ang="0">
                  <a:pos x="48" y="1858"/>
                </a:cxn>
                <a:cxn ang="0">
                  <a:pos x="102" y="1958"/>
                </a:cxn>
                <a:cxn ang="0">
                  <a:pos x="176" y="2048"/>
                </a:cxn>
                <a:cxn ang="0">
                  <a:pos x="264" y="2120"/>
                </a:cxn>
                <a:cxn ang="0">
                  <a:pos x="366" y="2176"/>
                </a:cxn>
                <a:cxn ang="0">
                  <a:pos x="478" y="2210"/>
                </a:cxn>
                <a:cxn ang="0">
                  <a:pos x="598" y="2222"/>
                </a:cxn>
                <a:cxn ang="0">
                  <a:pos x="2876" y="2222"/>
                </a:cxn>
                <a:cxn ang="0">
                  <a:pos x="3032" y="2198"/>
                </a:cxn>
                <a:cxn ang="0">
                  <a:pos x="3176" y="2146"/>
                </a:cxn>
                <a:cxn ang="0">
                  <a:pos x="3306" y="2066"/>
                </a:cxn>
                <a:cxn ang="0">
                  <a:pos x="3418" y="1966"/>
                </a:cxn>
                <a:cxn ang="0">
                  <a:pos x="3508" y="1844"/>
                </a:cxn>
                <a:cxn ang="0">
                  <a:pos x="3574" y="1708"/>
                </a:cxn>
                <a:cxn ang="0">
                  <a:pos x="3612" y="1558"/>
                </a:cxn>
                <a:cxn ang="0">
                  <a:pos x="3622" y="1438"/>
                </a:cxn>
              </a:cxnLst>
              <a:rect l="0" t="0" r="r" b="b"/>
              <a:pathLst>
                <a:path w="3622" h="2222">
                  <a:moveTo>
                    <a:pt x="3622" y="1438"/>
                  </a:moveTo>
                  <a:lnTo>
                    <a:pt x="3622" y="1438"/>
                  </a:lnTo>
                  <a:lnTo>
                    <a:pt x="3620" y="1398"/>
                  </a:lnTo>
                  <a:lnTo>
                    <a:pt x="3616" y="1358"/>
                  </a:lnTo>
                  <a:lnTo>
                    <a:pt x="3612" y="1318"/>
                  </a:lnTo>
                  <a:lnTo>
                    <a:pt x="3606" y="1280"/>
                  </a:lnTo>
                  <a:lnTo>
                    <a:pt x="3596" y="1242"/>
                  </a:lnTo>
                  <a:lnTo>
                    <a:pt x="3586" y="1204"/>
                  </a:lnTo>
                  <a:lnTo>
                    <a:pt x="3574" y="1168"/>
                  </a:lnTo>
                  <a:lnTo>
                    <a:pt x="3560" y="1132"/>
                  </a:lnTo>
                  <a:lnTo>
                    <a:pt x="3544" y="1098"/>
                  </a:lnTo>
                  <a:lnTo>
                    <a:pt x="3526" y="1064"/>
                  </a:lnTo>
                  <a:lnTo>
                    <a:pt x="3508" y="1030"/>
                  </a:lnTo>
                  <a:lnTo>
                    <a:pt x="3488" y="998"/>
                  </a:lnTo>
                  <a:lnTo>
                    <a:pt x="3466" y="968"/>
                  </a:lnTo>
                  <a:lnTo>
                    <a:pt x="3442" y="938"/>
                  </a:lnTo>
                  <a:lnTo>
                    <a:pt x="3418" y="910"/>
                  </a:lnTo>
                  <a:lnTo>
                    <a:pt x="3392" y="882"/>
                  </a:lnTo>
                  <a:lnTo>
                    <a:pt x="3364" y="856"/>
                  </a:lnTo>
                  <a:lnTo>
                    <a:pt x="3336" y="832"/>
                  </a:lnTo>
                  <a:lnTo>
                    <a:pt x="3306" y="808"/>
                  </a:lnTo>
                  <a:lnTo>
                    <a:pt x="3276" y="786"/>
                  </a:lnTo>
                  <a:lnTo>
                    <a:pt x="3244" y="766"/>
                  </a:lnTo>
                  <a:lnTo>
                    <a:pt x="3210" y="748"/>
                  </a:lnTo>
                  <a:lnTo>
                    <a:pt x="3176" y="730"/>
                  </a:lnTo>
                  <a:lnTo>
                    <a:pt x="3142" y="714"/>
                  </a:lnTo>
                  <a:lnTo>
                    <a:pt x="3106" y="700"/>
                  </a:lnTo>
                  <a:lnTo>
                    <a:pt x="3070" y="688"/>
                  </a:lnTo>
                  <a:lnTo>
                    <a:pt x="3032" y="678"/>
                  </a:lnTo>
                  <a:lnTo>
                    <a:pt x="2994" y="668"/>
                  </a:lnTo>
                  <a:lnTo>
                    <a:pt x="2956" y="662"/>
                  </a:lnTo>
                  <a:lnTo>
                    <a:pt x="2916" y="656"/>
                  </a:lnTo>
                  <a:lnTo>
                    <a:pt x="2876" y="654"/>
                  </a:lnTo>
                  <a:lnTo>
                    <a:pt x="2836" y="652"/>
                  </a:lnTo>
                  <a:lnTo>
                    <a:pt x="2836" y="652"/>
                  </a:lnTo>
                  <a:lnTo>
                    <a:pt x="2796" y="654"/>
                  </a:lnTo>
                  <a:lnTo>
                    <a:pt x="2796" y="654"/>
                  </a:lnTo>
                  <a:lnTo>
                    <a:pt x="2792" y="620"/>
                  </a:lnTo>
                  <a:lnTo>
                    <a:pt x="2788" y="586"/>
                  </a:lnTo>
                  <a:lnTo>
                    <a:pt x="2782" y="554"/>
                  </a:lnTo>
                  <a:lnTo>
                    <a:pt x="2774" y="522"/>
                  </a:lnTo>
                  <a:lnTo>
                    <a:pt x="2766" y="490"/>
                  </a:lnTo>
                  <a:lnTo>
                    <a:pt x="2754" y="458"/>
                  </a:lnTo>
                  <a:lnTo>
                    <a:pt x="2742" y="428"/>
                  </a:lnTo>
                  <a:lnTo>
                    <a:pt x="2730" y="398"/>
                  </a:lnTo>
                  <a:lnTo>
                    <a:pt x="2714" y="368"/>
                  </a:lnTo>
                  <a:lnTo>
                    <a:pt x="2698" y="340"/>
                  </a:lnTo>
                  <a:lnTo>
                    <a:pt x="2680" y="314"/>
                  </a:lnTo>
                  <a:lnTo>
                    <a:pt x="2662" y="286"/>
                  </a:lnTo>
                  <a:lnTo>
                    <a:pt x="2642" y="262"/>
                  </a:lnTo>
                  <a:lnTo>
                    <a:pt x="2622" y="236"/>
                  </a:lnTo>
                  <a:lnTo>
                    <a:pt x="2600" y="212"/>
                  </a:lnTo>
                  <a:lnTo>
                    <a:pt x="2578" y="190"/>
                  </a:lnTo>
                  <a:lnTo>
                    <a:pt x="2554" y="168"/>
                  </a:lnTo>
                  <a:lnTo>
                    <a:pt x="2528" y="148"/>
                  </a:lnTo>
                  <a:lnTo>
                    <a:pt x="2502" y="128"/>
                  </a:lnTo>
                  <a:lnTo>
                    <a:pt x="2476" y="110"/>
                  </a:lnTo>
                  <a:lnTo>
                    <a:pt x="2448" y="94"/>
                  </a:lnTo>
                  <a:lnTo>
                    <a:pt x="2420" y="78"/>
                  </a:lnTo>
                  <a:lnTo>
                    <a:pt x="2390" y="64"/>
                  </a:lnTo>
                  <a:lnTo>
                    <a:pt x="2360" y="52"/>
                  </a:lnTo>
                  <a:lnTo>
                    <a:pt x="2330" y="40"/>
                  </a:lnTo>
                  <a:lnTo>
                    <a:pt x="2298" y="30"/>
                  </a:lnTo>
                  <a:lnTo>
                    <a:pt x="2266" y="20"/>
                  </a:lnTo>
                  <a:lnTo>
                    <a:pt x="2234" y="14"/>
                  </a:lnTo>
                  <a:lnTo>
                    <a:pt x="2200" y="8"/>
                  </a:lnTo>
                  <a:lnTo>
                    <a:pt x="2166" y="4"/>
                  </a:lnTo>
                  <a:lnTo>
                    <a:pt x="2132" y="2"/>
                  </a:lnTo>
                  <a:lnTo>
                    <a:pt x="2098" y="0"/>
                  </a:lnTo>
                  <a:lnTo>
                    <a:pt x="2098" y="0"/>
                  </a:lnTo>
                  <a:lnTo>
                    <a:pt x="2066" y="0"/>
                  </a:lnTo>
                  <a:lnTo>
                    <a:pt x="2036" y="4"/>
                  </a:lnTo>
                  <a:lnTo>
                    <a:pt x="2004" y="6"/>
                  </a:lnTo>
                  <a:lnTo>
                    <a:pt x="1974" y="12"/>
                  </a:lnTo>
                  <a:lnTo>
                    <a:pt x="1944" y="18"/>
                  </a:lnTo>
                  <a:lnTo>
                    <a:pt x="1916" y="24"/>
                  </a:lnTo>
                  <a:lnTo>
                    <a:pt x="1886" y="32"/>
                  </a:lnTo>
                  <a:lnTo>
                    <a:pt x="1858" y="42"/>
                  </a:lnTo>
                  <a:lnTo>
                    <a:pt x="1830" y="54"/>
                  </a:lnTo>
                  <a:lnTo>
                    <a:pt x="1802" y="66"/>
                  </a:lnTo>
                  <a:lnTo>
                    <a:pt x="1776" y="78"/>
                  </a:lnTo>
                  <a:lnTo>
                    <a:pt x="1750" y="92"/>
                  </a:lnTo>
                  <a:lnTo>
                    <a:pt x="1726" y="108"/>
                  </a:lnTo>
                  <a:lnTo>
                    <a:pt x="1700" y="124"/>
                  </a:lnTo>
                  <a:lnTo>
                    <a:pt x="1676" y="142"/>
                  </a:lnTo>
                  <a:lnTo>
                    <a:pt x="1654" y="160"/>
                  </a:lnTo>
                  <a:lnTo>
                    <a:pt x="1632" y="178"/>
                  </a:lnTo>
                  <a:lnTo>
                    <a:pt x="1610" y="198"/>
                  </a:lnTo>
                  <a:lnTo>
                    <a:pt x="1590" y="220"/>
                  </a:lnTo>
                  <a:lnTo>
                    <a:pt x="1570" y="242"/>
                  </a:lnTo>
                  <a:lnTo>
                    <a:pt x="1552" y="264"/>
                  </a:lnTo>
                  <a:lnTo>
                    <a:pt x="1534" y="288"/>
                  </a:lnTo>
                  <a:lnTo>
                    <a:pt x="1516" y="312"/>
                  </a:lnTo>
                  <a:lnTo>
                    <a:pt x="1500" y="336"/>
                  </a:lnTo>
                  <a:lnTo>
                    <a:pt x="1486" y="362"/>
                  </a:lnTo>
                  <a:lnTo>
                    <a:pt x="1472" y="388"/>
                  </a:lnTo>
                  <a:lnTo>
                    <a:pt x="1460" y="414"/>
                  </a:lnTo>
                  <a:lnTo>
                    <a:pt x="1448" y="442"/>
                  </a:lnTo>
                  <a:lnTo>
                    <a:pt x="1438" y="470"/>
                  </a:lnTo>
                  <a:lnTo>
                    <a:pt x="1428" y="498"/>
                  </a:lnTo>
                  <a:lnTo>
                    <a:pt x="1420" y="528"/>
                  </a:lnTo>
                  <a:lnTo>
                    <a:pt x="1414" y="558"/>
                  </a:lnTo>
                  <a:lnTo>
                    <a:pt x="1414" y="558"/>
                  </a:lnTo>
                  <a:lnTo>
                    <a:pt x="1366" y="542"/>
                  </a:lnTo>
                  <a:lnTo>
                    <a:pt x="1316" y="530"/>
                  </a:lnTo>
                  <a:lnTo>
                    <a:pt x="1264" y="524"/>
                  </a:lnTo>
                  <a:lnTo>
                    <a:pt x="1238" y="522"/>
                  </a:lnTo>
                  <a:lnTo>
                    <a:pt x="1212" y="520"/>
                  </a:lnTo>
                  <a:lnTo>
                    <a:pt x="1212" y="520"/>
                  </a:lnTo>
                  <a:lnTo>
                    <a:pt x="1186" y="522"/>
                  </a:lnTo>
                  <a:lnTo>
                    <a:pt x="1158" y="524"/>
                  </a:lnTo>
                  <a:lnTo>
                    <a:pt x="1132" y="526"/>
                  </a:lnTo>
                  <a:lnTo>
                    <a:pt x="1106" y="530"/>
                  </a:lnTo>
                  <a:lnTo>
                    <a:pt x="1080" y="536"/>
                  </a:lnTo>
                  <a:lnTo>
                    <a:pt x="1054" y="544"/>
                  </a:lnTo>
                  <a:lnTo>
                    <a:pt x="1030" y="552"/>
                  </a:lnTo>
                  <a:lnTo>
                    <a:pt x="1004" y="560"/>
                  </a:lnTo>
                  <a:lnTo>
                    <a:pt x="958" y="582"/>
                  </a:lnTo>
                  <a:lnTo>
                    <a:pt x="914" y="606"/>
                  </a:lnTo>
                  <a:lnTo>
                    <a:pt x="870" y="636"/>
                  </a:lnTo>
                  <a:lnTo>
                    <a:pt x="832" y="668"/>
                  </a:lnTo>
                  <a:lnTo>
                    <a:pt x="796" y="704"/>
                  </a:lnTo>
                  <a:lnTo>
                    <a:pt x="762" y="742"/>
                  </a:lnTo>
                  <a:lnTo>
                    <a:pt x="734" y="784"/>
                  </a:lnTo>
                  <a:lnTo>
                    <a:pt x="708" y="828"/>
                  </a:lnTo>
                  <a:lnTo>
                    <a:pt x="686" y="876"/>
                  </a:lnTo>
                  <a:lnTo>
                    <a:pt x="678" y="900"/>
                  </a:lnTo>
                  <a:lnTo>
                    <a:pt x="670" y="924"/>
                  </a:lnTo>
                  <a:lnTo>
                    <a:pt x="662" y="950"/>
                  </a:lnTo>
                  <a:lnTo>
                    <a:pt x="656" y="976"/>
                  </a:lnTo>
                  <a:lnTo>
                    <a:pt x="652" y="1002"/>
                  </a:lnTo>
                  <a:lnTo>
                    <a:pt x="648" y="1028"/>
                  </a:lnTo>
                  <a:lnTo>
                    <a:pt x="648" y="1028"/>
                  </a:lnTo>
                  <a:lnTo>
                    <a:pt x="598" y="1026"/>
                  </a:lnTo>
                  <a:lnTo>
                    <a:pt x="598" y="1026"/>
                  </a:lnTo>
                  <a:lnTo>
                    <a:pt x="568" y="1026"/>
                  </a:lnTo>
                  <a:lnTo>
                    <a:pt x="538" y="1030"/>
                  </a:lnTo>
                  <a:lnTo>
                    <a:pt x="508" y="1032"/>
                  </a:lnTo>
                  <a:lnTo>
                    <a:pt x="478" y="1038"/>
                  </a:lnTo>
                  <a:lnTo>
                    <a:pt x="450" y="1044"/>
                  </a:lnTo>
                  <a:lnTo>
                    <a:pt x="420" y="1052"/>
                  </a:lnTo>
                  <a:lnTo>
                    <a:pt x="392" y="1062"/>
                  </a:lnTo>
                  <a:lnTo>
                    <a:pt x="366" y="1072"/>
                  </a:lnTo>
                  <a:lnTo>
                    <a:pt x="340" y="1084"/>
                  </a:lnTo>
                  <a:lnTo>
                    <a:pt x="314" y="1098"/>
                  </a:lnTo>
                  <a:lnTo>
                    <a:pt x="288" y="1112"/>
                  </a:lnTo>
                  <a:lnTo>
                    <a:pt x="264" y="1128"/>
                  </a:lnTo>
                  <a:lnTo>
                    <a:pt x="240" y="1144"/>
                  </a:lnTo>
                  <a:lnTo>
                    <a:pt x="218" y="1162"/>
                  </a:lnTo>
                  <a:lnTo>
                    <a:pt x="196" y="1182"/>
                  </a:lnTo>
                  <a:lnTo>
                    <a:pt x="176" y="1202"/>
                  </a:lnTo>
                  <a:lnTo>
                    <a:pt x="156" y="1222"/>
                  </a:lnTo>
                  <a:lnTo>
                    <a:pt x="136" y="1244"/>
                  </a:lnTo>
                  <a:lnTo>
                    <a:pt x="120" y="1266"/>
                  </a:lnTo>
                  <a:lnTo>
                    <a:pt x="102" y="1290"/>
                  </a:lnTo>
                  <a:lnTo>
                    <a:pt x="86" y="1314"/>
                  </a:lnTo>
                  <a:lnTo>
                    <a:pt x="72" y="1338"/>
                  </a:lnTo>
                  <a:lnTo>
                    <a:pt x="60" y="1364"/>
                  </a:lnTo>
                  <a:lnTo>
                    <a:pt x="48" y="1392"/>
                  </a:lnTo>
                  <a:lnTo>
                    <a:pt x="36" y="1418"/>
                  </a:lnTo>
                  <a:lnTo>
                    <a:pt x="28" y="1446"/>
                  </a:lnTo>
                  <a:lnTo>
                    <a:pt x="20" y="1474"/>
                  </a:lnTo>
                  <a:lnTo>
                    <a:pt x="12" y="1504"/>
                  </a:lnTo>
                  <a:lnTo>
                    <a:pt x="8" y="1534"/>
                  </a:lnTo>
                  <a:lnTo>
                    <a:pt x="4" y="1562"/>
                  </a:lnTo>
                  <a:lnTo>
                    <a:pt x="2" y="1594"/>
                  </a:lnTo>
                  <a:lnTo>
                    <a:pt x="0" y="1624"/>
                  </a:lnTo>
                  <a:lnTo>
                    <a:pt x="0" y="1624"/>
                  </a:lnTo>
                  <a:lnTo>
                    <a:pt x="2" y="1654"/>
                  </a:lnTo>
                  <a:lnTo>
                    <a:pt x="4" y="1686"/>
                  </a:lnTo>
                  <a:lnTo>
                    <a:pt x="8" y="1716"/>
                  </a:lnTo>
                  <a:lnTo>
                    <a:pt x="12" y="1744"/>
                  </a:lnTo>
                  <a:lnTo>
                    <a:pt x="20" y="1774"/>
                  </a:lnTo>
                  <a:lnTo>
                    <a:pt x="28" y="1802"/>
                  </a:lnTo>
                  <a:lnTo>
                    <a:pt x="36" y="1830"/>
                  </a:lnTo>
                  <a:lnTo>
                    <a:pt x="48" y="1858"/>
                  </a:lnTo>
                  <a:lnTo>
                    <a:pt x="60" y="1884"/>
                  </a:lnTo>
                  <a:lnTo>
                    <a:pt x="72" y="1910"/>
                  </a:lnTo>
                  <a:lnTo>
                    <a:pt x="86" y="1934"/>
                  </a:lnTo>
                  <a:lnTo>
                    <a:pt x="102" y="1958"/>
                  </a:lnTo>
                  <a:lnTo>
                    <a:pt x="120" y="1982"/>
                  </a:lnTo>
                  <a:lnTo>
                    <a:pt x="136" y="2004"/>
                  </a:lnTo>
                  <a:lnTo>
                    <a:pt x="156" y="2026"/>
                  </a:lnTo>
                  <a:lnTo>
                    <a:pt x="176" y="2048"/>
                  </a:lnTo>
                  <a:lnTo>
                    <a:pt x="196" y="2066"/>
                  </a:lnTo>
                  <a:lnTo>
                    <a:pt x="218" y="2086"/>
                  </a:lnTo>
                  <a:lnTo>
                    <a:pt x="240" y="2104"/>
                  </a:lnTo>
                  <a:lnTo>
                    <a:pt x="264" y="2120"/>
                  </a:lnTo>
                  <a:lnTo>
                    <a:pt x="288" y="2136"/>
                  </a:lnTo>
                  <a:lnTo>
                    <a:pt x="314" y="2150"/>
                  </a:lnTo>
                  <a:lnTo>
                    <a:pt x="340" y="2164"/>
                  </a:lnTo>
                  <a:lnTo>
                    <a:pt x="366" y="2176"/>
                  </a:lnTo>
                  <a:lnTo>
                    <a:pt x="392" y="2186"/>
                  </a:lnTo>
                  <a:lnTo>
                    <a:pt x="420" y="2196"/>
                  </a:lnTo>
                  <a:lnTo>
                    <a:pt x="450" y="2204"/>
                  </a:lnTo>
                  <a:lnTo>
                    <a:pt x="478" y="2210"/>
                  </a:lnTo>
                  <a:lnTo>
                    <a:pt x="508" y="2216"/>
                  </a:lnTo>
                  <a:lnTo>
                    <a:pt x="538" y="2220"/>
                  </a:lnTo>
                  <a:lnTo>
                    <a:pt x="568" y="2222"/>
                  </a:lnTo>
                  <a:lnTo>
                    <a:pt x="598" y="2222"/>
                  </a:lnTo>
                  <a:lnTo>
                    <a:pt x="2836" y="2222"/>
                  </a:lnTo>
                  <a:lnTo>
                    <a:pt x="2836" y="2222"/>
                  </a:lnTo>
                  <a:lnTo>
                    <a:pt x="2836" y="2222"/>
                  </a:lnTo>
                  <a:lnTo>
                    <a:pt x="2876" y="2222"/>
                  </a:lnTo>
                  <a:lnTo>
                    <a:pt x="2916" y="2218"/>
                  </a:lnTo>
                  <a:lnTo>
                    <a:pt x="2956" y="2214"/>
                  </a:lnTo>
                  <a:lnTo>
                    <a:pt x="2994" y="2206"/>
                  </a:lnTo>
                  <a:lnTo>
                    <a:pt x="3032" y="2198"/>
                  </a:lnTo>
                  <a:lnTo>
                    <a:pt x="3070" y="2188"/>
                  </a:lnTo>
                  <a:lnTo>
                    <a:pt x="3106" y="2174"/>
                  </a:lnTo>
                  <a:lnTo>
                    <a:pt x="3142" y="2160"/>
                  </a:lnTo>
                  <a:lnTo>
                    <a:pt x="3176" y="2146"/>
                  </a:lnTo>
                  <a:lnTo>
                    <a:pt x="3210" y="2128"/>
                  </a:lnTo>
                  <a:lnTo>
                    <a:pt x="3244" y="2108"/>
                  </a:lnTo>
                  <a:lnTo>
                    <a:pt x="3276" y="2088"/>
                  </a:lnTo>
                  <a:lnTo>
                    <a:pt x="3306" y="2066"/>
                  </a:lnTo>
                  <a:lnTo>
                    <a:pt x="3336" y="2044"/>
                  </a:lnTo>
                  <a:lnTo>
                    <a:pt x="3364" y="2018"/>
                  </a:lnTo>
                  <a:lnTo>
                    <a:pt x="3392" y="1992"/>
                  </a:lnTo>
                  <a:lnTo>
                    <a:pt x="3418" y="1966"/>
                  </a:lnTo>
                  <a:lnTo>
                    <a:pt x="3442" y="1936"/>
                  </a:lnTo>
                  <a:lnTo>
                    <a:pt x="3466" y="1908"/>
                  </a:lnTo>
                  <a:lnTo>
                    <a:pt x="3488" y="1876"/>
                  </a:lnTo>
                  <a:lnTo>
                    <a:pt x="3508" y="1844"/>
                  </a:lnTo>
                  <a:lnTo>
                    <a:pt x="3526" y="1812"/>
                  </a:lnTo>
                  <a:lnTo>
                    <a:pt x="3544" y="1778"/>
                  </a:lnTo>
                  <a:lnTo>
                    <a:pt x="3560" y="1744"/>
                  </a:lnTo>
                  <a:lnTo>
                    <a:pt x="3574" y="1708"/>
                  </a:lnTo>
                  <a:lnTo>
                    <a:pt x="3586" y="1672"/>
                  </a:lnTo>
                  <a:lnTo>
                    <a:pt x="3596" y="1634"/>
                  </a:lnTo>
                  <a:lnTo>
                    <a:pt x="3606" y="1596"/>
                  </a:lnTo>
                  <a:lnTo>
                    <a:pt x="3612" y="1558"/>
                  </a:lnTo>
                  <a:lnTo>
                    <a:pt x="3616" y="1518"/>
                  </a:lnTo>
                  <a:lnTo>
                    <a:pt x="3620" y="1478"/>
                  </a:lnTo>
                  <a:lnTo>
                    <a:pt x="3622" y="1438"/>
                  </a:lnTo>
                  <a:lnTo>
                    <a:pt x="3622" y="1438"/>
                  </a:lnTo>
                  <a:close/>
                </a:path>
              </a:pathLst>
            </a:custGeom>
            <a:solidFill>
              <a:srgbClr val="5C60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0" name="그룹 77"/>
            <p:cNvGrpSpPr/>
            <p:nvPr userDrawn="1"/>
          </p:nvGrpSpPr>
          <p:grpSpPr>
            <a:xfrm>
              <a:off x="-4992230" y="2514416"/>
              <a:ext cx="219144" cy="273930"/>
              <a:chOff x="242888" y="2865438"/>
              <a:chExt cx="234950" cy="293687"/>
            </a:xfrm>
            <a:solidFill>
              <a:srgbClr val="F1F2F1"/>
            </a:solidFill>
          </p:grpSpPr>
          <p:sp>
            <p:nvSpPr>
              <p:cNvPr id="84" name="Freeform 17"/>
              <p:cNvSpPr>
                <a:spLocks/>
              </p:cNvSpPr>
              <p:nvPr/>
            </p:nvSpPr>
            <p:spPr bwMode="auto">
              <a:xfrm>
                <a:off x="242888" y="3054350"/>
                <a:ext cx="234950" cy="104775"/>
              </a:xfrm>
              <a:custGeom>
                <a:avLst/>
                <a:gdLst/>
                <a:ahLst/>
                <a:cxnLst>
                  <a:cxn ang="0">
                    <a:pos x="148" y="60"/>
                  </a:cxn>
                  <a:cxn ang="0">
                    <a:pos x="148" y="60"/>
                  </a:cxn>
                  <a:cxn ang="0">
                    <a:pos x="118" y="59"/>
                  </a:cxn>
                  <a:cxn ang="0">
                    <a:pos x="91" y="55"/>
                  </a:cxn>
                  <a:cxn ang="0">
                    <a:pos x="65" y="50"/>
                  </a:cxn>
                  <a:cxn ang="0">
                    <a:pos x="43" y="43"/>
                  </a:cxn>
                  <a:cxn ang="0">
                    <a:pos x="34" y="39"/>
                  </a:cxn>
                  <a:cxn ang="0">
                    <a:pos x="25" y="34"/>
                  </a:cxn>
                  <a:cxn ang="0">
                    <a:pos x="17" y="29"/>
                  </a:cxn>
                  <a:cxn ang="0">
                    <a:pos x="11" y="24"/>
                  </a:cxn>
                  <a:cxn ang="0">
                    <a:pos x="6" y="18"/>
                  </a:cxn>
                  <a:cxn ang="0">
                    <a:pos x="2" y="13"/>
                  </a:cxn>
                  <a:cxn ang="0">
                    <a:pos x="1" y="7"/>
                  </a:cxn>
                  <a:cxn ang="0">
                    <a:pos x="0" y="0"/>
                  </a:cxn>
                  <a:cxn ang="0">
                    <a:pos x="0" y="72"/>
                  </a:cxn>
                  <a:cxn ang="0">
                    <a:pos x="0" y="72"/>
                  </a:cxn>
                  <a:cxn ang="0">
                    <a:pos x="1" y="79"/>
                  </a:cxn>
                  <a:cxn ang="0">
                    <a:pos x="2" y="85"/>
                  </a:cxn>
                  <a:cxn ang="0">
                    <a:pos x="6" y="90"/>
                  </a:cxn>
                  <a:cxn ang="0">
                    <a:pos x="11" y="96"/>
                  </a:cxn>
                  <a:cxn ang="0">
                    <a:pos x="17" y="101"/>
                  </a:cxn>
                  <a:cxn ang="0">
                    <a:pos x="25" y="106"/>
                  </a:cxn>
                  <a:cxn ang="0">
                    <a:pos x="34" y="110"/>
                  </a:cxn>
                  <a:cxn ang="0">
                    <a:pos x="43" y="115"/>
                  </a:cxn>
                  <a:cxn ang="0">
                    <a:pos x="65" y="122"/>
                  </a:cxn>
                  <a:cxn ang="0">
                    <a:pos x="91" y="127"/>
                  </a:cxn>
                  <a:cxn ang="0">
                    <a:pos x="118" y="131"/>
                  </a:cxn>
                  <a:cxn ang="0">
                    <a:pos x="148" y="132"/>
                  </a:cxn>
                  <a:cxn ang="0">
                    <a:pos x="148" y="132"/>
                  </a:cxn>
                  <a:cxn ang="0">
                    <a:pos x="178" y="131"/>
                  </a:cxn>
                  <a:cxn ang="0">
                    <a:pos x="205" y="127"/>
                  </a:cxn>
                  <a:cxn ang="0">
                    <a:pos x="231" y="122"/>
                  </a:cxn>
                  <a:cxn ang="0">
                    <a:pos x="252" y="115"/>
                  </a:cxn>
                  <a:cxn ang="0">
                    <a:pos x="262" y="110"/>
                  </a:cxn>
                  <a:cxn ang="0">
                    <a:pos x="271" y="106"/>
                  </a:cxn>
                  <a:cxn ang="0">
                    <a:pos x="278" y="101"/>
                  </a:cxn>
                  <a:cxn ang="0">
                    <a:pos x="284" y="96"/>
                  </a:cxn>
                  <a:cxn ang="0">
                    <a:pos x="289" y="90"/>
                  </a:cxn>
                  <a:cxn ang="0">
                    <a:pos x="293" y="85"/>
                  </a:cxn>
                  <a:cxn ang="0">
                    <a:pos x="294" y="79"/>
                  </a:cxn>
                  <a:cxn ang="0">
                    <a:pos x="296" y="72"/>
                  </a:cxn>
                  <a:cxn ang="0">
                    <a:pos x="296" y="0"/>
                  </a:cxn>
                  <a:cxn ang="0">
                    <a:pos x="296" y="0"/>
                  </a:cxn>
                  <a:cxn ang="0">
                    <a:pos x="294" y="7"/>
                  </a:cxn>
                  <a:cxn ang="0">
                    <a:pos x="293" y="13"/>
                  </a:cxn>
                  <a:cxn ang="0">
                    <a:pos x="289" y="18"/>
                  </a:cxn>
                  <a:cxn ang="0">
                    <a:pos x="284" y="24"/>
                  </a:cxn>
                  <a:cxn ang="0">
                    <a:pos x="278" y="29"/>
                  </a:cxn>
                  <a:cxn ang="0">
                    <a:pos x="271" y="34"/>
                  </a:cxn>
                  <a:cxn ang="0">
                    <a:pos x="262" y="39"/>
                  </a:cxn>
                  <a:cxn ang="0">
                    <a:pos x="252" y="43"/>
                  </a:cxn>
                  <a:cxn ang="0">
                    <a:pos x="231" y="50"/>
                  </a:cxn>
                  <a:cxn ang="0">
                    <a:pos x="205" y="55"/>
                  </a:cxn>
                  <a:cxn ang="0">
                    <a:pos x="178" y="59"/>
                  </a:cxn>
                  <a:cxn ang="0">
                    <a:pos x="148" y="60"/>
                  </a:cxn>
                  <a:cxn ang="0">
                    <a:pos x="148" y="60"/>
                  </a:cxn>
                </a:cxnLst>
                <a:rect l="0" t="0" r="r" b="b"/>
                <a:pathLst>
                  <a:path w="296" h="132">
                    <a:moveTo>
                      <a:pt x="148" y="60"/>
                    </a:moveTo>
                    <a:lnTo>
                      <a:pt x="148" y="60"/>
                    </a:lnTo>
                    <a:lnTo>
                      <a:pt x="118" y="59"/>
                    </a:lnTo>
                    <a:lnTo>
                      <a:pt x="91" y="55"/>
                    </a:lnTo>
                    <a:lnTo>
                      <a:pt x="65" y="50"/>
                    </a:lnTo>
                    <a:lnTo>
                      <a:pt x="43" y="43"/>
                    </a:lnTo>
                    <a:lnTo>
                      <a:pt x="34" y="39"/>
                    </a:lnTo>
                    <a:lnTo>
                      <a:pt x="25" y="34"/>
                    </a:lnTo>
                    <a:lnTo>
                      <a:pt x="17" y="29"/>
                    </a:lnTo>
                    <a:lnTo>
                      <a:pt x="11" y="24"/>
                    </a:lnTo>
                    <a:lnTo>
                      <a:pt x="6" y="18"/>
                    </a:lnTo>
                    <a:lnTo>
                      <a:pt x="2" y="13"/>
                    </a:lnTo>
                    <a:lnTo>
                      <a:pt x="1" y="7"/>
                    </a:lnTo>
                    <a:lnTo>
                      <a:pt x="0" y="0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1" y="79"/>
                    </a:lnTo>
                    <a:lnTo>
                      <a:pt x="2" y="85"/>
                    </a:lnTo>
                    <a:lnTo>
                      <a:pt x="6" y="90"/>
                    </a:lnTo>
                    <a:lnTo>
                      <a:pt x="11" y="96"/>
                    </a:lnTo>
                    <a:lnTo>
                      <a:pt x="17" y="101"/>
                    </a:lnTo>
                    <a:lnTo>
                      <a:pt x="25" y="106"/>
                    </a:lnTo>
                    <a:lnTo>
                      <a:pt x="34" y="110"/>
                    </a:lnTo>
                    <a:lnTo>
                      <a:pt x="43" y="115"/>
                    </a:lnTo>
                    <a:lnTo>
                      <a:pt x="65" y="122"/>
                    </a:lnTo>
                    <a:lnTo>
                      <a:pt x="91" y="127"/>
                    </a:lnTo>
                    <a:lnTo>
                      <a:pt x="118" y="131"/>
                    </a:lnTo>
                    <a:lnTo>
                      <a:pt x="148" y="132"/>
                    </a:lnTo>
                    <a:lnTo>
                      <a:pt x="148" y="132"/>
                    </a:lnTo>
                    <a:lnTo>
                      <a:pt x="178" y="131"/>
                    </a:lnTo>
                    <a:lnTo>
                      <a:pt x="205" y="127"/>
                    </a:lnTo>
                    <a:lnTo>
                      <a:pt x="231" y="122"/>
                    </a:lnTo>
                    <a:lnTo>
                      <a:pt x="252" y="115"/>
                    </a:lnTo>
                    <a:lnTo>
                      <a:pt x="262" y="110"/>
                    </a:lnTo>
                    <a:lnTo>
                      <a:pt x="271" y="106"/>
                    </a:lnTo>
                    <a:lnTo>
                      <a:pt x="278" y="101"/>
                    </a:lnTo>
                    <a:lnTo>
                      <a:pt x="284" y="96"/>
                    </a:lnTo>
                    <a:lnTo>
                      <a:pt x="289" y="90"/>
                    </a:lnTo>
                    <a:lnTo>
                      <a:pt x="293" y="85"/>
                    </a:lnTo>
                    <a:lnTo>
                      <a:pt x="294" y="79"/>
                    </a:lnTo>
                    <a:lnTo>
                      <a:pt x="296" y="72"/>
                    </a:lnTo>
                    <a:lnTo>
                      <a:pt x="296" y="0"/>
                    </a:lnTo>
                    <a:lnTo>
                      <a:pt x="296" y="0"/>
                    </a:lnTo>
                    <a:lnTo>
                      <a:pt x="294" y="7"/>
                    </a:lnTo>
                    <a:lnTo>
                      <a:pt x="293" y="13"/>
                    </a:lnTo>
                    <a:lnTo>
                      <a:pt x="289" y="18"/>
                    </a:lnTo>
                    <a:lnTo>
                      <a:pt x="284" y="24"/>
                    </a:lnTo>
                    <a:lnTo>
                      <a:pt x="278" y="29"/>
                    </a:lnTo>
                    <a:lnTo>
                      <a:pt x="271" y="34"/>
                    </a:lnTo>
                    <a:lnTo>
                      <a:pt x="262" y="39"/>
                    </a:lnTo>
                    <a:lnTo>
                      <a:pt x="252" y="43"/>
                    </a:lnTo>
                    <a:lnTo>
                      <a:pt x="231" y="50"/>
                    </a:lnTo>
                    <a:lnTo>
                      <a:pt x="205" y="55"/>
                    </a:lnTo>
                    <a:lnTo>
                      <a:pt x="178" y="59"/>
                    </a:lnTo>
                    <a:lnTo>
                      <a:pt x="148" y="60"/>
                    </a:lnTo>
                    <a:lnTo>
                      <a:pt x="148" y="6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85" name="Freeform 18"/>
              <p:cNvSpPr>
                <a:spLocks/>
              </p:cNvSpPr>
              <p:nvPr/>
            </p:nvSpPr>
            <p:spPr bwMode="auto">
              <a:xfrm>
                <a:off x="242888" y="2982913"/>
                <a:ext cx="234950" cy="103188"/>
              </a:xfrm>
              <a:custGeom>
                <a:avLst/>
                <a:gdLst/>
                <a:ahLst/>
                <a:cxnLst>
                  <a:cxn ang="0">
                    <a:pos x="148" y="58"/>
                  </a:cxn>
                  <a:cxn ang="0">
                    <a:pos x="148" y="58"/>
                  </a:cxn>
                  <a:cxn ang="0">
                    <a:pos x="118" y="57"/>
                  </a:cxn>
                  <a:cxn ang="0">
                    <a:pos x="91" y="53"/>
                  </a:cxn>
                  <a:cxn ang="0">
                    <a:pos x="65" y="48"/>
                  </a:cxn>
                  <a:cxn ang="0">
                    <a:pos x="43" y="41"/>
                  </a:cxn>
                  <a:cxn ang="0">
                    <a:pos x="34" y="37"/>
                  </a:cxn>
                  <a:cxn ang="0">
                    <a:pos x="25" y="32"/>
                  </a:cxn>
                  <a:cxn ang="0">
                    <a:pos x="17" y="27"/>
                  </a:cxn>
                  <a:cxn ang="0">
                    <a:pos x="11" y="22"/>
                  </a:cxn>
                  <a:cxn ang="0">
                    <a:pos x="6" y="17"/>
                  </a:cxn>
                  <a:cxn ang="0">
                    <a:pos x="2" y="11"/>
                  </a:cxn>
                  <a:cxn ang="0">
                    <a:pos x="1" y="5"/>
                  </a:cxn>
                  <a:cxn ang="0">
                    <a:pos x="0" y="0"/>
                  </a:cxn>
                  <a:cxn ang="0">
                    <a:pos x="0" y="72"/>
                  </a:cxn>
                  <a:cxn ang="0">
                    <a:pos x="0" y="72"/>
                  </a:cxn>
                  <a:cxn ang="0">
                    <a:pos x="1" y="77"/>
                  </a:cxn>
                  <a:cxn ang="0">
                    <a:pos x="2" y="83"/>
                  </a:cxn>
                  <a:cxn ang="0">
                    <a:pos x="6" y="89"/>
                  </a:cxn>
                  <a:cxn ang="0">
                    <a:pos x="11" y="94"/>
                  </a:cxn>
                  <a:cxn ang="0">
                    <a:pos x="17" y="99"/>
                  </a:cxn>
                  <a:cxn ang="0">
                    <a:pos x="25" y="104"/>
                  </a:cxn>
                  <a:cxn ang="0">
                    <a:pos x="34" y="109"/>
                  </a:cxn>
                  <a:cxn ang="0">
                    <a:pos x="43" y="113"/>
                  </a:cxn>
                  <a:cxn ang="0">
                    <a:pos x="65" y="120"/>
                  </a:cxn>
                  <a:cxn ang="0">
                    <a:pos x="91" y="125"/>
                  </a:cxn>
                  <a:cxn ang="0">
                    <a:pos x="118" y="129"/>
                  </a:cxn>
                  <a:cxn ang="0">
                    <a:pos x="148" y="130"/>
                  </a:cxn>
                  <a:cxn ang="0">
                    <a:pos x="148" y="130"/>
                  </a:cxn>
                  <a:cxn ang="0">
                    <a:pos x="178" y="129"/>
                  </a:cxn>
                  <a:cxn ang="0">
                    <a:pos x="205" y="125"/>
                  </a:cxn>
                  <a:cxn ang="0">
                    <a:pos x="231" y="120"/>
                  </a:cxn>
                  <a:cxn ang="0">
                    <a:pos x="252" y="113"/>
                  </a:cxn>
                  <a:cxn ang="0">
                    <a:pos x="262" y="109"/>
                  </a:cxn>
                  <a:cxn ang="0">
                    <a:pos x="271" y="104"/>
                  </a:cxn>
                  <a:cxn ang="0">
                    <a:pos x="278" y="99"/>
                  </a:cxn>
                  <a:cxn ang="0">
                    <a:pos x="284" y="94"/>
                  </a:cxn>
                  <a:cxn ang="0">
                    <a:pos x="289" y="89"/>
                  </a:cxn>
                  <a:cxn ang="0">
                    <a:pos x="293" y="83"/>
                  </a:cxn>
                  <a:cxn ang="0">
                    <a:pos x="294" y="77"/>
                  </a:cxn>
                  <a:cxn ang="0">
                    <a:pos x="296" y="72"/>
                  </a:cxn>
                  <a:cxn ang="0">
                    <a:pos x="296" y="0"/>
                  </a:cxn>
                  <a:cxn ang="0">
                    <a:pos x="296" y="0"/>
                  </a:cxn>
                  <a:cxn ang="0">
                    <a:pos x="294" y="5"/>
                  </a:cxn>
                  <a:cxn ang="0">
                    <a:pos x="293" y="11"/>
                  </a:cxn>
                  <a:cxn ang="0">
                    <a:pos x="289" y="17"/>
                  </a:cxn>
                  <a:cxn ang="0">
                    <a:pos x="284" y="22"/>
                  </a:cxn>
                  <a:cxn ang="0">
                    <a:pos x="278" y="27"/>
                  </a:cxn>
                  <a:cxn ang="0">
                    <a:pos x="271" y="32"/>
                  </a:cxn>
                  <a:cxn ang="0">
                    <a:pos x="262" y="37"/>
                  </a:cxn>
                  <a:cxn ang="0">
                    <a:pos x="252" y="41"/>
                  </a:cxn>
                  <a:cxn ang="0">
                    <a:pos x="231" y="48"/>
                  </a:cxn>
                  <a:cxn ang="0">
                    <a:pos x="205" y="53"/>
                  </a:cxn>
                  <a:cxn ang="0">
                    <a:pos x="178" y="57"/>
                  </a:cxn>
                  <a:cxn ang="0">
                    <a:pos x="148" y="58"/>
                  </a:cxn>
                  <a:cxn ang="0">
                    <a:pos x="148" y="58"/>
                  </a:cxn>
                </a:cxnLst>
                <a:rect l="0" t="0" r="r" b="b"/>
                <a:pathLst>
                  <a:path w="296" h="130">
                    <a:moveTo>
                      <a:pt x="148" y="58"/>
                    </a:moveTo>
                    <a:lnTo>
                      <a:pt x="148" y="58"/>
                    </a:lnTo>
                    <a:lnTo>
                      <a:pt x="118" y="57"/>
                    </a:lnTo>
                    <a:lnTo>
                      <a:pt x="91" y="53"/>
                    </a:lnTo>
                    <a:lnTo>
                      <a:pt x="65" y="48"/>
                    </a:lnTo>
                    <a:lnTo>
                      <a:pt x="43" y="41"/>
                    </a:lnTo>
                    <a:lnTo>
                      <a:pt x="34" y="37"/>
                    </a:lnTo>
                    <a:lnTo>
                      <a:pt x="25" y="32"/>
                    </a:lnTo>
                    <a:lnTo>
                      <a:pt x="17" y="27"/>
                    </a:lnTo>
                    <a:lnTo>
                      <a:pt x="11" y="22"/>
                    </a:lnTo>
                    <a:lnTo>
                      <a:pt x="6" y="17"/>
                    </a:lnTo>
                    <a:lnTo>
                      <a:pt x="2" y="11"/>
                    </a:lnTo>
                    <a:lnTo>
                      <a:pt x="1" y="5"/>
                    </a:lnTo>
                    <a:lnTo>
                      <a:pt x="0" y="0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1" y="77"/>
                    </a:lnTo>
                    <a:lnTo>
                      <a:pt x="2" y="83"/>
                    </a:lnTo>
                    <a:lnTo>
                      <a:pt x="6" y="89"/>
                    </a:lnTo>
                    <a:lnTo>
                      <a:pt x="11" y="94"/>
                    </a:lnTo>
                    <a:lnTo>
                      <a:pt x="17" y="99"/>
                    </a:lnTo>
                    <a:lnTo>
                      <a:pt x="25" y="104"/>
                    </a:lnTo>
                    <a:lnTo>
                      <a:pt x="34" y="109"/>
                    </a:lnTo>
                    <a:lnTo>
                      <a:pt x="43" y="113"/>
                    </a:lnTo>
                    <a:lnTo>
                      <a:pt x="65" y="120"/>
                    </a:lnTo>
                    <a:lnTo>
                      <a:pt x="91" y="125"/>
                    </a:lnTo>
                    <a:lnTo>
                      <a:pt x="118" y="129"/>
                    </a:lnTo>
                    <a:lnTo>
                      <a:pt x="148" y="130"/>
                    </a:lnTo>
                    <a:lnTo>
                      <a:pt x="148" y="130"/>
                    </a:lnTo>
                    <a:lnTo>
                      <a:pt x="178" y="129"/>
                    </a:lnTo>
                    <a:lnTo>
                      <a:pt x="205" y="125"/>
                    </a:lnTo>
                    <a:lnTo>
                      <a:pt x="231" y="120"/>
                    </a:lnTo>
                    <a:lnTo>
                      <a:pt x="252" y="113"/>
                    </a:lnTo>
                    <a:lnTo>
                      <a:pt x="262" y="109"/>
                    </a:lnTo>
                    <a:lnTo>
                      <a:pt x="271" y="104"/>
                    </a:lnTo>
                    <a:lnTo>
                      <a:pt x="278" y="99"/>
                    </a:lnTo>
                    <a:lnTo>
                      <a:pt x="284" y="94"/>
                    </a:lnTo>
                    <a:lnTo>
                      <a:pt x="289" y="89"/>
                    </a:lnTo>
                    <a:lnTo>
                      <a:pt x="293" y="83"/>
                    </a:lnTo>
                    <a:lnTo>
                      <a:pt x="294" y="77"/>
                    </a:lnTo>
                    <a:lnTo>
                      <a:pt x="296" y="72"/>
                    </a:lnTo>
                    <a:lnTo>
                      <a:pt x="296" y="0"/>
                    </a:lnTo>
                    <a:lnTo>
                      <a:pt x="296" y="0"/>
                    </a:lnTo>
                    <a:lnTo>
                      <a:pt x="294" y="5"/>
                    </a:lnTo>
                    <a:lnTo>
                      <a:pt x="293" y="11"/>
                    </a:lnTo>
                    <a:lnTo>
                      <a:pt x="289" y="17"/>
                    </a:lnTo>
                    <a:lnTo>
                      <a:pt x="284" y="22"/>
                    </a:lnTo>
                    <a:lnTo>
                      <a:pt x="278" y="27"/>
                    </a:lnTo>
                    <a:lnTo>
                      <a:pt x="271" y="32"/>
                    </a:lnTo>
                    <a:lnTo>
                      <a:pt x="262" y="37"/>
                    </a:lnTo>
                    <a:lnTo>
                      <a:pt x="252" y="41"/>
                    </a:lnTo>
                    <a:lnTo>
                      <a:pt x="231" y="48"/>
                    </a:lnTo>
                    <a:lnTo>
                      <a:pt x="205" y="53"/>
                    </a:lnTo>
                    <a:lnTo>
                      <a:pt x="178" y="57"/>
                    </a:lnTo>
                    <a:lnTo>
                      <a:pt x="148" y="58"/>
                    </a:lnTo>
                    <a:lnTo>
                      <a:pt x="148" y="5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86" name="Freeform 19"/>
              <p:cNvSpPr>
                <a:spLocks noEditPoints="1"/>
              </p:cNvSpPr>
              <p:nvPr/>
            </p:nvSpPr>
            <p:spPr bwMode="auto">
              <a:xfrm>
                <a:off x="242888" y="2865438"/>
                <a:ext cx="234950" cy="150813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91" y="5"/>
                  </a:cxn>
                  <a:cxn ang="0">
                    <a:pos x="43" y="17"/>
                  </a:cxn>
                  <a:cxn ang="0">
                    <a:pos x="25" y="27"/>
                  </a:cxn>
                  <a:cxn ang="0">
                    <a:pos x="11" y="37"/>
                  </a:cxn>
                  <a:cxn ang="0">
                    <a:pos x="2" y="48"/>
                  </a:cxn>
                  <a:cxn ang="0">
                    <a:pos x="0" y="61"/>
                  </a:cxn>
                  <a:cxn ang="0">
                    <a:pos x="0" y="132"/>
                  </a:cxn>
                  <a:cxn ang="0">
                    <a:pos x="1" y="138"/>
                  </a:cxn>
                  <a:cxn ang="0">
                    <a:pos x="6" y="150"/>
                  </a:cxn>
                  <a:cxn ang="0">
                    <a:pos x="17" y="160"/>
                  </a:cxn>
                  <a:cxn ang="0">
                    <a:pos x="34" y="170"/>
                  </a:cxn>
                  <a:cxn ang="0">
                    <a:pos x="65" y="181"/>
                  </a:cxn>
                  <a:cxn ang="0">
                    <a:pos x="118" y="190"/>
                  </a:cxn>
                  <a:cxn ang="0">
                    <a:pos x="148" y="191"/>
                  </a:cxn>
                  <a:cxn ang="0">
                    <a:pos x="205" y="186"/>
                  </a:cxn>
                  <a:cxn ang="0">
                    <a:pos x="252" y="174"/>
                  </a:cxn>
                  <a:cxn ang="0">
                    <a:pos x="271" y="165"/>
                  </a:cxn>
                  <a:cxn ang="0">
                    <a:pos x="284" y="155"/>
                  </a:cxn>
                  <a:cxn ang="0">
                    <a:pos x="293" y="144"/>
                  </a:cxn>
                  <a:cxn ang="0">
                    <a:pos x="296" y="132"/>
                  </a:cxn>
                  <a:cxn ang="0">
                    <a:pos x="296" y="61"/>
                  </a:cxn>
                  <a:cxn ang="0">
                    <a:pos x="293" y="48"/>
                  </a:cxn>
                  <a:cxn ang="0">
                    <a:pos x="284" y="37"/>
                  </a:cxn>
                  <a:cxn ang="0">
                    <a:pos x="271" y="27"/>
                  </a:cxn>
                  <a:cxn ang="0">
                    <a:pos x="252" y="17"/>
                  </a:cxn>
                  <a:cxn ang="0">
                    <a:pos x="205" y="5"/>
                  </a:cxn>
                  <a:cxn ang="0">
                    <a:pos x="148" y="0"/>
                  </a:cxn>
                  <a:cxn ang="0">
                    <a:pos x="148" y="118"/>
                  </a:cxn>
                  <a:cxn ang="0">
                    <a:pos x="118" y="117"/>
                  </a:cxn>
                  <a:cxn ang="0">
                    <a:pos x="66" y="108"/>
                  </a:cxn>
                  <a:cxn ang="0">
                    <a:pos x="35" y="97"/>
                  </a:cxn>
                  <a:cxn ang="0">
                    <a:pos x="20" y="88"/>
                  </a:cxn>
                  <a:cxn ang="0">
                    <a:pos x="9" y="77"/>
                  </a:cxn>
                  <a:cxn ang="0">
                    <a:pos x="2" y="66"/>
                  </a:cxn>
                  <a:cxn ang="0">
                    <a:pos x="2" y="61"/>
                  </a:cxn>
                  <a:cxn ang="0">
                    <a:pos x="5" y="48"/>
                  </a:cxn>
                  <a:cxn ang="0">
                    <a:pos x="14" y="37"/>
                  </a:cxn>
                  <a:cxn ang="0">
                    <a:pos x="27" y="29"/>
                  </a:cxn>
                  <a:cxn ang="0">
                    <a:pos x="45" y="20"/>
                  </a:cxn>
                  <a:cxn ang="0">
                    <a:pos x="91" y="8"/>
                  </a:cxn>
                  <a:cxn ang="0">
                    <a:pos x="148" y="3"/>
                  </a:cxn>
                  <a:cxn ang="0">
                    <a:pos x="178" y="4"/>
                  </a:cxn>
                  <a:cxn ang="0">
                    <a:pos x="230" y="12"/>
                  </a:cxn>
                  <a:cxn ang="0">
                    <a:pos x="261" y="24"/>
                  </a:cxn>
                  <a:cxn ang="0">
                    <a:pos x="276" y="32"/>
                  </a:cxn>
                  <a:cxn ang="0">
                    <a:pos x="287" y="44"/>
                  </a:cxn>
                  <a:cxn ang="0">
                    <a:pos x="293" y="55"/>
                  </a:cxn>
                  <a:cxn ang="0">
                    <a:pos x="293" y="61"/>
                  </a:cxn>
                  <a:cxn ang="0">
                    <a:pos x="291" y="72"/>
                  </a:cxn>
                  <a:cxn ang="0">
                    <a:pos x="282" y="83"/>
                  </a:cxn>
                  <a:cxn ang="0">
                    <a:pos x="268" y="93"/>
                  </a:cxn>
                  <a:cxn ang="0">
                    <a:pos x="251" y="101"/>
                  </a:cxn>
                  <a:cxn ang="0">
                    <a:pos x="205" y="113"/>
                  </a:cxn>
                  <a:cxn ang="0">
                    <a:pos x="148" y="118"/>
                  </a:cxn>
                </a:cxnLst>
                <a:rect l="0" t="0" r="r" b="b"/>
                <a:pathLst>
                  <a:path w="296" h="191">
                    <a:moveTo>
                      <a:pt x="148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91" y="5"/>
                    </a:lnTo>
                    <a:lnTo>
                      <a:pt x="65" y="11"/>
                    </a:lnTo>
                    <a:lnTo>
                      <a:pt x="43" y="17"/>
                    </a:lnTo>
                    <a:lnTo>
                      <a:pt x="34" y="22"/>
                    </a:lnTo>
                    <a:lnTo>
                      <a:pt x="25" y="27"/>
                    </a:lnTo>
                    <a:lnTo>
                      <a:pt x="17" y="32"/>
                    </a:lnTo>
                    <a:lnTo>
                      <a:pt x="11" y="37"/>
                    </a:lnTo>
                    <a:lnTo>
                      <a:pt x="6" y="42"/>
                    </a:lnTo>
                    <a:lnTo>
                      <a:pt x="2" y="48"/>
                    </a:lnTo>
                    <a:lnTo>
                      <a:pt x="1" y="55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1" y="138"/>
                    </a:lnTo>
                    <a:lnTo>
                      <a:pt x="2" y="144"/>
                    </a:lnTo>
                    <a:lnTo>
                      <a:pt x="6" y="150"/>
                    </a:lnTo>
                    <a:lnTo>
                      <a:pt x="11" y="155"/>
                    </a:lnTo>
                    <a:lnTo>
                      <a:pt x="17" y="160"/>
                    </a:lnTo>
                    <a:lnTo>
                      <a:pt x="25" y="165"/>
                    </a:lnTo>
                    <a:lnTo>
                      <a:pt x="34" y="170"/>
                    </a:lnTo>
                    <a:lnTo>
                      <a:pt x="43" y="174"/>
                    </a:lnTo>
                    <a:lnTo>
                      <a:pt x="65" y="181"/>
                    </a:lnTo>
                    <a:lnTo>
                      <a:pt x="91" y="186"/>
                    </a:lnTo>
                    <a:lnTo>
                      <a:pt x="118" y="190"/>
                    </a:lnTo>
                    <a:lnTo>
                      <a:pt x="148" y="191"/>
                    </a:lnTo>
                    <a:lnTo>
                      <a:pt x="148" y="191"/>
                    </a:lnTo>
                    <a:lnTo>
                      <a:pt x="178" y="190"/>
                    </a:lnTo>
                    <a:lnTo>
                      <a:pt x="205" y="186"/>
                    </a:lnTo>
                    <a:lnTo>
                      <a:pt x="231" y="181"/>
                    </a:lnTo>
                    <a:lnTo>
                      <a:pt x="252" y="174"/>
                    </a:lnTo>
                    <a:lnTo>
                      <a:pt x="262" y="170"/>
                    </a:lnTo>
                    <a:lnTo>
                      <a:pt x="271" y="165"/>
                    </a:lnTo>
                    <a:lnTo>
                      <a:pt x="278" y="160"/>
                    </a:lnTo>
                    <a:lnTo>
                      <a:pt x="284" y="155"/>
                    </a:lnTo>
                    <a:lnTo>
                      <a:pt x="289" y="150"/>
                    </a:lnTo>
                    <a:lnTo>
                      <a:pt x="293" y="144"/>
                    </a:lnTo>
                    <a:lnTo>
                      <a:pt x="294" y="138"/>
                    </a:lnTo>
                    <a:lnTo>
                      <a:pt x="296" y="132"/>
                    </a:lnTo>
                    <a:lnTo>
                      <a:pt x="296" y="61"/>
                    </a:lnTo>
                    <a:lnTo>
                      <a:pt x="296" y="61"/>
                    </a:lnTo>
                    <a:lnTo>
                      <a:pt x="294" y="55"/>
                    </a:lnTo>
                    <a:lnTo>
                      <a:pt x="293" y="48"/>
                    </a:lnTo>
                    <a:lnTo>
                      <a:pt x="289" y="42"/>
                    </a:lnTo>
                    <a:lnTo>
                      <a:pt x="284" y="37"/>
                    </a:lnTo>
                    <a:lnTo>
                      <a:pt x="278" y="32"/>
                    </a:lnTo>
                    <a:lnTo>
                      <a:pt x="271" y="27"/>
                    </a:lnTo>
                    <a:lnTo>
                      <a:pt x="262" y="22"/>
                    </a:lnTo>
                    <a:lnTo>
                      <a:pt x="252" y="17"/>
                    </a:lnTo>
                    <a:lnTo>
                      <a:pt x="231" y="11"/>
                    </a:lnTo>
                    <a:lnTo>
                      <a:pt x="205" y="5"/>
                    </a:lnTo>
                    <a:lnTo>
                      <a:pt x="178" y="1"/>
                    </a:lnTo>
                    <a:lnTo>
                      <a:pt x="148" y="0"/>
                    </a:lnTo>
                    <a:lnTo>
                      <a:pt x="148" y="0"/>
                    </a:lnTo>
                    <a:close/>
                    <a:moveTo>
                      <a:pt x="148" y="118"/>
                    </a:moveTo>
                    <a:lnTo>
                      <a:pt x="148" y="118"/>
                    </a:lnTo>
                    <a:lnTo>
                      <a:pt x="118" y="117"/>
                    </a:lnTo>
                    <a:lnTo>
                      <a:pt x="91" y="113"/>
                    </a:lnTo>
                    <a:lnTo>
                      <a:pt x="66" y="108"/>
                    </a:lnTo>
                    <a:lnTo>
                      <a:pt x="45" y="101"/>
                    </a:lnTo>
                    <a:lnTo>
                      <a:pt x="35" y="97"/>
                    </a:lnTo>
                    <a:lnTo>
                      <a:pt x="27" y="93"/>
                    </a:lnTo>
                    <a:lnTo>
                      <a:pt x="20" y="88"/>
                    </a:lnTo>
                    <a:lnTo>
                      <a:pt x="14" y="83"/>
                    </a:lnTo>
                    <a:lnTo>
                      <a:pt x="9" y="77"/>
                    </a:lnTo>
                    <a:lnTo>
                      <a:pt x="5" y="72"/>
                    </a:lnTo>
                    <a:lnTo>
                      <a:pt x="2" y="66"/>
                    </a:lnTo>
                    <a:lnTo>
                      <a:pt x="2" y="61"/>
                    </a:lnTo>
                    <a:lnTo>
                      <a:pt x="2" y="61"/>
                    </a:lnTo>
                    <a:lnTo>
                      <a:pt x="2" y="55"/>
                    </a:lnTo>
                    <a:lnTo>
                      <a:pt x="5" y="48"/>
                    </a:lnTo>
                    <a:lnTo>
                      <a:pt x="9" y="44"/>
                    </a:lnTo>
                    <a:lnTo>
                      <a:pt x="14" y="37"/>
                    </a:lnTo>
                    <a:lnTo>
                      <a:pt x="20" y="32"/>
                    </a:lnTo>
                    <a:lnTo>
                      <a:pt x="27" y="29"/>
                    </a:lnTo>
                    <a:lnTo>
                      <a:pt x="35" y="24"/>
                    </a:lnTo>
                    <a:lnTo>
                      <a:pt x="45" y="20"/>
                    </a:lnTo>
                    <a:lnTo>
                      <a:pt x="66" y="12"/>
                    </a:lnTo>
                    <a:lnTo>
                      <a:pt x="91" y="8"/>
                    </a:lnTo>
                    <a:lnTo>
                      <a:pt x="118" y="4"/>
                    </a:lnTo>
                    <a:lnTo>
                      <a:pt x="148" y="3"/>
                    </a:lnTo>
                    <a:lnTo>
                      <a:pt x="148" y="3"/>
                    </a:lnTo>
                    <a:lnTo>
                      <a:pt x="178" y="4"/>
                    </a:lnTo>
                    <a:lnTo>
                      <a:pt x="205" y="8"/>
                    </a:lnTo>
                    <a:lnTo>
                      <a:pt x="230" y="12"/>
                    </a:lnTo>
                    <a:lnTo>
                      <a:pt x="251" y="20"/>
                    </a:lnTo>
                    <a:lnTo>
                      <a:pt x="261" y="24"/>
                    </a:lnTo>
                    <a:lnTo>
                      <a:pt x="268" y="29"/>
                    </a:lnTo>
                    <a:lnTo>
                      <a:pt x="276" y="32"/>
                    </a:lnTo>
                    <a:lnTo>
                      <a:pt x="282" y="37"/>
                    </a:lnTo>
                    <a:lnTo>
                      <a:pt x="287" y="44"/>
                    </a:lnTo>
                    <a:lnTo>
                      <a:pt x="291" y="48"/>
                    </a:lnTo>
                    <a:lnTo>
                      <a:pt x="293" y="55"/>
                    </a:lnTo>
                    <a:lnTo>
                      <a:pt x="293" y="61"/>
                    </a:lnTo>
                    <a:lnTo>
                      <a:pt x="293" y="61"/>
                    </a:lnTo>
                    <a:lnTo>
                      <a:pt x="293" y="66"/>
                    </a:lnTo>
                    <a:lnTo>
                      <a:pt x="291" y="72"/>
                    </a:lnTo>
                    <a:lnTo>
                      <a:pt x="287" y="77"/>
                    </a:lnTo>
                    <a:lnTo>
                      <a:pt x="282" y="83"/>
                    </a:lnTo>
                    <a:lnTo>
                      <a:pt x="276" y="88"/>
                    </a:lnTo>
                    <a:lnTo>
                      <a:pt x="268" y="93"/>
                    </a:lnTo>
                    <a:lnTo>
                      <a:pt x="261" y="97"/>
                    </a:lnTo>
                    <a:lnTo>
                      <a:pt x="251" y="101"/>
                    </a:lnTo>
                    <a:lnTo>
                      <a:pt x="230" y="108"/>
                    </a:lnTo>
                    <a:lnTo>
                      <a:pt x="205" y="113"/>
                    </a:lnTo>
                    <a:lnTo>
                      <a:pt x="178" y="117"/>
                    </a:lnTo>
                    <a:lnTo>
                      <a:pt x="148" y="118"/>
                    </a:lnTo>
                    <a:lnTo>
                      <a:pt x="148" y="1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87" name="Freeform 20"/>
              <p:cNvSpPr>
                <a:spLocks noEditPoints="1"/>
              </p:cNvSpPr>
              <p:nvPr/>
            </p:nvSpPr>
            <p:spPr bwMode="auto">
              <a:xfrm>
                <a:off x="252413" y="2867025"/>
                <a:ext cx="215900" cy="85725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84" y="5"/>
                  </a:cxn>
                  <a:cxn ang="0">
                    <a:pos x="40" y="16"/>
                  </a:cxn>
                  <a:cxn ang="0">
                    <a:pos x="17" y="28"/>
                  </a:cxn>
                  <a:cxn ang="0">
                    <a:pos x="7" y="38"/>
                  </a:cxn>
                  <a:cxn ang="0">
                    <a:pos x="0" y="48"/>
                  </a:cxn>
                  <a:cxn ang="0">
                    <a:pos x="0" y="54"/>
                  </a:cxn>
                  <a:cxn ang="0">
                    <a:pos x="3" y="66"/>
                  </a:cxn>
                  <a:cxn ang="0">
                    <a:pos x="12" y="76"/>
                  </a:cxn>
                  <a:cxn ang="0">
                    <a:pos x="24" y="84"/>
                  </a:cxn>
                  <a:cxn ang="0">
                    <a:pos x="60" y="99"/>
                  </a:cxn>
                  <a:cxn ang="0">
                    <a:pos x="108" y="107"/>
                  </a:cxn>
                  <a:cxn ang="0">
                    <a:pos x="136" y="108"/>
                  </a:cxn>
                  <a:cxn ang="0">
                    <a:pos x="188" y="104"/>
                  </a:cxn>
                  <a:cxn ang="0">
                    <a:pos x="231" y="93"/>
                  </a:cxn>
                  <a:cxn ang="0">
                    <a:pos x="255" y="80"/>
                  </a:cxn>
                  <a:cxn ang="0">
                    <a:pos x="265" y="71"/>
                  </a:cxn>
                  <a:cxn ang="0">
                    <a:pos x="271" y="59"/>
                  </a:cxn>
                  <a:cxn ang="0">
                    <a:pos x="271" y="54"/>
                  </a:cxn>
                  <a:cxn ang="0">
                    <a:pos x="269" y="43"/>
                  </a:cxn>
                  <a:cxn ang="0">
                    <a:pos x="260" y="33"/>
                  </a:cxn>
                  <a:cxn ang="0">
                    <a:pos x="248" y="25"/>
                  </a:cxn>
                  <a:cxn ang="0">
                    <a:pos x="212" y="10"/>
                  </a:cxn>
                  <a:cxn ang="0">
                    <a:pos x="163" y="1"/>
                  </a:cxn>
                  <a:cxn ang="0">
                    <a:pos x="136" y="0"/>
                  </a:cxn>
                  <a:cxn ang="0">
                    <a:pos x="136" y="100"/>
                  </a:cxn>
                  <a:cxn ang="0">
                    <a:pos x="90" y="97"/>
                  </a:cxn>
                  <a:cxn ang="0">
                    <a:pos x="53" y="87"/>
                  </a:cxn>
                  <a:cxn ang="0">
                    <a:pos x="28" y="72"/>
                  </a:cxn>
                  <a:cxn ang="0">
                    <a:pos x="22" y="63"/>
                  </a:cxn>
                  <a:cxn ang="0">
                    <a:pos x="19" y="54"/>
                  </a:cxn>
                  <a:cxn ang="0">
                    <a:pos x="19" y="49"/>
                  </a:cxn>
                  <a:cxn ang="0">
                    <a:pos x="24" y="41"/>
                  </a:cxn>
                  <a:cxn ang="0">
                    <a:pos x="39" y="28"/>
                  </a:cxn>
                  <a:cxn ang="0">
                    <a:pos x="70" y="16"/>
                  </a:cxn>
                  <a:cxn ang="0">
                    <a:pos x="112" y="8"/>
                  </a:cxn>
                  <a:cxn ang="0">
                    <a:pos x="136" y="7"/>
                  </a:cxn>
                  <a:cxn ang="0">
                    <a:pos x="182" y="11"/>
                  </a:cxn>
                  <a:cxn ang="0">
                    <a:pos x="219" y="21"/>
                  </a:cxn>
                  <a:cxn ang="0">
                    <a:pos x="244" y="36"/>
                  </a:cxn>
                  <a:cxn ang="0">
                    <a:pos x="250" y="44"/>
                  </a:cxn>
                  <a:cxn ang="0">
                    <a:pos x="253" y="54"/>
                  </a:cxn>
                  <a:cxn ang="0">
                    <a:pos x="253" y="59"/>
                  </a:cxn>
                  <a:cxn ang="0">
                    <a:pos x="248" y="68"/>
                  </a:cxn>
                  <a:cxn ang="0">
                    <a:pos x="233" y="80"/>
                  </a:cxn>
                  <a:cxn ang="0">
                    <a:pos x="202" y="93"/>
                  </a:cxn>
                  <a:cxn ang="0">
                    <a:pos x="159" y="100"/>
                  </a:cxn>
                  <a:cxn ang="0">
                    <a:pos x="136" y="100"/>
                  </a:cxn>
                </a:cxnLst>
                <a:rect l="0" t="0" r="r" b="b"/>
                <a:pathLst>
                  <a:path w="271" h="108">
                    <a:moveTo>
                      <a:pt x="136" y="0"/>
                    </a:moveTo>
                    <a:lnTo>
                      <a:pt x="136" y="0"/>
                    </a:lnTo>
                    <a:lnTo>
                      <a:pt x="108" y="1"/>
                    </a:lnTo>
                    <a:lnTo>
                      <a:pt x="84" y="5"/>
                    </a:lnTo>
                    <a:lnTo>
                      <a:pt x="60" y="10"/>
                    </a:lnTo>
                    <a:lnTo>
                      <a:pt x="40" y="16"/>
                    </a:lnTo>
                    <a:lnTo>
                      <a:pt x="24" y="25"/>
                    </a:lnTo>
                    <a:lnTo>
                      <a:pt x="17" y="28"/>
                    </a:lnTo>
                    <a:lnTo>
                      <a:pt x="12" y="33"/>
                    </a:lnTo>
                    <a:lnTo>
                      <a:pt x="7" y="38"/>
                    </a:lnTo>
                    <a:lnTo>
                      <a:pt x="3" y="43"/>
                    </a:lnTo>
                    <a:lnTo>
                      <a:pt x="0" y="48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59"/>
                    </a:lnTo>
                    <a:lnTo>
                      <a:pt x="3" y="66"/>
                    </a:lnTo>
                    <a:lnTo>
                      <a:pt x="7" y="71"/>
                    </a:lnTo>
                    <a:lnTo>
                      <a:pt x="12" y="76"/>
                    </a:lnTo>
                    <a:lnTo>
                      <a:pt x="17" y="80"/>
                    </a:lnTo>
                    <a:lnTo>
                      <a:pt x="24" y="84"/>
                    </a:lnTo>
                    <a:lnTo>
                      <a:pt x="40" y="93"/>
                    </a:lnTo>
                    <a:lnTo>
                      <a:pt x="60" y="99"/>
                    </a:lnTo>
                    <a:lnTo>
                      <a:pt x="84" y="104"/>
                    </a:lnTo>
                    <a:lnTo>
                      <a:pt x="108" y="107"/>
                    </a:lnTo>
                    <a:lnTo>
                      <a:pt x="136" y="108"/>
                    </a:lnTo>
                    <a:lnTo>
                      <a:pt x="136" y="108"/>
                    </a:lnTo>
                    <a:lnTo>
                      <a:pt x="163" y="107"/>
                    </a:lnTo>
                    <a:lnTo>
                      <a:pt x="188" y="104"/>
                    </a:lnTo>
                    <a:lnTo>
                      <a:pt x="212" y="99"/>
                    </a:lnTo>
                    <a:lnTo>
                      <a:pt x="231" y="93"/>
                    </a:lnTo>
                    <a:lnTo>
                      <a:pt x="248" y="84"/>
                    </a:lnTo>
                    <a:lnTo>
                      <a:pt x="255" y="80"/>
                    </a:lnTo>
                    <a:lnTo>
                      <a:pt x="260" y="76"/>
                    </a:lnTo>
                    <a:lnTo>
                      <a:pt x="265" y="71"/>
                    </a:lnTo>
                    <a:lnTo>
                      <a:pt x="269" y="66"/>
                    </a:lnTo>
                    <a:lnTo>
                      <a:pt x="271" y="59"/>
                    </a:lnTo>
                    <a:lnTo>
                      <a:pt x="271" y="54"/>
                    </a:lnTo>
                    <a:lnTo>
                      <a:pt x="271" y="54"/>
                    </a:lnTo>
                    <a:lnTo>
                      <a:pt x="271" y="48"/>
                    </a:lnTo>
                    <a:lnTo>
                      <a:pt x="269" y="43"/>
                    </a:lnTo>
                    <a:lnTo>
                      <a:pt x="265" y="38"/>
                    </a:lnTo>
                    <a:lnTo>
                      <a:pt x="260" y="33"/>
                    </a:lnTo>
                    <a:lnTo>
                      <a:pt x="255" y="28"/>
                    </a:lnTo>
                    <a:lnTo>
                      <a:pt x="248" y="25"/>
                    </a:lnTo>
                    <a:lnTo>
                      <a:pt x="231" y="16"/>
                    </a:lnTo>
                    <a:lnTo>
                      <a:pt x="212" y="10"/>
                    </a:lnTo>
                    <a:lnTo>
                      <a:pt x="188" y="5"/>
                    </a:lnTo>
                    <a:lnTo>
                      <a:pt x="163" y="1"/>
                    </a:lnTo>
                    <a:lnTo>
                      <a:pt x="136" y="0"/>
                    </a:lnTo>
                    <a:lnTo>
                      <a:pt x="136" y="0"/>
                    </a:lnTo>
                    <a:close/>
                    <a:moveTo>
                      <a:pt x="136" y="100"/>
                    </a:moveTo>
                    <a:lnTo>
                      <a:pt x="136" y="100"/>
                    </a:lnTo>
                    <a:lnTo>
                      <a:pt x="112" y="100"/>
                    </a:lnTo>
                    <a:lnTo>
                      <a:pt x="90" y="97"/>
                    </a:lnTo>
                    <a:lnTo>
                      <a:pt x="70" y="93"/>
                    </a:lnTo>
                    <a:lnTo>
                      <a:pt x="53" y="87"/>
                    </a:lnTo>
                    <a:lnTo>
                      <a:pt x="39" y="80"/>
                    </a:lnTo>
                    <a:lnTo>
                      <a:pt x="28" y="72"/>
                    </a:lnTo>
                    <a:lnTo>
                      <a:pt x="24" y="68"/>
                    </a:lnTo>
                    <a:lnTo>
                      <a:pt x="22" y="63"/>
                    </a:lnTo>
                    <a:lnTo>
                      <a:pt x="19" y="59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19" y="49"/>
                    </a:lnTo>
                    <a:lnTo>
                      <a:pt x="22" y="44"/>
                    </a:lnTo>
                    <a:lnTo>
                      <a:pt x="24" y="41"/>
                    </a:lnTo>
                    <a:lnTo>
                      <a:pt x="28" y="36"/>
                    </a:lnTo>
                    <a:lnTo>
                      <a:pt x="39" y="28"/>
                    </a:lnTo>
                    <a:lnTo>
                      <a:pt x="53" y="21"/>
                    </a:lnTo>
                    <a:lnTo>
                      <a:pt x="70" y="16"/>
                    </a:lnTo>
                    <a:lnTo>
                      <a:pt x="90" y="11"/>
                    </a:lnTo>
                    <a:lnTo>
                      <a:pt x="112" y="8"/>
                    </a:lnTo>
                    <a:lnTo>
                      <a:pt x="136" y="7"/>
                    </a:lnTo>
                    <a:lnTo>
                      <a:pt x="136" y="7"/>
                    </a:lnTo>
                    <a:lnTo>
                      <a:pt x="159" y="8"/>
                    </a:lnTo>
                    <a:lnTo>
                      <a:pt x="182" y="11"/>
                    </a:lnTo>
                    <a:lnTo>
                      <a:pt x="202" y="16"/>
                    </a:lnTo>
                    <a:lnTo>
                      <a:pt x="219" y="21"/>
                    </a:lnTo>
                    <a:lnTo>
                      <a:pt x="233" y="28"/>
                    </a:lnTo>
                    <a:lnTo>
                      <a:pt x="244" y="36"/>
                    </a:lnTo>
                    <a:lnTo>
                      <a:pt x="248" y="41"/>
                    </a:lnTo>
                    <a:lnTo>
                      <a:pt x="250" y="44"/>
                    </a:lnTo>
                    <a:lnTo>
                      <a:pt x="253" y="49"/>
                    </a:lnTo>
                    <a:lnTo>
                      <a:pt x="253" y="54"/>
                    </a:lnTo>
                    <a:lnTo>
                      <a:pt x="253" y="54"/>
                    </a:lnTo>
                    <a:lnTo>
                      <a:pt x="253" y="59"/>
                    </a:lnTo>
                    <a:lnTo>
                      <a:pt x="250" y="63"/>
                    </a:lnTo>
                    <a:lnTo>
                      <a:pt x="248" y="68"/>
                    </a:lnTo>
                    <a:lnTo>
                      <a:pt x="244" y="72"/>
                    </a:lnTo>
                    <a:lnTo>
                      <a:pt x="233" y="80"/>
                    </a:lnTo>
                    <a:lnTo>
                      <a:pt x="219" y="87"/>
                    </a:lnTo>
                    <a:lnTo>
                      <a:pt x="202" y="93"/>
                    </a:lnTo>
                    <a:lnTo>
                      <a:pt x="182" y="97"/>
                    </a:lnTo>
                    <a:lnTo>
                      <a:pt x="159" y="100"/>
                    </a:lnTo>
                    <a:lnTo>
                      <a:pt x="136" y="100"/>
                    </a:lnTo>
                    <a:lnTo>
                      <a:pt x="136" y="1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</p:grpSp>
        <p:grpSp>
          <p:nvGrpSpPr>
            <p:cNvPr id="11" name="그룹 78"/>
            <p:cNvGrpSpPr/>
            <p:nvPr userDrawn="1"/>
          </p:nvGrpSpPr>
          <p:grpSpPr>
            <a:xfrm>
              <a:off x="-4749395" y="2757252"/>
              <a:ext cx="219144" cy="272449"/>
              <a:chOff x="503238" y="3125788"/>
              <a:chExt cx="234950" cy="292100"/>
            </a:xfrm>
            <a:solidFill>
              <a:srgbClr val="64CBC8"/>
            </a:solidFill>
          </p:grpSpPr>
          <p:sp>
            <p:nvSpPr>
              <p:cNvPr id="80" name="Freeform 21"/>
              <p:cNvSpPr>
                <a:spLocks/>
              </p:cNvSpPr>
              <p:nvPr/>
            </p:nvSpPr>
            <p:spPr bwMode="auto">
              <a:xfrm>
                <a:off x="503238" y="3314700"/>
                <a:ext cx="234950" cy="103188"/>
              </a:xfrm>
              <a:custGeom>
                <a:avLst/>
                <a:gdLst/>
                <a:ahLst/>
                <a:cxnLst>
                  <a:cxn ang="0">
                    <a:pos x="148" y="59"/>
                  </a:cxn>
                  <a:cxn ang="0">
                    <a:pos x="148" y="59"/>
                  </a:cxn>
                  <a:cxn ang="0">
                    <a:pos x="119" y="57"/>
                  </a:cxn>
                  <a:cxn ang="0">
                    <a:pos x="91" y="55"/>
                  </a:cxn>
                  <a:cxn ang="0">
                    <a:pos x="66" y="49"/>
                  </a:cxn>
                  <a:cxn ang="0">
                    <a:pos x="43" y="41"/>
                  </a:cxn>
                  <a:cxn ang="0">
                    <a:pos x="35" y="38"/>
                  </a:cxn>
                  <a:cxn ang="0">
                    <a:pos x="26" y="33"/>
                  </a:cxn>
                  <a:cxn ang="0">
                    <a:pos x="19" y="28"/>
                  </a:cxn>
                  <a:cxn ang="0">
                    <a:pos x="12" y="23"/>
                  </a:cxn>
                  <a:cxn ang="0">
                    <a:pos x="7" y="18"/>
                  </a:cxn>
                  <a:cxn ang="0">
                    <a:pos x="4" y="12"/>
                  </a:cxn>
                  <a:cxn ang="0">
                    <a:pos x="1" y="7"/>
                  </a:cxn>
                  <a:cxn ang="0">
                    <a:pos x="0" y="0"/>
                  </a:cxn>
                  <a:cxn ang="0">
                    <a:pos x="0" y="72"/>
                  </a:cxn>
                  <a:cxn ang="0">
                    <a:pos x="0" y="72"/>
                  </a:cxn>
                  <a:cxn ang="0">
                    <a:pos x="1" y="79"/>
                  </a:cxn>
                  <a:cxn ang="0">
                    <a:pos x="4" y="84"/>
                  </a:cxn>
                  <a:cxn ang="0">
                    <a:pos x="7" y="90"/>
                  </a:cxn>
                  <a:cxn ang="0">
                    <a:pos x="12" y="95"/>
                  </a:cxn>
                  <a:cxn ang="0">
                    <a:pos x="19" y="100"/>
                  </a:cxn>
                  <a:cxn ang="0">
                    <a:pos x="26" y="105"/>
                  </a:cxn>
                  <a:cxn ang="0">
                    <a:pos x="35" y="110"/>
                  </a:cxn>
                  <a:cxn ang="0">
                    <a:pos x="43" y="113"/>
                  </a:cxn>
                  <a:cxn ang="0">
                    <a:pos x="66" y="121"/>
                  </a:cxn>
                  <a:cxn ang="0">
                    <a:pos x="91" y="126"/>
                  </a:cxn>
                  <a:cxn ang="0">
                    <a:pos x="119" y="129"/>
                  </a:cxn>
                  <a:cxn ang="0">
                    <a:pos x="148" y="131"/>
                  </a:cxn>
                  <a:cxn ang="0">
                    <a:pos x="148" y="131"/>
                  </a:cxn>
                  <a:cxn ang="0">
                    <a:pos x="177" y="129"/>
                  </a:cxn>
                  <a:cxn ang="0">
                    <a:pos x="206" y="126"/>
                  </a:cxn>
                  <a:cxn ang="0">
                    <a:pos x="231" y="121"/>
                  </a:cxn>
                  <a:cxn ang="0">
                    <a:pos x="253" y="113"/>
                  </a:cxn>
                  <a:cxn ang="0">
                    <a:pos x="262" y="110"/>
                  </a:cxn>
                  <a:cxn ang="0">
                    <a:pos x="271" y="105"/>
                  </a:cxn>
                  <a:cxn ang="0">
                    <a:pos x="278" y="100"/>
                  </a:cxn>
                  <a:cxn ang="0">
                    <a:pos x="284" y="95"/>
                  </a:cxn>
                  <a:cxn ang="0">
                    <a:pos x="289" y="90"/>
                  </a:cxn>
                  <a:cxn ang="0">
                    <a:pos x="293" y="84"/>
                  </a:cxn>
                  <a:cxn ang="0">
                    <a:pos x="295" y="79"/>
                  </a:cxn>
                  <a:cxn ang="0">
                    <a:pos x="297" y="72"/>
                  </a:cxn>
                  <a:cxn ang="0">
                    <a:pos x="297" y="0"/>
                  </a:cxn>
                  <a:cxn ang="0">
                    <a:pos x="297" y="0"/>
                  </a:cxn>
                  <a:cxn ang="0">
                    <a:pos x="295" y="7"/>
                  </a:cxn>
                  <a:cxn ang="0">
                    <a:pos x="293" y="12"/>
                  </a:cxn>
                  <a:cxn ang="0">
                    <a:pos x="289" y="18"/>
                  </a:cxn>
                  <a:cxn ang="0">
                    <a:pos x="284" y="23"/>
                  </a:cxn>
                  <a:cxn ang="0">
                    <a:pos x="278" y="28"/>
                  </a:cxn>
                  <a:cxn ang="0">
                    <a:pos x="271" y="33"/>
                  </a:cxn>
                  <a:cxn ang="0">
                    <a:pos x="262" y="38"/>
                  </a:cxn>
                  <a:cxn ang="0">
                    <a:pos x="253" y="41"/>
                  </a:cxn>
                  <a:cxn ang="0">
                    <a:pos x="231" y="49"/>
                  </a:cxn>
                  <a:cxn ang="0">
                    <a:pos x="206" y="55"/>
                  </a:cxn>
                  <a:cxn ang="0">
                    <a:pos x="177" y="57"/>
                  </a:cxn>
                  <a:cxn ang="0">
                    <a:pos x="148" y="59"/>
                  </a:cxn>
                  <a:cxn ang="0">
                    <a:pos x="148" y="59"/>
                  </a:cxn>
                </a:cxnLst>
                <a:rect l="0" t="0" r="r" b="b"/>
                <a:pathLst>
                  <a:path w="297" h="131">
                    <a:moveTo>
                      <a:pt x="148" y="59"/>
                    </a:moveTo>
                    <a:lnTo>
                      <a:pt x="148" y="59"/>
                    </a:lnTo>
                    <a:lnTo>
                      <a:pt x="119" y="57"/>
                    </a:lnTo>
                    <a:lnTo>
                      <a:pt x="91" y="55"/>
                    </a:lnTo>
                    <a:lnTo>
                      <a:pt x="66" y="49"/>
                    </a:lnTo>
                    <a:lnTo>
                      <a:pt x="43" y="41"/>
                    </a:lnTo>
                    <a:lnTo>
                      <a:pt x="35" y="38"/>
                    </a:lnTo>
                    <a:lnTo>
                      <a:pt x="26" y="33"/>
                    </a:lnTo>
                    <a:lnTo>
                      <a:pt x="19" y="28"/>
                    </a:lnTo>
                    <a:lnTo>
                      <a:pt x="12" y="23"/>
                    </a:lnTo>
                    <a:lnTo>
                      <a:pt x="7" y="18"/>
                    </a:lnTo>
                    <a:lnTo>
                      <a:pt x="4" y="12"/>
                    </a:lnTo>
                    <a:lnTo>
                      <a:pt x="1" y="7"/>
                    </a:lnTo>
                    <a:lnTo>
                      <a:pt x="0" y="0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1" y="79"/>
                    </a:lnTo>
                    <a:lnTo>
                      <a:pt x="4" y="84"/>
                    </a:lnTo>
                    <a:lnTo>
                      <a:pt x="7" y="90"/>
                    </a:lnTo>
                    <a:lnTo>
                      <a:pt x="12" y="95"/>
                    </a:lnTo>
                    <a:lnTo>
                      <a:pt x="19" y="100"/>
                    </a:lnTo>
                    <a:lnTo>
                      <a:pt x="26" y="105"/>
                    </a:lnTo>
                    <a:lnTo>
                      <a:pt x="35" y="110"/>
                    </a:lnTo>
                    <a:lnTo>
                      <a:pt x="43" y="113"/>
                    </a:lnTo>
                    <a:lnTo>
                      <a:pt x="66" y="121"/>
                    </a:lnTo>
                    <a:lnTo>
                      <a:pt x="91" y="126"/>
                    </a:lnTo>
                    <a:lnTo>
                      <a:pt x="119" y="129"/>
                    </a:lnTo>
                    <a:lnTo>
                      <a:pt x="148" y="131"/>
                    </a:lnTo>
                    <a:lnTo>
                      <a:pt x="148" y="131"/>
                    </a:lnTo>
                    <a:lnTo>
                      <a:pt x="177" y="129"/>
                    </a:lnTo>
                    <a:lnTo>
                      <a:pt x="206" y="126"/>
                    </a:lnTo>
                    <a:lnTo>
                      <a:pt x="231" y="121"/>
                    </a:lnTo>
                    <a:lnTo>
                      <a:pt x="253" y="113"/>
                    </a:lnTo>
                    <a:lnTo>
                      <a:pt x="262" y="110"/>
                    </a:lnTo>
                    <a:lnTo>
                      <a:pt x="271" y="105"/>
                    </a:lnTo>
                    <a:lnTo>
                      <a:pt x="278" y="100"/>
                    </a:lnTo>
                    <a:lnTo>
                      <a:pt x="284" y="95"/>
                    </a:lnTo>
                    <a:lnTo>
                      <a:pt x="289" y="90"/>
                    </a:lnTo>
                    <a:lnTo>
                      <a:pt x="293" y="84"/>
                    </a:lnTo>
                    <a:lnTo>
                      <a:pt x="295" y="79"/>
                    </a:lnTo>
                    <a:lnTo>
                      <a:pt x="297" y="72"/>
                    </a:lnTo>
                    <a:lnTo>
                      <a:pt x="297" y="0"/>
                    </a:lnTo>
                    <a:lnTo>
                      <a:pt x="297" y="0"/>
                    </a:lnTo>
                    <a:lnTo>
                      <a:pt x="295" y="7"/>
                    </a:lnTo>
                    <a:lnTo>
                      <a:pt x="293" y="12"/>
                    </a:lnTo>
                    <a:lnTo>
                      <a:pt x="289" y="18"/>
                    </a:lnTo>
                    <a:lnTo>
                      <a:pt x="284" y="23"/>
                    </a:lnTo>
                    <a:lnTo>
                      <a:pt x="278" y="28"/>
                    </a:lnTo>
                    <a:lnTo>
                      <a:pt x="271" y="33"/>
                    </a:lnTo>
                    <a:lnTo>
                      <a:pt x="262" y="38"/>
                    </a:lnTo>
                    <a:lnTo>
                      <a:pt x="253" y="41"/>
                    </a:lnTo>
                    <a:lnTo>
                      <a:pt x="231" y="49"/>
                    </a:lnTo>
                    <a:lnTo>
                      <a:pt x="206" y="55"/>
                    </a:lnTo>
                    <a:lnTo>
                      <a:pt x="177" y="57"/>
                    </a:lnTo>
                    <a:lnTo>
                      <a:pt x="148" y="59"/>
                    </a:lnTo>
                    <a:lnTo>
                      <a:pt x="148" y="5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81" name="Freeform 22"/>
              <p:cNvSpPr>
                <a:spLocks/>
              </p:cNvSpPr>
              <p:nvPr/>
            </p:nvSpPr>
            <p:spPr bwMode="auto">
              <a:xfrm>
                <a:off x="503238" y="3243263"/>
                <a:ext cx="234950" cy="103188"/>
              </a:xfrm>
              <a:custGeom>
                <a:avLst/>
                <a:gdLst/>
                <a:ahLst/>
                <a:cxnLst>
                  <a:cxn ang="0">
                    <a:pos x="148" y="58"/>
                  </a:cxn>
                  <a:cxn ang="0">
                    <a:pos x="148" y="58"/>
                  </a:cxn>
                  <a:cxn ang="0">
                    <a:pos x="119" y="58"/>
                  </a:cxn>
                  <a:cxn ang="0">
                    <a:pos x="91" y="54"/>
                  </a:cxn>
                  <a:cxn ang="0">
                    <a:pos x="66" y="48"/>
                  </a:cxn>
                  <a:cxn ang="0">
                    <a:pos x="43" y="42"/>
                  </a:cxn>
                  <a:cxn ang="0">
                    <a:pos x="35" y="37"/>
                  </a:cxn>
                  <a:cxn ang="0">
                    <a:pos x="26" y="33"/>
                  </a:cxn>
                  <a:cxn ang="0">
                    <a:pos x="19" y="28"/>
                  </a:cxn>
                  <a:cxn ang="0">
                    <a:pos x="12" y="23"/>
                  </a:cxn>
                  <a:cxn ang="0">
                    <a:pos x="7" y="17"/>
                  </a:cxn>
                  <a:cxn ang="0">
                    <a:pos x="4" y="12"/>
                  </a:cxn>
                  <a:cxn ang="0">
                    <a:pos x="1" y="6"/>
                  </a:cxn>
                  <a:cxn ang="0">
                    <a:pos x="0" y="0"/>
                  </a:cxn>
                  <a:cxn ang="0">
                    <a:pos x="0" y="72"/>
                  </a:cxn>
                  <a:cxn ang="0">
                    <a:pos x="0" y="72"/>
                  </a:cxn>
                  <a:cxn ang="0">
                    <a:pos x="1" y="78"/>
                  </a:cxn>
                  <a:cxn ang="0">
                    <a:pos x="4" y="84"/>
                  </a:cxn>
                  <a:cxn ang="0">
                    <a:pos x="7" y="89"/>
                  </a:cxn>
                  <a:cxn ang="0">
                    <a:pos x="12" y="94"/>
                  </a:cxn>
                  <a:cxn ang="0">
                    <a:pos x="19" y="100"/>
                  </a:cxn>
                  <a:cxn ang="0">
                    <a:pos x="26" y="105"/>
                  </a:cxn>
                  <a:cxn ang="0">
                    <a:pos x="35" y="109"/>
                  </a:cxn>
                  <a:cxn ang="0">
                    <a:pos x="43" y="114"/>
                  </a:cxn>
                  <a:cxn ang="0">
                    <a:pos x="66" y="120"/>
                  </a:cxn>
                  <a:cxn ang="0">
                    <a:pos x="91" y="126"/>
                  </a:cxn>
                  <a:cxn ang="0">
                    <a:pos x="119" y="129"/>
                  </a:cxn>
                  <a:cxn ang="0">
                    <a:pos x="148" y="130"/>
                  </a:cxn>
                  <a:cxn ang="0">
                    <a:pos x="148" y="130"/>
                  </a:cxn>
                  <a:cxn ang="0">
                    <a:pos x="177" y="129"/>
                  </a:cxn>
                  <a:cxn ang="0">
                    <a:pos x="206" y="126"/>
                  </a:cxn>
                  <a:cxn ang="0">
                    <a:pos x="231" y="120"/>
                  </a:cxn>
                  <a:cxn ang="0">
                    <a:pos x="253" y="114"/>
                  </a:cxn>
                  <a:cxn ang="0">
                    <a:pos x="262" y="109"/>
                  </a:cxn>
                  <a:cxn ang="0">
                    <a:pos x="271" y="105"/>
                  </a:cxn>
                  <a:cxn ang="0">
                    <a:pos x="278" y="100"/>
                  </a:cxn>
                  <a:cxn ang="0">
                    <a:pos x="284" y="94"/>
                  </a:cxn>
                  <a:cxn ang="0">
                    <a:pos x="289" y="89"/>
                  </a:cxn>
                  <a:cxn ang="0">
                    <a:pos x="293" y="84"/>
                  </a:cxn>
                  <a:cxn ang="0">
                    <a:pos x="295" y="78"/>
                  </a:cxn>
                  <a:cxn ang="0">
                    <a:pos x="297" y="72"/>
                  </a:cxn>
                  <a:cxn ang="0">
                    <a:pos x="297" y="0"/>
                  </a:cxn>
                  <a:cxn ang="0">
                    <a:pos x="297" y="0"/>
                  </a:cxn>
                  <a:cxn ang="0">
                    <a:pos x="295" y="6"/>
                  </a:cxn>
                  <a:cxn ang="0">
                    <a:pos x="293" y="12"/>
                  </a:cxn>
                  <a:cxn ang="0">
                    <a:pos x="289" y="17"/>
                  </a:cxn>
                  <a:cxn ang="0">
                    <a:pos x="284" y="23"/>
                  </a:cxn>
                  <a:cxn ang="0">
                    <a:pos x="278" y="28"/>
                  </a:cxn>
                  <a:cxn ang="0">
                    <a:pos x="271" y="33"/>
                  </a:cxn>
                  <a:cxn ang="0">
                    <a:pos x="262" y="37"/>
                  </a:cxn>
                  <a:cxn ang="0">
                    <a:pos x="253" y="42"/>
                  </a:cxn>
                  <a:cxn ang="0">
                    <a:pos x="231" y="48"/>
                  </a:cxn>
                  <a:cxn ang="0">
                    <a:pos x="206" y="54"/>
                  </a:cxn>
                  <a:cxn ang="0">
                    <a:pos x="177" y="58"/>
                  </a:cxn>
                  <a:cxn ang="0">
                    <a:pos x="148" y="58"/>
                  </a:cxn>
                  <a:cxn ang="0">
                    <a:pos x="148" y="58"/>
                  </a:cxn>
                </a:cxnLst>
                <a:rect l="0" t="0" r="r" b="b"/>
                <a:pathLst>
                  <a:path w="297" h="130">
                    <a:moveTo>
                      <a:pt x="148" y="58"/>
                    </a:moveTo>
                    <a:lnTo>
                      <a:pt x="148" y="58"/>
                    </a:lnTo>
                    <a:lnTo>
                      <a:pt x="119" y="58"/>
                    </a:lnTo>
                    <a:lnTo>
                      <a:pt x="91" y="54"/>
                    </a:lnTo>
                    <a:lnTo>
                      <a:pt x="66" y="48"/>
                    </a:lnTo>
                    <a:lnTo>
                      <a:pt x="43" y="42"/>
                    </a:lnTo>
                    <a:lnTo>
                      <a:pt x="35" y="37"/>
                    </a:lnTo>
                    <a:lnTo>
                      <a:pt x="26" y="33"/>
                    </a:lnTo>
                    <a:lnTo>
                      <a:pt x="19" y="28"/>
                    </a:lnTo>
                    <a:lnTo>
                      <a:pt x="12" y="23"/>
                    </a:lnTo>
                    <a:lnTo>
                      <a:pt x="7" y="17"/>
                    </a:lnTo>
                    <a:lnTo>
                      <a:pt x="4" y="12"/>
                    </a:lnTo>
                    <a:lnTo>
                      <a:pt x="1" y="6"/>
                    </a:lnTo>
                    <a:lnTo>
                      <a:pt x="0" y="0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1" y="78"/>
                    </a:lnTo>
                    <a:lnTo>
                      <a:pt x="4" y="84"/>
                    </a:lnTo>
                    <a:lnTo>
                      <a:pt x="7" y="89"/>
                    </a:lnTo>
                    <a:lnTo>
                      <a:pt x="12" y="94"/>
                    </a:lnTo>
                    <a:lnTo>
                      <a:pt x="19" y="100"/>
                    </a:lnTo>
                    <a:lnTo>
                      <a:pt x="26" y="105"/>
                    </a:lnTo>
                    <a:lnTo>
                      <a:pt x="35" y="109"/>
                    </a:lnTo>
                    <a:lnTo>
                      <a:pt x="43" y="114"/>
                    </a:lnTo>
                    <a:lnTo>
                      <a:pt x="66" y="120"/>
                    </a:lnTo>
                    <a:lnTo>
                      <a:pt x="91" y="126"/>
                    </a:lnTo>
                    <a:lnTo>
                      <a:pt x="119" y="129"/>
                    </a:lnTo>
                    <a:lnTo>
                      <a:pt x="148" y="130"/>
                    </a:lnTo>
                    <a:lnTo>
                      <a:pt x="148" y="130"/>
                    </a:lnTo>
                    <a:lnTo>
                      <a:pt x="177" y="129"/>
                    </a:lnTo>
                    <a:lnTo>
                      <a:pt x="206" y="126"/>
                    </a:lnTo>
                    <a:lnTo>
                      <a:pt x="231" y="120"/>
                    </a:lnTo>
                    <a:lnTo>
                      <a:pt x="253" y="114"/>
                    </a:lnTo>
                    <a:lnTo>
                      <a:pt x="262" y="109"/>
                    </a:lnTo>
                    <a:lnTo>
                      <a:pt x="271" y="105"/>
                    </a:lnTo>
                    <a:lnTo>
                      <a:pt x="278" y="100"/>
                    </a:lnTo>
                    <a:lnTo>
                      <a:pt x="284" y="94"/>
                    </a:lnTo>
                    <a:lnTo>
                      <a:pt x="289" y="89"/>
                    </a:lnTo>
                    <a:lnTo>
                      <a:pt x="293" y="84"/>
                    </a:lnTo>
                    <a:lnTo>
                      <a:pt x="295" y="78"/>
                    </a:lnTo>
                    <a:lnTo>
                      <a:pt x="297" y="72"/>
                    </a:lnTo>
                    <a:lnTo>
                      <a:pt x="297" y="0"/>
                    </a:lnTo>
                    <a:lnTo>
                      <a:pt x="297" y="0"/>
                    </a:lnTo>
                    <a:lnTo>
                      <a:pt x="295" y="6"/>
                    </a:lnTo>
                    <a:lnTo>
                      <a:pt x="293" y="12"/>
                    </a:lnTo>
                    <a:lnTo>
                      <a:pt x="289" y="17"/>
                    </a:lnTo>
                    <a:lnTo>
                      <a:pt x="284" y="23"/>
                    </a:lnTo>
                    <a:lnTo>
                      <a:pt x="278" y="28"/>
                    </a:lnTo>
                    <a:lnTo>
                      <a:pt x="271" y="33"/>
                    </a:lnTo>
                    <a:lnTo>
                      <a:pt x="262" y="37"/>
                    </a:lnTo>
                    <a:lnTo>
                      <a:pt x="253" y="42"/>
                    </a:lnTo>
                    <a:lnTo>
                      <a:pt x="231" y="48"/>
                    </a:lnTo>
                    <a:lnTo>
                      <a:pt x="206" y="54"/>
                    </a:lnTo>
                    <a:lnTo>
                      <a:pt x="177" y="58"/>
                    </a:lnTo>
                    <a:lnTo>
                      <a:pt x="148" y="58"/>
                    </a:lnTo>
                    <a:lnTo>
                      <a:pt x="148" y="5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82" name="Freeform 23"/>
              <p:cNvSpPr>
                <a:spLocks noEditPoints="1"/>
              </p:cNvSpPr>
              <p:nvPr/>
            </p:nvSpPr>
            <p:spPr bwMode="auto">
              <a:xfrm>
                <a:off x="503238" y="3125788"/>
                <a:ext cx="234950" cy="150813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91" y="5"/>
                  </a:cxn>
                  <a:cxn ang="0">
                    <a:pos x="43" y="17"/>
                  </a:cxn>
                  <a:cxn ang="0">
                    <a:pos x="26" y="26"/>
                  </a:cxn>
                  <a:cxn ang="0">
                    <a:pos x="12" y="36"/>
                  </a:cxn>
                  <a:cxn ang="0">
                    <a:pos x="4" y="47"/>
                  </a:cxn>
                  <a:cxn ang="0">
                    <a:pos x="0" y="60"/>
                  </a:cxn>
                  <a:cxn ang="0">
                    <a:pos x="0" y="132"/>
                  </a:cxn>
                  <a:cxn ang="0">
                    <a:pos x="1" y="138"/>
                  </a:cxn>
                  <a:cxn ang="0">
                    <a:pos x="7" y="149"/>
                  </a:cxn>
                  <a:cxn ang="0">
                    <a:pos x="19" y="160"/>
                  </a:cxn>
                  <a:cxn ang="0">
                    <a:pos x="35" y="169"/>
                  </a:cxn>
                  <a:cxn ang="0">
                    <a:pos x="66" y="180"/>
                  </a:cxn>
                  <a:cxn ang="0">
                    <a:pos x="119" y="189"/>
                  </a:cxn>
                  <a:cxn ang="0">
                    <a:pos x="148" y="190"/>
                  </a:cxn>
                  <a:cxn ang="0">
                    <a:pos x="206" y="186"/>
                  </a:cxn>
                  <a:cxn ang="0">
                    <a:pos x="253" y="173"/>
                  </a:cxn>
                  <a:cxn ang="0">
                    <a:pos x="271" y="164"/>
                  </a:cxn>
                  <a:cxn ang="0">
                    <a:pos x="284" y="154"/>
                  </a:cxn>
                  <a:cxn ang="0">
                    <a:pos x="293" y="144"/>
                  </a:cxn>
                  <a:cxn ang="0">
                    <a:pos x="297" y="132"/>
                  </a:cxn>
                  <a:cxn ang="0">
                    <a:pos x="297" y="60"/>
                  </a:cxn>
                  <a:cxn ang="0">
                    <a:pos x="293" y="47"/>
                  </a:cxn>
                  <a:cxn ang="0">
                    <a:pos x="284" y="36"/>
                  </a:cxn>
                  <a:cxn ang="0">
                    <a:pos x="271" y="26"/>
                  </a:cxn>
                  <a:cxn ang="0">
                    <a:pos x="253" y="17"/>
                  </a:cxn>
                  <a:cxn ang="0">
                    <a:pos x="206" y="5"/>
                  </a:cxn>
                  <a:cxn ang="0">
                    <a:pos x="148" y="0"/>
                  </a:cxn>
                  <a:cxn ang="0">
                    <a:pos x="148" y="118"/>
                  </a:cxn>
                  <a:cxn ang="0">
                    <a:pos x="119" y="117"/>
                  </a:cxn>
                  <a:cxn ang="0">
                    <a:pos x="67" y="108"/>
                  </a:cxn>
                  <a:cxn ang="0">
                    <a:pos x="36" y="97"/>
                  </a:cxn>
                  <a:cxn ang="0">
                    <a:pos x="20" y="87"/>
                  </a:cxn>
                  <a:cxn ang="0">
                    <a:pos x="9" y="77"/>
                  </a:cxn>
                  <a:cxn ang="0">
                    <a:pos x="4" y="66"/>
                  </a:cxn>
                  <a:cxn ang="0">
                    <a:pos x="2" y="60"/>
                  </a:cxn>
                  <a:cxn ang="0">
                    <a:pos x="6" y="48"/>
                  </a:cxn>
                  <a:cxn ang="0">
                    <a:pos x="14" y="37"/>
                  </a:cxn>
                  <a:cxn ang="0">
                    <a:pos x="27" y="27"/>
                  </a:cxn>
                  <a:cxn ang="0">
                    <a:pos x="46" y="19"/>
                  </a:cxn>
                  <a:cxn ang="0">
                    <a:pos x="92" y="6"/>
                  </a:cxn>
                  <a:cxn ang="0">
                    <a:pos x="148" y="1"/>
                  </a:cxn>
                  <a:cxn ang="0">
                    <a:pos x="177" y="3"/>
                  </a:cxn>
                  <a:cxn ang="0">
                    <a:pos x="230" y="11"/>
                  </a:cxn>
                  <a:cxn ang="0">
                    <a:pos x="261" y="22"/>
                  </a:cxn>
                  <a:cxn ang="0">
                    <a:pos x="277" y="32"/>
                  </a:cxn>
                  <a:cxn ang="0">
                    <a:pos x="288" y="42"/>
                  </a:cxn>
                  <a:cxn ang="0">
                    <a:pos x="293" y="53"/>
                  </a:cxn>
                  <a:cxn ang="0">
                    <a:pos x="294" y="60"/>
                  </a:cxn>
                  <a:cxn ang="0">
                    <a:pos x="290" y="71"/>
                  </a:cxn>
                  <a:cxn ang="0">
                    <a:pos x="283" y="82"/>
                  </a:cxn>
                  <a:cxn ang="0">
                    <a:pos x="269" y="92"/>
                  </a:cxn>
                  <a:cxn ang="0">
                    <a:pos x="251" y="101"/>
                  </a:cxn>
                  <a:cxn ang="0">
                    <a:pos x="205" y="113"/>
                  </a:cxn>
                  <a:cxn ang="0">
                    <a:pos x="148" y="118"/>
                  </a:cxn>
                </a:cxnLst>
                <a:rect l="0" t="0" r="r" b="b"/>
                <a:pathLst>
                  <a:path w="297" h="190">
                    <a:moveTo>
                      <a:pt x="148" y="0"/>
                    </a:moveTo>
                    <a:lnTo>
                      <a:pt x="148" y="0"/>
                    </a:lnTo>
                    <a:lnTo>
                      <a:pt x="119" y="1"/>
                    </a:lnTo>
                    <a:lnTo>
                      <a:pt x="91" y="5"/>
                    </a:lnTo>
                    <a:lnTo>
                      <a:pt x="66" y="10"/>
                    </a:lnTo>
                    <a:lnTo>
                      <a:pt x="43" y="17"/>
                    </a:lnTo>
                    <a:lnTo>
                      <a:pt x="35" y="21"/>
                    </a:lnTo>
                    <a:lnTo>
                      <a:pt x="26" y="26"/>
                    </a:lnTo>
                    <a:lnTo>
                      <a:pt x="19" y="31"/>
                    </a:lnTo>
                    <a:lnTo>
                      <a:pt x="12" y="36"/>
                    </a:lnTo>
                    <a:lnTo>
                      <a:pt x="7" y="42"/>
                    </a:lnTo>
                    <a:lnTo>
                      <a:pt x="4" y="47"/>
                    </a:lnTo>
                    <a:lnTo>
                      <a:pt x="1" y="53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1" y="138"/>
                    </a:lnTo>
                    <a:lnTo>
                      <a:pt x="4" y="144"/>
                    </a:lnTo>
                    <a:lnTo>
                      <a:pt x="7" y="149"/>
                    </a:lnTo>
                    <a:lnTo>
                      <a:pt x="12" y="154"/>
                    </a:lnTo>
                    <a:lnTo>
                      <a:pt x="19" y="160"/>
                    </a:lnTo>
                    <a:lnTo>
                      <a:pt x="26" y="164"/>
                    </a:lnTo>
                    <a:lnTo>
                      <a:pt x="35" y="169"/>
                    </a:lnTo>
                    <a:lnTo>
                      <a:pt x="43" y="173"/>
                    </a:lnTo>
                    <a:lnTo>
                      <a:pt x="66" y="180"/>
                    </a:lnTo>
                    <a:lnTo>
                      <a:pt x="91" y="186"/>
                    </a:lnTo>
                    <a:lnTo>
                      <a:pt x="119" y="189"/>
                    </a:lnTo>
                    <a:lnTo>
                      <a:pt x="148" y="190"/>
                    </a:lnTo>
                    <a:lnTo>
                      <a:pt x="148" y="190"/>
                    </a:lnTo>
                    <a:lnTo>
                      <a:pt x="177" y="189"/>
                    </a:lnTo>
                    <a:lnTo>
                      <a:pt x="206" y="186"/>
                    </a:lnTo>
                    <a:lnTo>
                      <a:pt x="231" y="180"/>
                    </a:lnTo>
                    <a:lnTo>
                      <a:pt x="253" y="173"/>
                    </a:lnTo>
                    <a:lnTo>
                      <a:pt x="262" y="169"/>
                    </a:lnTo>
                    <a:lnTo>
                      <a:pt x="271" y="164"/>
                    </a:lnTo>
                    <a:lnTo>
                      <a:pt x="278" y="160"/>
                    </a:lnTo>
                    <a:lnTo>
                      <a:pt x="284" y="154"/>
                    </a:lnTo>
                    <a:lnTo>
                      <a:pt x="289" y="149"/>
                    </a:lnTo>
                    <a:lnTo>
                      <a:pt x="293" y="144"/>
                    </a:lnTo>
                    <a:lnTo>
                      <a:pt x="295" y="138"/>
                    </a:lnTo>
                    <a:lnTo>
                      <a:pt x="297" y="132"/>
                    </a:lnTo>
                    <a:lnTo>
                      <a:pt x="297" y="60"/>
                    </a:lnTo>
                    <a:lnTo>
                      <a:pt x="297" y="60"/>
                    </a:lnTo>
                    <a:lnTo>
                      <a:pt x="295" y="53"/>
                    </a:lnTo>
                    <a:lnTo>
                      <a:pt x="293" y="47"/>
                    </a:lnTo>
                    <a:lnTo>
                      <a:pt x="289" y="42"/>
                    </a:lnTo>
                    <a:lnTo>
                      <a:pt x="284" y="36"/>
                    </a:lnTo>
                    <a:lnTo>
                      <a:pt x="278" y="31"/>
                    </a:lnTo>
                    <a:lnTo>
                      <a:pt x="271" y="26"/>
                    </a:lnTo>
                    <a:lnTo>
                      <a:pt x="262" y="21"/>
                    </a:lnTo>
                    <a:lnTo>
                      <a:pt x="253" y="17"/>
                    </a:lnTo>
                    <a:lnTo>
                      <a:pt x="231" y="10"/>
                    </a:lnTo>
                    <a:lnTo>
                      <a:pt x="206" y="5"/>
                    </a:lnTo>
                    <a:lnTo>
                      <a:pt x="177" y="1"/>
                    </a:lnTo>
                    <a:lnTo>
                      <a:pt x="148" y="0"/>
                    </a:lnTo>
                    <a:lnTo>
                      <a:pt x="148" y="0"/>
                    </a:lnTo>
                    <a:close/>
                    <a:moveTo>
                      <a:pt x="148" y="118"/>
                    </a:moveTo>
                    <a:lnTo>
                      <a:pt x="148" y="118"/>
                    </a:lnTo>
                    <a:lnTo>
                      <a:pt x="119" y="117"/>
                    </a:lnTo>
                    <a:lnTo>
                      <a:pt x="92" y="113"/>
                    </a:lnTo>
                    <a:lnTo>
                      <a:pt x="67" y="108"/>
                    </a:lnTo>
                    <a:lnTo>
                      <a:pt x="46" y="101"/>
                    </a:lnTo>
                    <a:lnTo>
                      <a:pt x="36" y="97"/>
                    </a:lnTo>
                    <a:lnTo>
                      <a:pt x="27" y="92"/>
                    </a:lnTo>
                    <a:lnTo>
                      <a:pt x="20" y="87"/>
                    </a:lnTo>
                    <a:lnTo>
                      <a:pt x="14" y="82"/>
                    </a:lnTo>
                    <a:lnTo>
                      <a:pt x="9" y="77"/>
                    </a:lnTo>
                    <a:lnTo>
                      <a:pt x="6" y="71"/>
                    </a:lnTo>
                    <a:lnTo>
                      <a:pt x="4" y="66"/>
                    </a:lnTo>
                    <a:lnTo>
                      <a:pt x="2" y="60"/>
                    </a:lnTo>
                    <a:lnTo>
                      <a:pt x="2" y="60"/>
                    </a:lnTo>
                    <a:lnTo>
                      <a:pt x="4" y="53"/>
                    </a:lnTo>
                    <a:lnTo>
                      <a:pt x="6" y="48"/>
                    </a:lnTo>
                    <a:lnTo>
                      <a:pt x="9" y="42"/>
                    </a:lnTo>
                    <a:lnTo>
                      <a:pt x="14" y="37"/>
                    </a:lnTo>
                    <a:lnTo>
                      <a:pt x="20" y="32"/>
                    </a:lnTo>
                    <a:lnTo>
                      <a:pt x="27" y="27"/>
                    </a:lnTo>
                    <a:lnTo>
                      <a:pt x="36" y="22"/>
                    </a:lnTo>
                    <a:lnTo>
                      <a:pt x="46" y="19"/>
                    </a:lnTo>
                    <a:lnTo>
                      <a:pt x="67" y="11"/>
                    </a:lnTo>
                    <a:lnTo>
                      <a:pt x="92" y="6"/>
                    </a:lnTo>
                    <a:lnTo>
                      <a:pt x="119" y="3"/>
                    </a:lnTo>
                    <a:lnTo>
                      <a:pt x="148" y="1"/>
                    </a:lnTo>
                    <a:lnTo>
                      <a:pt x="148" y="1"/>
                    </a:lnTo>
                    <a:lnTo>
                      <a:pt x="177" y="3"/>
                    </a:lnTo>
                    <a:lnTo>
                      <a:pt x="205" y="6"/>
                    </a:lnTo>
                    <a:lnTo>
                      <a:pt x="230" y="11"/>
                    </a:lnTo>
                    <a:lnTo>
                      <a:pt x="251" y="19"/>
                    </a:lnTo>
                    <a:lnTo>
                      <a:pt x="261" y="22"/>
                    </a:lnTo>
                    <a:lnTo>
                      <a:pt x="269" y="27"/>
                    </a:lnTo>
                    <a:lnTo>
                      <a:pt x="277" y="32"/>
                    </a:lnTo>
                    <a:lnTo>
                      <a:pt x="283" y="37"/>
                    </a:lnTo>
                    <a:lnTo>
                      <a:pt x="288" y="42"/>
                    </a:lnTo>
                    <a:lnTo>
                      <a:pt x="290" y="48"/>
                    </a:lnTo>
                    <a:lnTo>
                      <a:pt x="293" y="53"/>
                    </a:lnTo>
                    <a:lnTo>
                      <a:pt x="294" y="60"/>
                    </a:lnTo>
                    <a:lnTo>
                      <a:pt x="294" y="60"/>
                    </a:lnTo>
                    <a:lnTo>
                      <a:pt x="293" y="66"/>
                    </a:lnTo>
                    <a:lnTo>
                      <a:pt x="290" y="71"/>
                    </a:lnTo>
                    <a:lnTo>
                      <a:pt x="288" y="77"/>
                    </a:lnTo>
                    <a:lnTo>
                      <a:pt x="283" y="82"/>
                    </a:lnTo>
                    <a:lnTo>
                      <a:pt x="277" y="87"/>
                    </a:lnTo>
                    <a:lnTo>
                      <a:pt x="269" y="92"/>
                    </a:lnTo>
                    <a:lnTo>
                      <a:pt x="261" y="97"/>
                    </a:lnTo>
                    <a:lnTo>
                      <a:pt x="251" y="101"/>
                    </a:lnTo>
                    <a:lnTo>
                      <a:pt x="230" y="108"/>
                    </a:lnTo>
                    <a:lnTo>
                      <a:pt x="205" y="113"/>
                    </a:lnTo>
                    <a:lnTo>
                      <a:pt x="177" y="117"/>
                    </a:lnTo>
                    <a:lnTo>
                      <a:pt x="148" y="118"/>
                    </a:lnTo>
                    <a:lnTo>
                      <a:pt x="148" y="1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83" name="Freeform 24"/>
              <p:cNvSpPr>
                <a:spLocks noEditPoints="1"/>
              </p:cNvSpPr>
              <p:nvPr/>
            </p:nvSpPr>
            <p:spPr bwMode="auto">
              <a:xfrm>
                <a:off x="512763" y="3128963"/>
                <a:ext cx="215900" cy="85725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84" y="3"/>
                  </a:cxn>
                  <a:cxn ang="0">
                    <a:pos x="40" y="16"/>
                  </a:cxn>
                  <a:cxn ang="0">
                    <a:pos x="18" y="28"/>
                  </a:cxn>
                  <a:cxn ang="0">
                    <a:pos x="7" y="37"/>
                  </a:cxn>
                  <a:cxn ang="0">
                    <a:pos x="2" y="48"/>
                  </a:cxn>
                  <a:cxn ang="0">
                    <a:pos x="0" y="53"/>
                  </a:cxn>
                  <a:cxn ang="0">
                    <a:pos x="4" y="64"/>
                  </a:cxn>
                  <a:cxn ang="0">
                    <a:pos x="11" y="74"/>
                  </a:cxn>
                  <a:cxn ang="0">
                    <a:pos x="24" y="84"/>
                  </a:cxn>
                  <a:cxn ang="0">
                    <a:pos x="61" y="98"/>
                  </a:cxn>
                  <a:cxn ang="0">
                    <a:pos x="110" y="107"/>
                  </a:cxn>
                  <a:cxn ang="0">
                    <a:pos x="136" y="108"/>
                  </a:cxn>
                  <a:cxn ang="0">
                    <a:pos x="189" y="103"/>
                  </a:cxn>
                  <a:cxn ang="0">
                    <a:pos x="233" y="92"/>
                  </a:cxn>
                  <a:cxn ang="0">
                    <a:pos x="255" y="79"/>
                  </a:cxn>
                  <a:cxn ang="0">
                    <a:pos x="266" y="69"/>
                  </a:cxn>
                  <a:cxn ang="0">
                    <a:pos x="271" y="59"/>
                  </a:cxn>
                  <a:cxn ang="0">
                    <a:pos x="272" y="53"/>
                  </a:cxn>
                  <a:cxn ang="0">
                    <a:pos x="269" y="43"/>
                  </a:cxn>
                  <a:cxn ang="0">
                    <a:pos x="261" y="32"/>
                  </a:cxn>
                  <a:cxn ang="0">
                    <a:pos x="249" y="23"/>
                  </a:cxn>
                  <a:cxn ang="0">
                    <a:pos x="211" y="8"/>
                  </a:cxn>
                  <a:cxn ang="0">
                    <a:pos x="163" y="1"/>
                  </a:cxn>
                  <a:cxn ang="0">
                    <a:pos x="136" y="0"/>
                  </a:cxn>
                  <a:cxn ang="0">
                    <a:pos x="136" y="100"/>
                  </a:cxn>
                  <a:cxn ang="0">
                    <a:pos x="91" y="97"/>
                  </a:cxn>
                  <a:cxn ang="0">
                    <a:pos x="54" y="87"/>
                  </a:cxn>
                  <a:cxn ang="0">
                    <a:pos x="29" y="72"/>
                  </a:cxn>
                  <a:cxn ang="0">
                    <a:pos x="21" y="63"/>
                  </a:cxn>
                  <a:cxn ang="0">
                    <a:pos x="19" y="53"/>
                  </a:cxn>
                  <a:cxn ang="0">
                    <a:pos x="20" y="48"/>
                  </a:cxn>
                  <a:cxn ang="0">
                    <a:pos x="25" y="39"/>
                  </a:cxn>
                  <a:cxn ang="0">
                    <a:pos x="39" y="27"/>
                  </a:cxn>
                  <a:cxn ang="0">
                    <a:pos x="71" y="15"/>
                  </a:cxn>
                  <a:cxn ang="0">
                    <a:pos x="113" y="8"/>
                  </a:cxn>
                  <a:cxn ang="0">
                    <a:pos x="136" y="7"/>
                  </a:cxn>
                  <a:cxn ang="0">
                    <a:pos x="182" y="11"/>
                  </a:cxn>
                  <a:cxn ang="0">
                    <a:pos x="219" y="21"/>
                  </a:cxn>
                  <a:cxn ang="0">
                    <a:pos x="244" y="36"/>
                  </a:cxn>
                  <a:cxn ang="0">
                    <a:pos x="251" y="44"/>
                  </a:cxn>
                  <a:cxn ang="0">
                    <a:pos x="254" y="53"/>
                  </a:cxn>
                  <a:cxn ang="0">
                    <a:pos x="252" y="58"/>
                  </a:cxn>
                  <a:cxn ang="0">
                    <a:pos x="247" y="67"/>
                  </a:cxn>
                  <a:cxn ang="0">
                    <a:pos x="234" y="79"/>
                  </a:cxn>
                  <a:cxn ang="0">
                    <a:pos x="201" y="92"/>
                  </a:cxn>
                  <a:cxn ang="0">
                    <a:pos x="159" y="99"/>
                  </a:cxn>
                  <a:cxn ang="0">
                    <a:pos x="136" y="100"/>
                  </a:cxn>
                </a:cxnLst>
                <a:rect l="0" t="0" r="r" b="b"/>
                <a:pathLst>
                  <a:path w="272" h="108">
                    <a:moveTo>
                      <a:pt x="136" y="0"/>
                    </a:moveTo>
                    <a:lnTo>
                      <a:pt x="136" y="0"/>
                    </a:lnTo>
                    <a:lnTo>
                      <a:pt x="110" y="1"/>
                    </a:lnTo>
                    <a:lnTo>
                      <a:pt x="84" y="3"/>
                    </a:lnTo>
                    <a:lnTo>
                      <a:pt x="61" y="8"/>
                    </a:lnTo>
                    <a:lnTo>
                      <a:pt x="40" y="16"/>
                    </a:lnTo>
                    <a:lnTo>
                      <a:pt x="24" y="23"/>
                    </a:lnTo>
                    <a:lnTo>
                      <a:pt x="18" y="28"/>
                    </a:lnTo>
                    <a:lnTo>
                      <a:pt x="11" y="32"/>
                    </a:lnTo>
                    <a:lnTo>
                      <a:pt x="7" y="37"/>
                    </a:lnTo>
                    <a:lnTo>
                      <a:pt x="4" y="43"/>
                    </a:lnTo>
                    <a:lnTo>
                      <a:pt x="2" y="48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2" y="59"/>
                    </a:lnTo>
                    <a:lnTo>
                      <a:pt x="4" y="64"/>
                    </a:lnTo>
                    <a:lnTo>
                      <a:pt x="7" y="69"/>
                    </a:lnTo>
                    <a:lnTo>
                      <a:pt x="11" y="74"/>
                    </a:lnTo>
                    <a:lnTo>
                      <a:pt x="18" y="79"/>
                    </a:lnTo>
                    <a:lnTo>
                      <a:pt x="24" y="84"/>
                    </a:lnTo>
                    <a:lnTo>
                      <a:pt x="40" y="92"/>
                    </a:lnTo>
                    <a:lnTo>
                      <a:pt x="61" y="98"/>
                    </a:lnTo>
                    <a:lnTo>
                      <a:pt x="84" y="103"/>
                    </a:lnTo>
                    <a:lnTo>
                      <a:pt x="110" y="107"/>
                    </a:lnTo>
                    <a:lnTo>
                      <a:pt x="136" y="108"/>
                    </a:lnTo>
                    <a:lnTo>
                      <a:pt x="136" y="108"/>
                    </a:lnTo>
                    <a:lnTo>
                      <a:pt x="163" y="107"/>
                    </a:lnTo>
                    <a:lnTo>
                      <a:pt x="189" y="103"/>
                    </a:lnTo>
                    <a:lnTo>
                      <a:pt x="211" y="98"/>
                    </a:lnTo>
                    <a:lnTo>
                      <a:pt x="233" y="92"/>
                    </a:lnTo>
                    <a:lnTo>
                      <a:pt x="249" y="84"/>
                    </a:lnTo>
                    <a:lnTo>
                      <a:pt x="255" y="79"/>
                    </a:lnTo>
                    <a:lnTo>
                      <a:pt x="261" y="74"/>
                    </a:lnTo>
                    <a:lnTo>
                      <a:pt x="266" y="69"/>
                    </a:lnTo>
                    <a:lnTo>
                      <a:pt x="269" y="64"/>
                    </a:lnTo>
                    <a:lnTo>
                      <a:pt x="271" y="59"/>
                    </a:lnTo>
                    <a:lnTo>
                      <a:pt x="272" y="53"/>
                    </a:lnTo>
                    <a:lnTo>
                      <a:pt x="272" y="53"/>
                    </a:lnTo>
                    <a:lnTo>
                      <a:pt x="271" y="48"/>
                    </a:lnTo>
                    <a:lnTo>
                      <a:pt x="269" y="43"/>
                    </a:lnTo>
                    <a:lnTo>
                      <a:pt x="266" y="37"/>
                    </a:lnTo>
                    <a:lnTo>
                      <a:pt x="261" y="32"/>
                    </a:lnTo>
                    <a:lnTo>
                      <a:pt x="255" y="28"/>
                    </a:lnTo>
                    <a:lnTo>
                      <a:pt x="249" y="23"/>
                    </a:lnTo>
                    <a:lnTo>
                      <a:pt x="233" y="16"/>
                    </a:lnTo>
                    <a:lnTo>
                      <a:pt x="211" y="8"/>
                    </a:lnTo>
                    <a:lnTo>
                      <a:pt x="189" y="3"/>
                    </a:lnTo>
                    <a:lnTo>
                      <a:pt x="163" y="1"/>
                    </a:lnTo>
                    <a:lnTo>
                      <a:pt x="136" y="0"/>
                    </a:lnTo>
                    <a:lnTo>
                      <a:pt x="136" y="0"/>
                    </a:lnTo>
                    <a:close/>
                    <a:moveTo>
                      <a:pt x="136" y="100"/>
                    </a:moveTo>
                    <a:lnTo>
                      <a:pt x="136" y="100"/>
                    </a:lnTo>
                    <a:lnTo>
                      <a:pt x="113" y="99"/>
                    </a:lnTo>
                    <a:lnTo>
                      <a:pt x="91" y="97"/>
                    </a:lnTo>
                    <a:lnTo>
                      <a:pt x="71" y="92"/>
                    </a:lnTo>
                    <a:lnTo>
                      <a:pt x="54" y="87"/>
                    </a:lnTo>
                    <a:lnTo>
                      <a:pt x="39" y="79"/>
                    </a:lnTo>
                    <a:lnTo>
                      <a:pt x="29" y="72"/>
                    </a:lnTo>
                    <a:lnTo>
                      <a:pt x="25" y="67"/>
                    </a:lnTo>
                    <a:lnTo>
                      <a:pt x="21" y="63"/>
                    </a:lnTo>
                    <a:lnTo>
                      <a:pt x="20" y="58"/>
                    </a:lnTo>
                    <a:lnTo>
                      <a:pt x="19" y="53"/>
                    </a:lnTo>
                    <a:lnTo>
                      <a:pt x="19" y="53"/>
                    </a:lnTo>
                    <a:lnTo>
                      <a:pt x="20" y="48"/>
                    </a:lnTo>
                    <a:lnTo>
                      <a:pt x="21" y="44"/>
                    </a:lnTo>
                    <a:lnTo>
                      <a:pt x="25" y="39"/>
                    </a:lnTo>
                    <a:lnTo>
                      <a:pt x="29" y="36"/>
                    </a:lnTo>
                    <a:lnTo>
                      <a:pt x="39" y="27"/>
                    </a:lnTo>
                    <a:lnTo>
                      <a:pt x="54" y="21"/>
                    </a:lnTo>
                    <a:lnTo>
                      <a:pt x="71" y="15"/>
                    </a:lnTo>
                    <a:lnTo>
                      <a:pt x="91" y="11"/>
                    </a:lnTo>
                    <a:lnTo>
                      <a:pt x="113" y="8"/>
                    </a:lnTo>
                    <a:lnTo>
                      <a:pt x="136" y="7"/>
                    </a:lnTo>
                    <a:lnTo>
                      <a:pt x="136" y="7"/>
                    </a:lnTo>
                    <a:lnTo>
                      <a:pt x="159" y="8"/>
                    </a:lnTo>
                    <a:lnTo>
                      <a:pt x="182" y="11"/>
                    </a:lnTo>
                    <a:lnTo>
                      <a:pt x="201" y="15"/>
                    </a:lnTo>
                    <a:lnTo>
                      <a:pt x="219" y="21"/>
                    </a:lnTo>
                    <a:lnTo>
                      <a:pt x="234" y="27"/>
                    </a:lnTo>
                    <a:lnTo>
                      <a:pt x="244" y="36"/>
                    </a:lnTo>
                    <a:lnTo>
                      <a:pt x="247" y="39"/>
                    </a:lnTo>
                    <a:lnTo>
                      <a:pt x="251" y="44"/>
                    </a:lnTo>
                    <a:lnTo>
                      <a:pt x="252" y="48"/>
                    </a:lnTo>
                    <a:lnTo>
                      <a:pt x="254" y="53"/>
                    </a:lnTo>
                    <a:lnTo>
                      <a:pt x="254" y="53"/>
                    </a:lnTo>
                    <a:lnTo>
                      <a:pt x="252" y="58"/>
                    </a:lnTo>
                    <a:lnTo>
                      <a:pt x="251" y="63"/>
                    </a:lnTo>
                    <a:lnTo>
                      <a:pt x="247" y="67"/>
                    </a:lnTo>
                    <a:lnTo>
                      <a:pt x="244" y="72"/>
                    </a:lnTo>
                    <a:lnTo>
                      <a:pt x="234" y="79"/>
                    </a:lnTo>
                    <a:lnTo>
                      <a:pt x="219" y="87"/>
                    </a:lnTo>
                    <a:lnTo>
                      <a:pt x="201" y="92"/>
                    </a:lnTo>
                    <a:lnTo>
                      <a:pt x="182" y="97"/>
                    </a:lnTo>
                    <a:lnTo>
                      <a:pt x="159" y="99"/>
                    </a:lnTo>
                    <a:lnTo>
                      <a:pt x="136" y="100"/>
                    </a:lnTo>
                    <a:lnTo>
                      <a:pt x="136" y="1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</p:grpSp>
        <p:grpSp>
          <p:nvGrpSpPr>
            <p:cNvPr id="12" name="그룹 79"/>
            <p:cNvGrpSpPr/>
            <p:nvPr userDrawn="1"/>
          </p:nvGrpSpPr>
          <p:grpSpPr>
            <a:xfrm>
              <a:off x="-4511001" y="2518858"/>
              <a:ext cx="219144" cy="273930"/>
              <a:chOff x="758826" y="2870200"/>
              <a:chExt cx="234950" cy="293688"/>
            </a:xfrm>
            <a:solidFill>
              <a:srgbClr val="A7C70C"/>
            </a:solidFill>
          </p:grpSpPr>
          <p:sp>
            <p:nvSpPr>
              <p:cNvPr id="76" name="Freeform 25"/>
              <p:cNvSpPr>
                <a:spLocks/>
              </p:cNvSpPr>
              <p:nvPr/>
            </p:nvSpPr>
            <p:spPr bwMode="auto">
              <a:xfrm>
                <a:off x="758826" y="3059113"/>
                <a:ext cx="234950" cy="104775"/>
              </a:xfrm>
              <a:custGeom>
                <a:avLst/>
                <a:gdLst/>
                <a:ahLst/>
                <a:cxnLst>
                  <a:cxn ang="0">
                    <a:pos x="148" y="59"/>
                  </a:cxn>
                  <a:cxn ang="0">
                    <a:pos x="148" y="59"/>
                  </a:cxn>
                  <a:cxn ang="0">
                    <a:pos x="118" y="58"/>
                  </a:cxn>
                  <a:cxn ang="0">
                    <a:pos x="90" y="54"/>
                  </a:cxn>
                  <a:cxn ang="0">
                    <a:pos x="64" y="49"/>
                  </a:cxn>
                  <a:cxn ang="0">
                    <a:pos x="43" y="42"/>
                  </a:cxn>
                  <a:cxn ang="0">
                    <a:pos x="33" y="38"/>
                  </a:cxn>
                  <a:cxn ang="0">
                    <a:pos x="25" y="33"/>
                  </a:cxn>
                  <a:cxn ang="0">
                    <a:pos x="17" y="28"/>
                  </a:cxn>
                  <a:cxn ang="0">
                    <a:pos x="11" y="23"/>
                  </a:cxn>
                  <a:cxn ang="0">
                    <a:pos x="6" y="17"/>
                  </a:cxn>
                  <a:cxn ang="0">
                    <a:pos x="2" y="12"/>
                  </a:cxn>
                  <a:cxn ang="0">
                    <a:pos x="1" y="6"/>
                  </a:cxn>
                  <a:cxn ang="0">
                    <a:pos x="0" y="0"/>
                  </a:cxn>
                  <a:cxn ang="0">
                    <a:pos x="0" y="72"/>
                  </a:cxn>
                  <a:cxn ang="0">
                    <a:pos x="0" y="72"/>
                  </a:cxn>
                  <a:cxn ang="0">
                    <a:pos x="1" y="78"/>
                  </a:cxn>
                  <a:cxn ang="0">
                    <a:pos x="2" y="84"/>
                  </a:cxn>
                  <a:cxn ang="0">
                    <a:pos x="6" y="89"/>
                  </a:cxn>
                  <a:cxn ang="0">
                    <a:pos x="11" y="95"/>
                  </a:cxn>
                  <a:cxn ang="0">
                    <a:pos x="17" y="100"/>
                  </a:cxn>
                  <a:cxn ang="0">
                    <a:pos x="25" y="105"/>
                  </a:cxn>
                  <a:cxn ang="0">
                    <a:pos x="33" y="109"/>
                  </a:cxn>
                  <a:cxn ang="0">
                    <a:pos x="43" y="114"/>
                  </a:cxn>
                  <a:cxn ang="0">
                    <a:pos x="64" y="121"/>
                  </a:cxn>
                  <a:cxn ang="0">
                    <a:pos x="90" y="126"/>
                  </a:cxn>
                  <a:cxn ang="0">
                    <a:pos x="118" y="130"/>
                  </a:cxn>
                  <a:cxn ang="0">
                    <a:pos x="148" y="131"/>
                  </a:cxn>
                  <a:cxn ang="0">
                    <a:pos x="148" y="131"/>
                  </a:cxn>
                  <a:cxn ang="0">
                    <a:pos x="177" y="130"/>
                  </a:cxn>
                  <a:cxn ang="0">
                    <a:pos x="205" y="126"/>
                  </a:cxn>
                  <a:cxn ang="0">
                    <a:pos x="231" y="121"/>
                  </a:cxn>
                  <a:cxn ang="0">
                    <a:pos x="252" y="114"/>
                  </a:cxn>
                  <a:cxn ang="0">
                    <a:pos x="262" y="109"/>
                  </a:cxn>
                  <a:cxn ang="0">
                    <a:pos x="271" y="105"/>
                  </a:cxn>
                  <a:cxn ang="0">
                    <a:pos x="278" y="100"/>
                  </a:cxn>
                  <a:cxn ang="0">
                    <a:pos x="284" y="95"/>
                  </a:cxn>
                  <a:cxn ang="0">
                    <a:pos x="289" y="89"/>
                  </a:cxn>
                  <a:cxn ang="0">
                    <a:pos x="293" y="84"/>
                  </a:cxn>
                  <a:cxn ang="0">
                    <a:pos x="294" y="78"/>
                  </a:cxn>
                  <a:cxn ang="0">
                    <a:pos x="295" y="72"/>
                  </a:cxn>
                  <a:cxn ang="0">
                    <a:pos x="295" y="0"/>
                  </a:cxn>
                  <a:cxn ang="0">
                    <a:pos x="295" y="0"/>
                  </a:cxn>
                  <a:cxn ang="0">
                    <a:pos x="294" y="6"/>
                  </a:cxn>
                  <a:cxn ang="0">
                    <a:pos x="293" y="12"/>
                  </a:cxn>
                  <a:cxn ang="0">
                    <a:pos x="289" y="17"/>
                  </a:cxn>
                  <a:cxn ang="0">
                    <a:pos x="284" y="23"/>
                  </a:cxn>
                  <a:cxn ang="0">
                    <a:pos x="278" y="28"/>
                  </a:cxn>
                  <a:cxn ang="0">
                    <a:pos x="271" y="33"/>
                  </a:cxn>
                  <a:cxn ang="0">
                    <a:pos x="262" y="38"/>
                  </a:cxn>
                  <a:cxn ang="0">
                    <a:pos x="252" y="42"/>
                  </a:cxn>
                  <a:cxn ang="0">
                    <a:pos x="231" y="49"/>
                  </a:cxn>
                  <a:cxn ang="0">
                    <a:pos x="205" y="54"/>
                  </a:cxn>
                  <a:cxn ang="0">
                    <a:pos x="177" y="58"/>
                  </a:cxn>
                  <a:cxn ang="0">
                    <a:pos x="148" y="59"/>
                  </a:cxn>
                  <a:cxn ang="0">
                    <a:pos x="148" y="59"/>
                  </a:cxn>
                </a:cxnLst>
                <a:rect l="0" t="0" r="r" b="b"/>
                <a:pathLst>
                  <a:path w="295" h="131">
                    <a:moveTo>
                      <a:pt x="148" y="59"/>
                    </a:moveTo>
                    <a:lnTo>
                      <a:pt x="148" y="59"/>
                    </a:lnTo>
                    <a:lnTo>
                      <a:pt x="118" y="58"/>
                    </a:lnTo>
                    <a:lnTo>
                      <a:pt x="90" y="54"/>
                    </a:lnTo>
                    <a:lnTo>
                      <a:pt x="64" y="49"/>
                    </a:lnTo>
                    <a:lnTo>
                      <a:pt x="43" y="42"/>
                    </a:lnTo>
                    <a:lnTo>
                      <a:pt x="33" y="38"/>
                    </a:lnTo>
                    <a:lnTo>
                      <a:pt x="25" y="33"/>
                    </a:lnTo>
                    <a:lnTo>
                      <a:pt x="17" y="28"/>
                    </a:lnTo>
                    <a:lnTo>
                      <a:pt x="11" y="23"/>
                    </a:lnTo>
                    <a:lnTo>
                      <a:pt x="6" y="17"/>
                    </a:lnTo>
                    <a:lnTo>
                      <a:pt x="2" y="12"/>
                    </a:lnTo>
                    <a:lnTo>
                      <a:pt x="1" y="6"/>
                    </a:lnTo>
                    <a:lnTo>
                      <a:pt x="0" y="0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1" y="78"/>
                    </a:lnTo>
                    <a:lnTo>
                      <a:pt x="2" y="84"/>
                    </a:lnTo>
                    <a:lnTo>
                      <a:pt x="6" y="89"/>
                    </a:lnTo>
                    <a:lnTo>
                      <a:pt x="11" y="95"/>
                    </a:lnTo>
                    <a:lnTo>
                      <a:pt x="17" y="100"/>
                    </a:lnTo>
                    <a:lnTo>
                      <a:pt x="25" y="105"/>
                    </a:lnTo>
                    <a:lnTo>
                      <a:pt x="33" y="109"/>
                    </a:lnTo>
                    <a:lnTo>
                      <a:pt x="43" y="114"/>
                    </a:lnTo>
                    <a:lnTo>
                      <a:pt x="64" y="121"/>
                    </a:lnTo>
                    <a:lnTo>
                      <a:pt x="90" y="126"/>
                    </a:lnTo>
                    <a:lnTo>
                      <a:pt x="118" y="130"/>
                    </a:lnTo>
                    <a:lnTo>
                      <a:pt x="148" y="131"/>
                    </a:lnTo>
                    <a:lnTo>
                      <a:pt x="148" y="131"/>
                    </a:lnTo>
                    <a:lnTo>
                      <a:pt x="177" y="130"/>
                    </a:lnTo>
                    <a:lnTo>
                      <a:pt x="205" y="126"/>
                    </a:lnTo>
                    <a:lnTo>
                      <a:pt x="231" y="121"/>
                    </a:lnTo>
                    <a:lnTo>
                      <a:pt x="252" y="114"/>
                    </a:lnTo>
                    <a:lnTo>
                      <a:pt x="262" y="109"/>
                    </a:lnTo>
                    <a:lnTo>
                      <a:pt x="271" y="105"/>
                    </a:lnTo>
                    <a:lnTo>
                      <a:pt x="278" y="100"/>
                    </a:lnTo>
                    <a:lnTo>
                      <a:pt x="284" y="95"/>
                    </a:lnTo>
                    <a:lnTo>
                      <a:pt x="289" y="89"/>
                    </a:lnTo>
                    <a:lnTo>
                      <a:pt x="293" y="84"/>
                    </a:lnTo>
                    <a:lnTo>
                      <a:pt x="294" y="78"/>
                    </a:lnTo>
                    <a:lnTo>
                      <a:pt x="295" y="72"/>
                    </a:lnTo>
                    <a:lnTo>
                      <a:pt x="295" y="0"/>
                    </a:lnTo>
                    <a:lnTo>
                      <a:pt x="295" y="0"/>
                    </a:lnTo>
                    <a:lnTo>
                      <a:pt x="294" y="6"/>
                    </a:lnTo>
                    <a:lnTo>
                      <a:pt x="293" y="12"/>
                    </a:lnTo>
                    <a:lnTo>
                      <a:pt x="289" y="17"/>
                    </a:lnTo>
                    <a:lnTo>
                      <a:pt x="284" y="23"/>
                    </a:lnTo>
                    <a:lnTo>
                      <a:pt x="278" y="28"/>
                    </a:lnTo>
                    <a:lnTo>
                      <a:pt x="271" y="33"/>
                    </a:lnTo>
                    <a:lnTo>
                      <a:pt x="262" y="38"/>
                    </a:lnTo>
                    <a:lnTo>
                      <a:pt x="252" y="42"/>
                    </a:lnTo>
                    <a:lnTo>
                      <a:pt x="231" y="49"/>
                    </a:lnTo>
                    <a:lnTo>
                      <a:pt x="205" y="54"/>
                    </a:lnTo>
                    <a:lnTo>
                      <a:pt x="177" y="58"/>
                    </a:lnTo>
                    <a:lnTo>
                      <a:pt x="148" y="59"/>
                    </a:lnTo>
                    <a:lnTo>
                      <a:pt x="148" y="5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77" name="Freeform 26"/>
              <p:cNvSpPr>
                <a:spLocks/>
              </p:cNvSpPr>
              <p:nvPr/>
            </p:nvSpPr>
            <p:spPr bwMode="auto">
              <a:xfrm>
                <a:off x="758826" y="2987675"/>
                <a:ext cx="234950" cy="103188"/>
              </a:xfrm>
              <a:custGeom>
                <a:avLst/>
                <a:gdLst/>
                <a:ahLst/>
                <a:cxnLst>
                  <a:cxn ang="0">
                    <a:pos x="148" y="59"/>
                  </a:cxn>
                  <a:cxn ang="0">
                    <a:pos x="148" y="59"/>
                  </a:cxn>
                  <a:cxn ang="0">
                    <a:pos x="118" y="57"/>
                  </a:cxn>
                  <a:cxn ang="0">
                    <a:pos x="90" y="54"/>
                  </a:cxn>
                  <a:cxn ang="0">
                    <a:pos x="64" y="49"/>
                  </a:cxn>
                  <a:cxn ang="0">
                    <a:pos x="43" y="41"/>
                  </a:cxn>
                  <a:cxn ang="0">
                    <a:pos x="33" y="37"/>
                  </a:cxn>
                  <a:cxn ang="0">
                    <a:pos x="25" y="33"/>
                  </a:cxn>
                  <a:cxn ang="0">
                    <a:pos x="17" y="28"/>
                  </a:cxn>
                  <a:cxn ang="0">
                    <a:pos x="11" y="23"/>
                  </a:cxn>
                  <a:cxn ang="0">
                    <a:pos x="6" y="18"/>
                  </a:cxn>
                  <a:cxn ang="0">
                    <a:pos x="2" y="11"/>
                  </a:cxn>
                  <a:cxn ang="0">
                    <a:pos x="1" y="5"/>
                  </a:cxn>
                  <a:cxn ang="0">
                    <a:pos x="0" y="0"/>
                  </a:cxn>
                  <a:cxn ang="0">
                    <a:pos x="0" y="72"/>
                  </a:cxn>
                  <a:cxn ang="0">
                    <a:pos x="0" y="72"/>
                  </a:cxn>
                  <a:cxn ang="0">
                    <a:pos x="1" y="77"/>
                  </a:cxn>
                  <a:cxn ang="0">
                    <a:pos x="2" y="83"/>
                  </a:cxn>
                  <a:cxn ang="0">
                    <a:pos x="6" y="90"/>
                  </a:cxn>
                  <a:cxn ang="0">
                    <a:pos x="11" y="95"/>
                  </a:cxn>
                  <a:cxn ang="0">
                    <a:pos x="17" y="100"/>
                  </a:cxn>
                  <a:cxn ang="0">
                    <a:pos x="25" y="105"/>
                  </a:cxn>
                  <a:cxn ang="0">
                    <a:pos x="33" y="109"/>
                  </a:cxn>
                  <a:cxn ang="0">
                    <a:pos x="43" y="113"/>
                  </a:cxn>
                  <a:cxn ang="0">
                    <a:pos x="64" y="121"/>
                  </a:cxn>
                  <a:cxn ang="0">
                    <a:pos x="90" y="126"/>
                  </a:cxn>
                  <a:cxn ang="0">
                    <a:pos x="118" y="129"/>
                  </a:cxn>
                  <a:cxn ang="0">
                    <a:pos x="148" y="131"/>
                  </a:cxn>
                  <a:cxn ang="0">
                    <a:pos x="148" y="131"/>
                  </a:cxn>
                  <a:cxn ang="0">
                    <a:pos x="177" y="129"/>
                  </a:cxn>
                  <a:cxn ang="0">
                    <a:pos x="205" y="126"/>
                  </a:cxn>
                  <a:cxn ang="0">
                    <a:pos x="231" y="121"/>
                  </a:cxn>
                  <a:cxn ang="0">
                    <a:pos x="252" y="113"/>
                  </a:cxn>
                  <a:cxn ang="0">
                    <a:pos x="262" y="109"/>
                  </a:cxn>
                  <a:cxn ang="0">
                    <a:pos x="271" y="105"/>
                  </a:cxn>
                  <a:cxn ang="0">
                    <a:pos x="278" y="100"/>
                  </a:cxn>
                  <a:cxn ang="0">
                    <a:pos x="284" y="95"/>
                  </a:cxn>
                  <a:cxn ang="0">
                    <a:pos x="289" y="90"/>
                  </a:cxn>
                  <a:cxn ang="0">
                    <a:pos x="293" y="83"/>
                  </a:cxn>
                  <a:cxn ang="0">
                    <a:pos x="294" y="77"/>
                  </a:cxn>
                  <a:cxn ang="0">
                    <a:pos x="295" y="72"/>
                  </a:cxn>
                  <a:cxn ang="0">
                    <a:pos x="295" y="0"/>
                  </a:cxn>
                  <a:cxn ang="0">
                    <a:pos x="295" y="0"/>
                  </a:cxn>
                  <a:cxn ang="0">
                    <a:pos x="294" y="5"/>
                  </a:cxn>
                  <a:cxn ang="0">
                    <a:pos x="293" y="11"/>
                  </a:cxn>
                  <a:cxn ang="0">
                    <a:pos x="289" y="18"/>
                  </a:cxn>
                  <a:cxn ang="0">
                    <a:pos x="284" y="23"/>
                  </a:cxn>
                  <a:cxn ang="0">
                    <a:pos x="278" y="28"/>
                  </a:cxn>
                  <a:cxn ang="0">
                    <a:pos x="271" y="33"/>
                  </a:cxn>
                  <a:cxn ang="0">
                    <a:pos x="262" y="37"/>
                  </a:cxn>
                  <a:cxn ang="0">
                    <a:pos x="252" y="41"/>
                  </a:cxn>
                  <a:cxn ang="0">
                    <a:pos x="231" y="49"/>
                  </a:cxn>
                  <a:cxn ang="0">
                    <a:pos x="205" y="54"/>
                  </a:cxn>
                  <a:cxn ang="0">
                    <a:pos x="177" y="57"/>
                  </a:cxn>
                  <a:cxn ang="0">
                    <a:pos x="148" y="59"/>
                  </a:cxn>
                  <a:cxn ang="0">
                    <a:pos x="148" y="59"/>
                  </a:cxn>
                </a:cxnLst>
                <a:rect l="0" t="0" r="r" b="b"/>
                <a:pathLst>
                  <a:path w="295" h="131">
                    <a:moveTo>
                      <a:pt x="148" y="59"/>
                    </a:moveTo>
                    <a:lnTo>
                      <a:pt x="148" y="59"/>
                    </a:lnTo>
                    <a:lnTo>
                      <a:pt x="118" y="57"/>
                    </a:lnTo>
                    <a:lnTo>
                      <a:pt x="90" y="54"/>
                    </a:lnTo>
                    <a:lnTo>
                      <a:pt x="64" y="49"/>
                    </a:lnTo>
                    <a:lnTo>
                      <a:pt x="43" y="41"/>
                    </a:lnTo>
                    <a:lnTo>
                      <a:pt x="33" y="37"/>
                    </a:lnTo>
                    <a:lnTo>
                      <a:pt x="25" y="33"/>
                    </a:lnTo>
                    <a:lnTo>
                      <a:pt x="17" y="28"/>
                    </a:lnTo>
                    <a:lnTo>
                      <a:pt x="11" y="23"/>
                    </a:lnTo>
                    <a:lnTo>
                      <a:pt x="6" y="18"/>
                    </a:lnTo>
                    <a:lnTo>
                      <a:pt x="2" y="11"/>
                    </a:lnTo>
                    <a:lnTo>
                      <a:pt x="1" y="5"/>
                    </a:lnTo>
                    <a:lnTo>
                      <a:pt x="0" y="0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1" y="77"/>
                    </a:lnTo>
                    <a:lnTo>
                      <a:pt x="2" y="83"/>
                    </a:lnTo>
                    <a:lnTo>
                      <a:pt x="6" y="90"/>
                    </a:lnTo>
                    <a:lnTo>
                      <a:pt x="11" y="95"/>
                    </a:lnTo>
                    <a:lnTo>
                      <a:pt x="17" y="100"/>
                    </a:lnTo>
                    <a:lnTo>
                      <a:pt x="25" y="105"/>
                    </a:lnTo>
                    <a:lnTo>
                      <a:pt x="33" y="109"/>
                    </a:lnTo>
                    <a:lnTo>
                      <a:pt x="43" y="113"/>
                    </a:lnTo>
                    <a:lnTo>
                      <a:pt x="64" y="121"/>
                    </a:lnTo>
                    <a:lnTo>
                      <a:pt x="90" y="126"/>
                    </a:lnTo>
                    <a:lnTo>
                      <a:pt x="118" y="129"/>
                    </a:lnTo>
                    <a:lnTo>
                      <a:pt x="148" y="131"/>
                    </a:lnTo>
                    <a:lnTo>
                      <a:pt x="148" y="131"/>
                    </a:lnTo>
                    <a:lnTo>
                      <a:pt x="177" y="129"/>
                    </a:lnTo>
                    <a:lnTo>
                      <a:pt x="205" y="126"/>
                    </a:lnTo>
                    <a:lnTo>
                      <a:pt x="231" y="121"/>
                    </a:lnTo>
                    <a:lnTo>
                      <a:pt x="252" y="113"/>
                    </a:lnTo>
                    <a:lnTo>
                      <a:pt x="262" y="109"/>
                    </a:lnTo>
                    <a:lnTo>
                      <a:pt x="271" y="105"/>
                    </a:lnTo>
                    <a:lnTo>
                      <a:pt x="278" y="100"/>
                    </a:lnTo>
                    <a:lnTo>
                      <a:pt x="284" y="95"/>
                    </a:lnTo>
                    <a:lnTo>
                      <a:pt x="289" y="90"/>
                    </a:lnTo>
                    <a:lnTo>
                      <a:pt x="293" y="83"/>
                    </a:lnTo>
                    <a:lnTo>
                      <a:pt x="294" y="77"/>
                    </a:lnTo>
                    <a:lnTo>
                      <a:pt x="295" y="72"/>
                    </a:lnTo>
                    <a:lnTo>
                      <a:pt x="295" y="0"/>
                    </a:lnTo>
                    <a:lnTo>
                      <a:pt x="295" y="0"/>
                    </a:lnTo>
                    <a:lnTo>
                      <a:pt x="294" y="5"/>
                    </a:lnTo>
                    <a:lnTo>
                      <a:pt x="293" y="11"/>
                    </a:lnTo>
                    <a:lnTo>
                      <a:pt x="289" y="18"/>
                    </a:lnTo>
                    <a:lnTo>
                      <a:pt x="284" y="23"/>
                    </a:lnTo>
                    <a:lnTo>
                      <a:pt x="278" y="28"/>
                    </a:lnTo>
                    <a:lnTo>
                      <a:pt x="271" y="33"/>
                    </a:lnTo>
                    <a:lnTo>
                      <a:pt x="262" y="37"/>
                    </a:lnTo>
                    <a:lnTo>
                      <a:pt x="252" y="41"/>
                    </a:lnTo>
                    <a:lnTo>
                      <a:pt x="231" y="49"/>
                    </a:lnTo>
                    <a:lnTo>
                      <a:pt x="205" y="54"/>
                    </a:lnTo>
                    <a:lnTo>
                      <a:pt x="177" y="57"/>
                    </a:lnTo>
                    <a:lnTo>
                      <a:pt x="148" y="59"/>
                    </a:lnTo>
                    <a:lnTo>
                      <a:pt x="148" y="5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78" name="Freeform 27"/>
              <p:cNvSpPr>
                <a:spLocks noEditPoints="1"/>
              </p:cNvSpPr>
              <p:nvPr/>
            </p:nvSpPr>
            <p:spPr bwMode="auto">
              <a:xfrm>
                <a:off x="758826" y="2870200"/>
                <a:ext cx="234950" cy="150813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90" y="5"/>
                  </a:cxn>
                  <a:cxn ang="0">
                    <a:pos x="43" y="18"/>
                  </a:cxn>
                  <a:cxn ang="0">
                    <a:pos x="25" y="28"/>
                  </a:cxn>
                  <a:cxn ang="0">
                    <a:pos x="11" y="38"/>
                  </a:cxn>
                  <a:cxn ang="0">
                    <a:pos x="2" y="49"/>
                  </a:cxn>
                  <a:cxn ang="0">
                    <a:pos x="0" y="61"/>
                  </a:cxn>
                  <a:cxn ang="0">
                    <a:pos x="0" y="132"/>
                  </a:cxn>
                  <a:cxn ang="0">
                    <a:pos x="1" y="138"/>
                  </a:cxn>
                  <a:cxn ang="0">
                    <a:pos x="6" y="150"/>
                  </a:cxn>
                  <a:cxn ang="0">
                    <a:pos x="17" y="160"/>
                  </a:cxn>
                  <a:cxn ang="0">
                    <a:pos x="33" y="170"/>
                  </a:cxn>
                  <a:cxn ang="0">
                    <a:pos x="64" y="182"/>
                  </a:cxn>
                  <a:cxn ang="0">
                    <a:pos x="118" y="190"/>
                  </a:cxn>
                  <a:cxn ang="0">
                    <a:pos x="148" y="191"/>
                  </a:cxn>
                  <a:cxn ang="0">
                    <a:pos x="205" y="186"/>
                  </a:cxn>
                  <a:cxn ang="0">
                    <a:pos x="252" y="174"/>
                  </a:cxn>
                  <a:cxn ang="0">
                    <a:pos x="271" y="165"/>
                  </a:cxn>
                  <a:cxn ang="0">
                    <a:pos x="284" y="155"/>
                  </a:cxn>
                  <a:cxn ang="0">
                    <a:pos x="293" y="144"/>
                  </a:cxn>
                  <a:cxn ang="0">
                    <a:pos x="295" y="132"/>
                  </a:cxn>
                  <a:cxn ang="0">
                    <a:pos x="295" y="61"/>
                  </a:cxn>
                  <a:cxn ang="0">
                    <a:pos x="293" y="49"/>
                  </a:cxn>
                  <a:cxn ang="0">
                    <a:pos x="284" y="38"/>
                  </a:cxn>
                  <a:cxn ang="0">
                    <a:pos x="271" y="28"/>
                  </a:cxn>
                  <a:cxn ang="0">
                    <a:pos x="252" y="18"/>
                  </a:cxn>
                  <a:cxn ang="0">
                    <a:pos x="205" y="5"/>
                  </a:cxn>
                  <a:cxn ang="0">
                    <a:pos x="148" y="0"/>
                  </a:cxn>
                  <a:cxn ang="0">
                    <a:pos x="148" y="118"/>
                  </a:cxn>
                  <a:cxn ang="0">
                    <a:pos x="118" y="117"/>
                  </a:cxn>
                  <a:cxn ang="0">
                    <a:pos x="66" y="108"/>
                  </a:cxn>
                  <a:cxn ang="0">
                    <a:pos x="35" y="97"/>
                  </a:cxn>
                  <a:cxn ang="0">
                    <a:pos x="20" y="88"/>
                  </a:cxn>
                  <a:cxn ang="0">
                    <a:pos x="8" y="77"/>
                  </a:cxn>
                  <a:cxn ang="0">
                    <a:pos x="2" y="66"/>
                  </a:cxn>
                  <a:cxn ang="0">
                    <a:pos x="2" y="61"/>
                  </a:cxn>
                  <a:cxn ang="0">
                    <a:pos x="5" y="49"/>
                  </a:cxn>
                  <a:cxn ang="0">
                    <a:pos x="13" y="38"/>
                  </a:cxn>
                  <a:cxn ang="0">
                    <a:pos x="27" y="29"/>
                  </a:cxn>
                  <a:cxn ang="0">
                    <a:pos x="44" y="20"/>
                  </a:cxn>
                  <a:cxn ang="0">
                    <a:pos x="90" y="8"/>
                  </a:cxn>
                  <a:cxn ang="0">
                    <a:pos x="148" y="3"/>
                  </a:cxn>
                  <a:cxn ang="0">
                    <a:pos x="177" y="4"/>
                  </a:cxn>
                  <a:cxn ang="0">
                    <a:pos x="230" y="13"/>
                  </a:cxn>
                  <a:cxn ang="0">
                    <a:pos x="261" y="24"/>
                  </a:cxn>
                  <a:cxn ang="0">
                    <a:pos x="276" y="33"/>
                  </a:cxn>
                  <a:cxn ang="0">
                    <a:pos x="287" y="44"/>
                  </a:cxn>
                  <a:cxn ang="0">
                    <a:pos x="293" y="55"/>
                  </a:cxn>
                  <a:cxn ang="0">
                    <a:pos x="293" y="61"/>
                  </a:cxn>
                  <a:cxn ang="0">
                    <a:pos x="290" y="72"/>
                  </a:cxn>
                  <a:cxn ang="0">
                    <a:pos x="282" y="83"/>
                  </a:cxn>
                  <a:cxn ang="0">
                    <a:pos x="268" y="93"/>
                  </a:cxn>
                  <a:cxn ang="0">
                    <a:pos x="251" y="101"/>
                  </a:cxn>
                  <a:cxn ang="0">
                    <a:pos x="205" y="113"/>
                  </a:cxn>
                  <a:cxn ang="0">
                    <a:pos x="148" y="118"/>
                  </a:cxn>
                </a:cxnLst>
                <a:rect l="0" t="0" r="r" b="b"/>
                <a:pathLst>
                  <a:path w="295" h="191">
                    <a:moveTo>
                      <a:pt x="148" y="0"/>
                    </a:moveTo>
                    <a:lnTo>
                      <a:pt x="148" y="0"/>
                    </a:lnTo>
                    <a:lnTo>
                      <a:pt x="118" y="2"/>
                    </a:lnTo>
                    <a:lnTo>
                      <a:pt x="90" y="5"/>
                    </a:lnTo>
                    <a:lnTo>
                      <a:pt x="64" y="11"/>
                    </a:lnTo>
                    <a:lnTo>
                      <a:pt x="43" y="18"/>
                    </a:lnTo>
                    <a:lnTo>
                      <a:pt x="33" y="23"/>
                    </a:lnTo>
                    <a:lnTo>
                      <a:pt x="25" y="28"/>
                    </a:lnTo>
                    <a:lnTo>
                      <a:pt x="17" y="33"/>
                    </a:lnTo>
                    <a:lnTo>
                      <a:pt x="11" y="38"/>
                    </a:lnTo>
                    <a:lnTo>
                      <a:pt x="6" y="42"/>
                    </a:lnTo>
                    <a:lnTo>
                      <a:pt x="2" y="49"/>
                    </a:lnTo>
                    <a:lnTo>
                      <a:pt x="1" y="55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1" y="138"/>
                    </a:lnTo>
                    <a:lnTo>
                      <a:pt x="2" y="144"/>
                    </a:lnTo>
                    <a:lnTo>
                      <a:pt x="6" y="150"/>
                    </a:lnTo>
                    <a:lnTo>
                      <a:pt x="11" y="155"/>
                    </a:lnTo>
                    <a:lnTo>
                      <a:pt x="17" y="160"/>
                    </a:lnTo>
                    <a:lnTo>
                      <a:pt x="25" y="165"/>
                    </a:lnTo>
                    <a:lnTo>
                      <a:pt x="33" y="170"/>
                    </a:lnTo>
                    <a:lnTo>
                      <a:pt x="43" y="174"/>
                    </a:lnTo>
                    <a:lnTo>
                      <a:pt x="64" y="182"/>
                    </a:lnTo>
                    <a:lnTo>
                      <a:pt x="90" y="186"/>
                    </a:lnTo>
                    <a:lnTo>
                      <a:pt x="118" y="190"/>
                    </a:lnTo>
                    <a:lnTo>
                      <a:pt x="148" y="191"/>
                    </a:lnTo>
                    <a:lnTo>
                      <a:pt x="148" y="191"/>
                    </a:lnTo>
                    <a:lnTo>
                      <a:pt x="177" y="190"/>
                    </a:lnTo>
                    <a:lnTo>
                      <a:pt x="205" y="186"/>
                    </a:lnTo>
                    <a:lnTo>
                      <a:pt x="231" y="182"/>
                    </a:lnTo>
                    <a:lnTo>
                      <a:pt x="252" y="174"/>
                    </a:lnTo>
                    <a:lnTo>
                      <a:pt x="262" y="170"/>
                    </a:lnTo>
                    <a:lnTo>
                      <a:pt x="271" y="165"/>
                    </a:lnTo>
                    <a:lnTo>
                      <a:pt x="278" y="160"/>
                    </a:lnTo>
                    <a:lnTo>
                      <a:pt x="284" y="155"/>
                    </a:lnTo>
                    <a:lnTo>
                      <a:pt x="289" y="150"/>
                    </a:lnTo>
                    <a:lnTo>
                      <a:pt x="293" y="144"/>
                    </a:lnTo>
                    <a:lnTo>
                      <a:pt x="294" y="138"/>
                    </a:lnTo>
                    <a:lnTo>
                      <a:pt x="295" y="132"/>
                    </a:lnTo>
                    <a:lnTo>
                      <a:pt x="295" y="61"/>
                    </a:lnTo>
                    <a:lnTo>
                      <a:pt x="295" y="61"/>
                    </a:lnTo>
                    <a:lnTo>
                      <a:pt x="294" y="55"/>
                    </a:lnTo>
                    <a:lnTo>
                      <a:pt x="293" y="49"/>
                    </a:lnTo>
                    <a:lnTo>
                      <a:pt x="289" y="42"/>
                    </a:lnTo>
                    <a:lnTo>
                      <a:pt x="284" y="38"/>
                    </a:lnTo>
                    <a:lnTo>
                      <a:pt x="278" y="33"/>
                    </a:lnTo>
                    <a:lnTo>
                      <a:pt x="271" y="28"/>
                    </a:lnTo>
                    <a:lnTo>
                      <a:pt x="262" y="23"/>
                    </a:lnTo>
                    <a:lnTo>
                      <a:pt x="252" y="18"/>
                    </a:lnTo>
                    <a:lnTo>
                      <a:pt x="230" y="11"/>
                    </a:lnTo>
                    <a:lnTo>
                      <a:pt x="205" y="5"/>
                    </a:lnTo>
                    <a:lnTo>
                      <a:pt x="177" y="2"/>
                    </a:lnTo>
                    <a:lnTo>
                      <a:pt x="148" y="0"/>
                    </a:lnTo>
                    <a:lnTo>
                      <a:pt x="148" y="0"/>
                    </a:lnTo>
                    <a:close/>
                    <a:moveTo>
                      <a:pt x="148" y="118"/>
                    </a:moveTo>
                    <a:lnTo>
                      <a:pt x="148" y="118"/>
                    </a:lnTo>
                    <a:lnTo>
                      <a:pt x="118" y="117"/>
                    </a:lnTo>
                    <a:lnTo>
                      <a:pt x="90" y="113"/>
                    </a:lnTo>
                    <a:lnTo>
                      <a:pt x="66" y="108"/>
                    </a:lnTo>
                    <a:lnTo>
                      <a:pt x="44" y="101"/>
                    </a:lnTo>
                    <a:lnTo>
                      <a:pt x="35" y="97"/>
                    </a:lnTo>
                    <a:lnTo>
                      <a:pt x="27" y="93"/>
                    </a:lnTo>
                    <a:lnTo>
                      <a:pt x="20" y="88"/>
                    </a:lnTo>
                    <a:lnTo>
                      <a:pt x="13" y="83"/>
                    </a:lnTo>
                    <a:lnTo>
                      <a:pt x="8" y="77"/>
                    </a:lnTo>
                    <a:lnTo>
                      <a:pt x="5" y="72"/>
                    </a:lnTo>
                    <a:lnTo>
                      <a:pt x="2" y="66"/>
                    </a:lnTo>
                    <a:lnTo>
                      <a:pt x="2" y="61"/>
                    </a:lnTo>
                    <a:lnTo>
                      <a:pt x="2" y="61"/>
                    </a:lnTo>
                    <a:lnTo>
                      <a:pt x="2" y="55"/>
                    </a:lnTo>
                    <a:lnTo>
                      <a:pt x="5" y="49"/>
                    </a:lnTo>
                    <a:lnTo>
                      <a:pt x="8" y="44"/>
                    </a:lnTo>
                    <a:lnTo>
                      <a:pt x="13" y="38"/>
                    </a:lnTo>
                    <a:lnTo>
                      <a:pt x="20" y="33"/>
                    </a:lnTo>
                    <a:lnTo>
                      <a:pt x="27" y="29"/>
                    </a:lnTo>
                    <a:lnTo>
                      <a:pt x="35" y="24"/>
                    </a:lnTo>
                    <a:lnTo>
                      <a:pt x="44" y="20"/>
                    </a:lnTo>
                    <a:lnTo>
                      <a:pt x="66" y="13"/>
                    </a:lnTo>
                    <a:lnTo>
                      <a:pt x="90" y="8"/>
                    </a:lnTo>
                    <a:lnTo>
                      <a:pt x="118" y="4"/>
                    </a:lnTo>
                    <a:lnTo>
                      <a:pt x="148" y="3"/>
                    </a:lnTo>
                    <a:lnTo>
                      <a:pt x="148" y="3"/>
                    </a:lnTo>
                    <a:lnTo>
                      <a:pt x="177" y="4"/>
                    </a:lnTo>
                    <a:lnTo>
                      <a:pt x="205" y="8"/>
                    </a:lnTo>
                    <a:lnTo>
                      <a:pt x="230" y="13"/>
                    </a:lnTo>
                    <a:lnTo>
                      <a:pt x="251" y="20"/>
                    </a:lnTo>
                    <a:lnTo>
                      <a:pt x="261" y="24"/>
                    </a:lnTo>
                    <a:lnTo>
                      <a:pt x="268" y="29"/>
                    </a:lnTo>
                    <a:lnTo>
                      <a:pt x="276" y="33"/>
                    </a:lnTo>
                    <a:lnTo>
                      <a:pt x="282" y="38"/>
                    </a:lnTo>
                    <a:lnTo>
                      <a:pt x="287" y="44"/>
                    </a:lnTo>
                    <a:lnTo>
                      <a:pt x="290" y="49"/>
                    </a:lnTo>
                    <a:lnTo>
                      <a:pt x="293" y="55"/>
                    </a:lnTo>
                    <a:lnTo>
                      <a:pt x="293" y="61"/>
                    </a:lnTo>
                    <a:lnTo>
                      <a:pt x="293" y="61"/>
                    </a:lnTo>
                    <a:lnTo>
                      <a:pt x="293" y="66"/>
                    </a:lnTo>
                    <a:lnTo>
                      <a:pt x="290" y="72"/>
                    </a:lnTo>
                    <a:lnTo>
                      <a:pt x="287" y="77"/>
                    </a:lnTo>
                    <a:lnTo>
                      <a:pt x="282" y="83"/>
                    </a:lnTo>
                    <a:lnTo>
                      <a:pt x="276" y="88"/>
                    </a:lnTo>
                    <a:lnTo>
                      <a:pt x="268" y="93"/>
                    </a:lnTo>
                    <a:lnTo>
                      <a:pt x="261" y="97"/>
                    </a:lnTo>
                    <a:lnTo>
                      <a:pt x="251" y="101"/>
                    </a:lnTo>
                    <a:lnTo>
                      <a:pt x="230" y="108"/>
                    </a:lnTo>
                    <a:lnTo>
                      <a:pt x="205" y="113"/>
                    </a:lnTo>
                    <a:lnTo>
                      <a:pt x="177" y="117"/>
                    </a:lnTo>
                    <a:lnTo>
                      <a:pt x="148" y="118"/>
                    </a:lnTo>
                    <a:lnTo>
                      <a:pt x="148" y="1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79" name="Freeform 28"/>
              <p:cNvSpPr>
                <a:spLocks noEditPoints="1"/>
              </p:cNvSpPr>
              <p:nvPr/>
            </p:nvSpPr>
            <p:spPr bwMode="auto">
              <a:xfrm>
                <a:off x="769938" y="2871788"/>
                <a:ext cx="214313" cy="85725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83" y="5"/>
                  </a:cxn>
                  <a:cxn ang="0">
                    <a:pos x="40" y="16"/>
                  </a:cxn>
                  <a:cxn ang="0">
                    <a:pos x="16" y="29"/>
                  </a:cxn>
                  <a:cxn ang="0">
                    <a:pos x="6" y="38"/>
                  </a:cxn>
                  <a:cxn ang="0">
                    <a:pos x="0" y="48"/>
                  </a:cxn>
                  <a:cxn ang="0">
                    <a:pos x="0" y="55"/>
                  </a:cxn>
                  <a:cxn ang="0">
                    <a:pos x="3" y="66"/>
                  </a:cxn>
                  <a:cxn ang="0">
                    <a:pos x="10" y="76"/>
                  </a:cxn>
                  <a:cxn ang="0">
                    <a:pos x="24" y="84"/>
                  </a:cxn>
                  <a:cxn ang="0">
                    <a:pos x="60" y="99"/>
                  </a:cxn>
                  <a:cxn ang="0">
                    <a:pos x="108" y="107"/>
                  </a:cxn>
                  <a:cxn ang="0">
                    <a:pos x="136" y="108"/>
                  </a:cxn>
                  <a:cxn ang="0">
                    <a:pos x="188" y="104"/>
                  </a:cxn>
                  <a:cxn ang="0">
                    <a:pos x="231" y="93"/>
                  </a:cxn>
                  <a:cxn ang="0">
                    <a:pos x="255" y="81"/>
                  </a:cxn>
                  <a:cxn ang="0">
                    <a:pos x="265" y="71"/>
                  </a:cxn>
                  <a:cxn ang="0">
                    <a:pos x="270" y="60"/>
                  </a:cxn>
                  <a:cxn ang="0">
                    <a:pos x="271" y="55"/>
                  </a:cxn>
                  <a:cxn ang="0">
                    <a:pos x="268" y="43"/>
                  </a:cxn>
                  <a:cxn ang="0">
                    <a:pos x="260" y="34"/>
                  </a:cxn>
                  <a:cxn ang="0">
                    <a:pos x="247" y="25"/>
                  </a:cxn>
                  <a:cxn ang="0">
                    <a:pos x="211" y="10"/>
                  </a:cxn>
                  <a:cxn ang="0">
                    <a:pos x="163" y="1"/>
                  </a:cxn>
                  <a:cxn ang="0">
                    <a:pos x="136" y="0"/>
                  </a:cxn>
                  <a:cxn ang="0">
                    <a:pos x="136" y="101"/>
                  </a:cxn>
                  <a:cxn ang="0">
                    <a:pos x="90" y="97"/>
                  </a:cxn>
                  <a:cxn ang="0">
                    <a:pos x="52" y="87"/>
                  </a:cxn>
                  <a:cxn ang="0">
                    <a:pos x="28" y="72"/>
                  </a:cxn>
                  <a:cxn ang="0">
                    <a:pos x="21" y="63"/>
                  </a:cxn>
                  <a:cxn ang="0">
                    <a:pos x="19" y="55"/>
                  </a:cxn>
                  <a:cxn ang="0">
                    <a:pos x="19" y="50"/>
                  </a:cxn>
                  <a:cxn ang="0">
                    <a:pos x="24" y="41"/>
                  </a:cxn>
                  <a:cxn ang="0">
                    <a:pos x="39" y="29"/>
                  </a:cxn>
                  <a:cxn ang="0">
                    <a:pos x="70" y="16"/>
                  </a:cxn>
                  <a:cxn ang="0">
                    <a:pos x="112" y="9"/>
                  </a:cxn>
                  <a:cxn ang="0">
                    <a:pos x="136" y="7"/>
                  </a:cxn>
                  <a:cxn ang="0">
                    <a:pos x="182" y="11"/>
                  </a:cxn>
                  <a:cxn ang="0">
                    <a:pos x="219" y="21"/>
                  </a:cxn>
                  <a:cxn ang="0">
                    <a:pos x="244" y="36"/>
                  </a:cxn>
                  <a:cxn ang="0">
                    <a:pos x="250" y="45"/>
                  </a:cxn>
                  <a:cxn ang="0">
                    <a:pos x="252" y="55"/>
                  </a:cxn>
                  <a:cxn ang="0">
                    <a:pos x="252" y="60"/>
                  </a:cxn>
                  <a:cxn ang="0">
                    <a:pos x="247" y="68"/>
                  </a:cxn>
                  <a:cxn ang="0">
                    <a:pos x="232" y="81"/>
                  </a:cxn>
                  <a:cxn ang="0">
                    <a:pos x="201" y="93"/>
                  </a:cxn>
                  <a:cxn ang="0">
                    <a:pos x="159" y="101"/>
                  </a:cxn>
                  <a:cxn ang="0">
                    <a:pos x="136" y="101"/>
                  </a:cxn>
                </a:cxnLst>
                <a:rect l="0" t="0" r="r" b="b"/>
                <a:pathLst>
                  <a:path w="271" h="108">
                    <a:moveTo>
                      <a:pt x="136" y="0"/>
                    </a:moveTo>
                    <a:lnTo>
                      <a:pt x="136" y="0"/>
                    </a:lnTo>
                    <a:lnTo>
                      <a:pt x="108" y="1"/>
                    </a:lnTo>
                    <a:lnTo>
                      <a:pt x="83" y="5"/>
                    </a:lnTo>
                    <a:lnTo>
                      <a:pt x="60" y="10"/>
                    </a:lnTo>
                    <a:lnTo>
                      <a:pt x="40" y="16"/>
                    </a:lnTo>
                    <a:lnTo>
                      <a:pt x="24" y="25"/>
                    </a:lnTo>
                    <a:lnTo>
                      <a:pt x="16" y="29"/>
                    </a:lnTo>
                    <a:lnTo>
                      <a:pt x="10" y="34"/>
                    </a:lnTo>
                    <a:lnTo>
                      <a:pt x="6" y="38"/>
                    </a:lnTo>
                    <a:lnTo>
                      <a:pt x="3" y="43"/>
                    </a:lnTo>
                    <a:lnTo>
                      <a:pt x="0" y="48"/>
                    </a:lnTo>
                    <a:lnTo>
                      <a:pt x="0" y="55"/>
                    </a:lnTo>
                    <a:lnTo>
                      <a:pt x="0" y="55"/>
                    </a:lnTo>
                    <a:lnTo>
                      <a:pt x="0" y="60"/>
                    </a:lnTo>
                    <a:lnTo>
                      <a:pt x="3" y="66"/>
                    </a:lnTo>
                    <a:lnTo>
                      <a:pt x="6" y="71"/>
                    </a:lnTo>
                    <a:lnTo>
                      <a:pt x="10" y="76"/>
                    </a:lnTo>
                    <a:lnTo>
                      <a:pt x="16" y="81"/>
                    </a:lnTo>
                    <a:lnTo>
                      <a:pt x="24" y="84"/>
                    </a:lnTo>
                    <a:lnTo>
                      <a:pt x="40" y="93"/>
                    </a:lnTo>
                    <a:lnTo>
                      <a:pt x="60" y="99"/>
                    </a:lnTo>
                    <a:lnTo>
                      <a:pt x="83" y="104"/>
                    </a:lnTo>
                    <a:lnTo>
                      <a:pt x="108" y="107"/>
                    </a:lnTo>
                    <a:lnTo>
                      <a:pt x="136" y="108"/>
                    </a:lnTo>
                    <a:lnTo>
                      <a:pt x="136" y="108"/>
                    </a:lnTo>
                    <a:lnTo>
                      <a:pt x="163" y="107"/>
                    </a:lnTo>
                    <a:lnTo>
                      <a:pt x="188" y="104"/>
                    </a:lnTo>
                    <a:lnTo>
                      <a:pt x="211" y="99"/>
                    </a:lnTo>
                    <a:lnTo>
                      <a:pt x="231" y="93"/>
                    </a:lnTo>
                    <a:lnTo>
                      <a:pt x="247" y="84"/>
                    </a:lnTo>
                    <a:lnTo>
                      <a:pt x="255" y="81"/>
                    </a:lnTo>
                    <a:lnTo>
                      <a:pt x="260" y="76"/>
                    </a:lnTo>
                    <a:lnTo>
                      <a:pt x="265" y="71"/>
                    </a:lnTo>
                    <a:lnTo>
                      <a:pt x="268" y="66"/>
                    </a:lnTo>
                    <a:lnTo>
                      <a:pt x="270" y="60"/>
                    </a:lnTo>
                    <a:lnTo>
                      <a:pt x="271" y="55"/>
                    </a:lnTo>
                    <a:lnTo>
                      <a:pt x="271" y="55"/>
                    </a:lnTo>
                    <a:lnTo>
                      <a:pt x="270" y="48"/>
                    </a:lnTo>
                    <a:lnTo>
                      <a:pt x="268" y="43"/>
                    </a:lnTo>
                    <a:lnTo>
                      <a:pt x="265" y="38"/>
                    </a:lnTo>
                    <a:lnTo>
                      <a:pt x="260" y="34"/>
                    </a:lnTo>
                    <a:lnTo>
                      <a:pt x="255" y="29"/>
                    </a:lnTo>
                    <a:lnTo>
                      <a:pt x="247" y="25"/>
                    </a:lnTo>
                    <a:lnTo>
                      <a:pt x="231" y="16"/>
                    </a:lnTo>
                    <a:lnTo>
                      <a:pt x="211" y="10"/>
                    </a:lnTo>
                    <a:lnTo>
                      <a:pt x="188" y="5"/>
                    </a:lnTo>
                    <a:lnTo>
                      <a:pt x="163" y="1"/>
                    </a:lnTo>
                    <a:lnTo>
                      <a:pt x="136" y="0"/>
                    </a:lnTo>
                    <a:lnTo>
                      <a:pt x="136" y="0"/>
                    </a:lnTo>
                    <a:close/>
                    <a:moveTo>
                      <a:pt x="136" y="101"/>
                    </a:moveTo>
                    <a:lnTo>
                      <a:pt x="136" y="101"/>
                    </a:lnTo>
                    <a:lnTo>
                      <a:pt x="112" y="101"/>
                    </a:lnTo>
                    <a:lnTo>
                      <a:pt x="90" y="97"/>
                    </a:lnTo>
                    <a:lnTo>
                      <a:pt x="70" y="93"/>
                    </a:lnTo>
                    <a:lnTo>
                      <a:pt x="52" y="87"/>
                    </a:lnTo>
                    <a:lnTo>
                      <a:pt x="39" y="81"/>
                    </a:lnTo>
                    <a:lnTo>
                      <a:pt x="28" y="72"/>
                    </a:lnTo>
                    <a:lnTo>
                      <a:pt x="24" y="68"/>
                    </a:lnTo>
                    <a:lnTo>
                      <a:pt x="21" y="63"/>
                    </a:lnTo>
                    <a:lnTo>
                      <a:pt x="19" y="60"/>
                    </a:lnTo>
                    <a:lnTo>
                      <a:pt x="19" y="55"/>
                    </a:lnTo>
                    <a:lnTo>
                      <a:pt x="19" y="55"/>
                    </a:lnTo>
                    <a:lnTo>
                      <a:pt x="19" y="50"/>
                    </a:lnTo>
                    <a:lnTo>
                      <a:pt x="21" y="45"/>
                    </a:lnTo>
                    <a:lnTo>
                      <a:pt x="24" y="41"/>
                    </a:lnTo>
                    <a:lnTo>
                      <a:pt x="28" y="36"/>
                    </a:lnTo>
                    <a:lnTo>
                      <a:pt x="39" y="29"/>
                    </a:lnTo>
                    <a:lnTo>
                      <a:pt x="52" y="21"/>
                    </a:lnTo>
                    <a:lnTo>
                      <a:pt x="70" y="16"/>
                    </a:lnTo>
                    <a:lnTo>
                      <a:pt x="90" y="11"/>
                    </a:lnTo>
                    <a:lnTo>
                      <a:pt x="112" y="9"/>
                    </a:lnTo>
                    <a:lnTo>
                      <a:pt x="136" y="7"/>
                    </a:lnTo>
                    <a:lnTo>
                      <a:pt x="136" y="7"/>
                    </a:lnTo>
                    <a:lnTo>
                      <a:pt x="159" y="9"/>
                    </a:lnTo>
                    <a:lnTo>
                      <a:pt x="182" y="11"/>
                    </a:lnTo>
                    <a:lnTo>
                      <a:pt x="201" y="16"/>
                    </a:lnTo>
                    <a:lnTo>
                      <a:pt x="219" y="21"/>
                    </a:lnTo>
                    <a:lnTo>
                      <a:pt x="232" y="29"/>
                    </a:lnTo>
                    <a:lnTo>
                      <a:pt x="244" y="36"/>
                    </a:lnTo>
                    <a:lnTo>
                      <a:pt x="247" y="41"/>
                    </a:lnTo>
                    <a:lnTo>
                      <a:pt x="250" y="45"/>
                    </a:lnTo>
                    <a:lnTo>
                      <a:pt x="252" y="50"/>
                    </a:lnTo>
                    <a:lnTo>
                      <a:pt x="252" y="55"/>
                    </a:lnTo>
                    <a:lnTo>
                      <a:pt x="252" y="55"/>
                    </a:lnTo>
                    <a:lnTo>
                      <a:pt x="252" y="60"/>
                    </a:lnTo>
                    <a:lnTo>
                      <a:pt x="250" y="63"/>
                    </a:lnTo>
                    <a:lnTo>
                      <a:pt x="247" y="68"/>
                    </a:lnTo>
                    <a:lnTo>
                      <a:pt x="244" y="72"/>
                    </a:lnTo>
                    <a:lnTo>
                      <a:pt x="232" y="81"/>
                    </a:lnTo>
                    <a:lnTo>
                      <a:pt x="219" y="87"/>
                    </a:lnTo>
                    <a:lnTo>
                      <a:pt x="201" y="93"/>
                    </a:lnTo>
                    <a:lnTo>
                      <a:pt x="182" y="97"/>
                    </a:lnTo>
                    <a:lnTo>
                      <a:pt x="159" y="101"/>
                    </a:lnTo>
                    <a:lnTo>
                      <a:pt x="136" y="101"/>
                    </a:lnTo>
                    <a:lnTo>
                      <a:pt x="136" y="1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</p:grpSp>
        <p:grpSp>
          <p:nvGrpSpPr>
            <p:cNvPr id="13" name="그룹 139"/>
            <p:cNvGrpSpPr/>
            <p:nvPr userDrawn="1"/>
          </p:nvGrpSpPr>
          <p:grpSpPr>
            <a:xfrm>
              <a:off x="-4915477" y="3223397"/>
              <a:ext cx="508000" cy="109538"/>
              <a:chOff x="4405313" y="4660192"/>
              <a:chExt cx="508000" cy="109538"/>
            </a:xfrm>
            <a:solidFill>
              <a:srgbClr val="FCFAEF"/>
            </a:solidFill>
          </p:grpSpPr>
          <p:sp>
            <p:nvSpPr>
              <p:cNvPr id="69" name="Freeform 50"/>
              <p:cNvSpPr>
                <a:spLocks/>
              </p:cNvSpPr>
              <p:nvPr/>
            </p:nvSpPr>
            <p:spPr bwMode="auto">
              <a:xfrm>
                <a:off x="4405313" y="4660192"/>
                <a:ext cx="73025" cy="109538"/>
              </a:xfrm>
              <a:custGeom>
                <a:avLst/>
                <a:gdLst/>
                <a:ahLst/>
                <a:cxnLst>
                  <a:cxn ang="0">
                    <a:pos x="5" y="104"/>
                  </a:cxn>
                  <a:cxn ang="0">
                    <a:pos x="20" y="111"/>
                  </a:cxn>
                  <a:cxn ang="0">
                    <a:pos x="39" y="114"/>
                  </a:cxn>
                  <a:cxn ang="0">
                    <a:pos x="47" y="112"/>
                  </a:cxn>
                  <a:cxn ang="0">
                    <a:pos x="58" y="104"/>
                  </a:cxn>
                  <a:cxn ang="0">
                    <a:pos x="59" y="99"/>
                  </a:cxn>
                  <a:cxn ang="0">
                    <a:pos x="54" y="88"/>
                  </a:cxn>
                  <a:cxn ang="0">
                    <a:pos x="38" y="80"/>
                  </a:cxn>
                  <a:cxn ang="0">
                    <a:pos x="23" y="73"/>
                  </a:cxn>
                  <a:cxn ang="0">
                    <a:pos x="11" y="65"/>
                  </a:cxn>
                  <a:cxn ang="0">
                    <a:pos x="4" y="54"/>
                  </a:cxn>
                  <a:cxn ang="0">
                    <a:pos x="1" y="41"/>
                  </a:cxn>
                  <a:cxn ang="0">
                    <a:pos x="1" y="33"/>
                  </a:cxn>
                  <a:cxn ang="0">
                    <a:pos x="8" y="18"/>
                  </a:cxn>
                  <a:cxn ang="0">
                    <a:pos x="21" y="7"/>
                  </a:cxn>
                  <a:cxn ang="0">
                    <a:pos x="40" y="2"/>
                  </a:cxn>
                  <a:cxn ang="0">
                    <a:pos x="51" y="0"/>
                  </a:cxn>
                  <a:cxn ang="0">
                    <a:pos x="70" y="3"/>
                  </a:cxn>
                  <a:cxn ang="0">
                    <a:pos x="85" y="7"/>
                  </a:cxn>
                  <a:cxn ang="0">
                    <a:pos x="78" y="31"/>
                  </a:cxn>
                  <a:cxn ang="0">
                    <a:pos x="59" y="26"/>
                  </a:cxn>
                  <a:cxn ang="0">
                    <a:pos x="51" y="26"/>
                  </a:cxn>
                  <a:cxn ang="0">
                    <a:pos x="36" y="30"/>
                  </a:cxn>
                  <a:cxn ang="0">
                    <a:pos x="31" y="38"/>
                  </a:cxn>
                  <a:cxn ang="0">
                    <a:pos x="32" y="43"/>
                  </a:cxn>
                  <a:cxn ang="0">
                    <a:pos x="44" y="53"/>
                  </a:cxn>
                  <a:cxn ang="0">
                    <a:pos x="55" y="57"/>
                  </a:cxn>
                  <a:cxn ang="0">
                    <a:pos x="71" y="64"/>
                  </a:cxn>
                  <a:cxn ang="0">
                    <a:pos x="82" y="73"/>
                  </a:cxn>
                  <a:cxn ang="0">
                    <a:pos x="88" y="84"/>
                  </a:cxn>
                  <a:cxn ang="0">
                    <a:pos x="90" y="96"/>
                  </a:cxn>
                  <a:cxn ang="0">
                    <a:pos x="89" y="104"/>
                  </a:cxn>
                  <a:cxn ang="0">
                    <a:pos x="83" y="119"/>
                  </a:cxn>
                  <a:cxn ang="0">
                    <a:pos x="70" y="130"/>
                  </a:cxn>
                  <a:cxn ang="0">
                    <a:pos x="50" y="137"/>
                  </a:cxn>
                  <a:cxn ang="0">
                    <a:pos x="36" y="138"/>
                  </a:cxn>
                  <a:cxn ang="0">
                    <a:pos x="15" y="135"/>
                  </a:cxn>
                  <a:cxn ang="0">
                    <a:pos x="0" y="130"/>
                  </a:cxn>
                </a:cxnLst>
                <a:rect l="0" t="0" r="r" b="b"/>
                <a:pathLst>
                  <a:path w="90" h="138">
                    <a:moveTo>
                      <a:pt x="5" y="104"/>
                    </a:moveTo>
                    <a:lnTo>
                      <a:pt x="5" y="104"/>
                    </a:lnTo>
                    <a:lnTo>
                      <a:pt x="12" y="108"/>
                    </a:lnTo>
                    <a:lnTo>
                      <a:pt x="20" y="111"/>
                    </a:lnTo>
                    <a:lnTo>
                      <a:pt x="29" y="112"/>
                    </a:lnTo>
                    <a:lnTo>
                      <a:pt x="39" y="114"/>
                    </a:lnTo>
                    <a:lnTo>
                      <a:pt x="39" y="114"/>
                    </a:lnTo>
                    <a:lnTo>
                      <a:pt x="47" y="112"/>
                    </a:lnTo>
                    <a:lnTo>
                      <a:pt x="54" y="110"/>
                    </a:lnTo>
                    <a:lnTo>
                      <a:pt x="58" y="104"/>
                    </a:lnTo>
                    <a:lnTo>
                      <a:pt x="59" y="99"/>
                    </a:lnTo>
                    <a:lnTo>
                      <a:pt x="59" y="99"/>
                    </a:lnTo>
                    <a:lnTo>
                      <a:pt x="58" y="93"/>
                    </a:lnTo>
                    <a:lnTo>
                      <a:pt x="54" y="88"/>
                    </a:lnTo>
                    <a:lnTo>
                      <a:pt x="47" y="84"/>
                    </a:lnTo>
                    <a:lnTo>
                      <a:pt x="38" y="80"/>
                    </a:lnTo>
                    <a:lnTo>
                      <a:pt x="38" y="80"/>
                    </a:lnTo>
                    <a:lnTo>
                      <a:pt x="23" y="73"/>
                    </a:lnTo>
                    <a:lnTo>
                      <a:pt x="16" y="69"/>
                    </a:lnTo>
                    <a:lnTo>
                      <a:pt x="11" y="65"/>
                    </a:lnTo>
                    <a:lnTo>
                      <a:pt x="7" y="60"/>
                    </a:lnTo>
                    <a:lnTo>
                      <a:pt x="4" y="54"/>
                    </a:lnTo>
                    <a:lnTo>
                      <a:pt x="1" y="48"/>
                    </a:lnTo>
                    <a:lnTo>
                      <a:pt x="1" y="41"/>
                    </a:lnTo>
                    <a:lnTo>
                      <a:pt x="1" y="41"/>
                    </a:lnTo>
                    <a:lnTo>
                      <a:pt x="1" y="33"/>
                    </a:lnTo>
                    <a:lnTo>
                      <a:pt x="4" y="25"/>
                    </a:lnTo>
                    <a:lnTo>
                      <a:pt x="8" y="18"/>
                    </a:lnTo>
                    <a:lnTo>
                      <a:pt x="15" y="12"/>
                    </a:lnTo>
                    <a:lnTo>
                      <a:pt x="21" y="7"/>
                    </a:lnTo>
                    <a:lnTo>
                      <a:pt x="29" y="4"/>
                    </a:lnTo>
                    <a:lnTo>
                      <a:pt x="40" y="2"/>
                    </a:lnTo>
                    <a:lnTo>
                      <a:pt x="51" y="0"/>
                    </a:lnTo>
                    <a:lnTo>
                      <a:pt x="51" y="0"/>
                    </a:lnTo>
                    <a:lnTo>
                      <a:pt x="62" y="2"/>
                    </a:lnTo>
                    <a:lnTo>
                      <a:pt x="70" y="3"/>
                    </a:lnTo>
                    <a:lnTo>
                      <a:pt x="78" y="6"/>
                    </a:lnTo>
                    <a:lnTo>
                      <a:pt x="85" y="7"/>
                    </a:lnTo>
                    <a:lnTo>
                      <a:pt x="78" y="31"/>
                    </a:lnTo>
                    <a:lnTo>
                      <a:pt x="78" y="31"/>
                    </a:lnTo>
                    <a:lnTo>
                      <a:pt x="67" y="27"/>
                    </a:lnTo>
                    <a:lnTo>
                      <a:pt x="59" y="26"/>
                    </a:lnTo>
                    <a:lnTo>
                      <a:pt x="51" y="26"/>
                    </a:lnTo>
                    <a:lnTo>
                      <a:pt x="51" y="26"/>
                    </a:lnTo>
                    <a:lnTo>
                      <a:pt x="42" y="26"/>
                    </a:lnTo>
                    <a:lnTo>
                      <a:pt x="36" y="30"/>
                    </a:lnTo>
                    <a:lnTo>
                      <a:pt x="32" y="34"/>
                    </a:lnTo>
                    <a:lnTo>
                      <a:pt x="31" y="38"/>
                    </a:lnTo>
                    <a:lnTo>
                      <a:pt x="31" y="38"/>
                    </a:lnTo>
                    <a:lnTo>
                      <a:pt x="32" y="43"/>
                    </a:lnTo>
                    <a:lnTo>
                      <a:pt x="38" y="49"/>
                    </a:lnTo>
                    <a:lnTo>
                      <a:pt x="44" y="53"/>
                    </a:lnTo>
                    <a:lnTo>
                      <a:pt x="55" y="57"/>
                    </a:lnTo>
                    <a:lnTo>
                      <a:pt x="55" y="57"/>
                    </a:lnTo>
                    <a:lnTo>
                      <a:pt x="65" y="61"/>
                    </a:lnTo>
                    <a:lnTo>
                      <a:pt x="71" y="64"/>
                    </a:lnTo>
                    <a:lnTo>
                      <a:pt x="77" y="68"/>
                    </a:lnTo>
                    <a:lnTo>
                      <a:pt x="82" y="73"/>
                    </a:lnTo>
                    <a:lnTo>
                      <a:pt x="85" y="79"/>
                    </a:lnTo>
                    <a:lnTo>
                      <a:pt x="88" y="84"/>
                    </a:lnTo>
                    <a:lnTo>
                      <a:pt x="90" y="89"/>
                    </a:lnTo>
                    <a:lnTo>
                      <a:pt x="90" y="96"/>
                    </a:lnTo>
                    <a:lnTo>
                      <a:pt x="90" y="96"/>
                    </a:lnTo>
                    <a:lnTo>
                      <a:pt x="89" y="104"/>
                    </a:lnTo>
                    <a:lnTo>
                      <a:pt x="88" y="112"/>
                    </a:lnTo>
                    <a:lnTo>
                      <a:pt x="83" y="119"/>
                    </a:lnTo>
                    <a:lnTo>
                      <a:pt x="77" y="126"/>
                    </a:lnTo>
                    <a:lnTo>
                      <a:pt x="70" y="130"/>
                    </a:lnTo>
                    <a:lnTo>
                      <a:pt x="61" y="134"/>
                    </a:lnTo>
                    <a:lnTo>
                      <a:pt x="50" y="137"/>
                    </a:lnTo>
                    <a:lnTo>
                      <a:pt x="36" y="138"/>
                    </a:lnTo>
                    <a:lnTo>
                      <a:pt x="36" y="138"/>
                    </a:lnTo>
                    <a:lnTo>
                      <a:pt x="25" y="137"/>
                    </a:lnTo>
                    <a:lnTo>
                      <a:pt x="15" y="135"/>
                    </a:lnTo>
                    <a:lnTo>
                      <a:pt x="7" y="133"/>
                    </a:lnTo>
                    <a:lnTo>
                      <a:pt x="0" y="130"/>
                    </a:lnTo>
                    <a:lnTo>
                      <a:pt x="5" y="104"/>
                    </a:lnTo>
                    <a:close/>
                  </a:path>
                </a:pathLst>
              </a:custGeom>
              <a:solidFill>
                <a:srgbClr val="5C60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70" name="Freeform 51"/>
              <p:cNvSpPr>
                <a:spLocks noEditPoints="1"/>
              </p:cNvSpPr>
              <p:nvPr/>
            </p:nvSpPr>
            <p:spPr bwMode="auto">
              <a:xfrm>
                <a:off x="4489451" y="4688767"/>
                <a:ext cx="73025" cy="80963"/>
              </a:xfrm>
              <a:custGeom>
                <a:avLst/>
                <a:gdLst/>
                <a:ahLst/>
                <a:cxnLst>
                  <a:cxn ang="0">
                    <a:pos x="28" y="60"/>
                  </a:cxn>
                  <a:cxn ang="0">
                    <a:pos x="28" y="60"/>
                  </a:cxn>
                  <a:cxn ang="0">
                    <a:pos x="30" y="65"/>
                  </a:cxn>
                  <a:cxn ang="0">
                    <a:pos x="31" y="69"/>
                  </a:cxn>
                  <a:cxn ang="0">
                    <a:pos x="34" y="71"/>
                  </a:cxn>
                  <a:cxn ang="0">
                    <a:pos x="38" y="74"/>
                  </a:cxn>
                  <a:cxn ang="0">
                    <a:pos x="46" y="77"/>
                  </a:cxn>
                  <a:cxn ang="0">
                    <a:pos x="55" y="78"/>
                  </a:cxn>
                  <a:cxn ang="0">
                    <a:pos x="55" y="78"/>
                  </a:cxn>
                  <a:cxn ang="0">
                    <a:pos x="70" y="78"/>
                  </a:cxn>
                  <a:cxn ang="0">
                    <a:pos x="82" y="74"/>
                  </a:cxn>
                  <a:cxn ang="0">
                    <a:pos x="86" y="94"/>
                  </a:cxn>
                  <a:cxn ang="0">
                    <a:pos x="86" y="94"/>
                  </a:cxn>
                  <a:cxn ang="0">
                    <a:pos x="78" y="97"/>
                  </a:cxn>
                  <a:cxn ang="0">
                    <a:pos x="70" y="100"/>
                  </a:cxn>
                  <a:cxn ang="0">
                    <a:pos x="51" y="101"/>
                  </a:cxn>
                  <a:cxn ang="0">
                    <a:pos x="51" y="101"/>
                  </a:cxn>
                  <a:cxn ang="0">
                    <a:pos x="41" y="100"/>
                  </a:cxn>
                  <a:cxn ang="0">
                    <a:pos x="30" y="97"/>
                  </a:cxn>
                  <a:cxn ang="0">
                    <a:pos x="22" y="93"/>
                  </a:cxn>
                  <a:cxn ang="0">
                    <a:pos x="14" y="87"/>
                  </a:cxn>
                  <a:cxn ang="0">
                    <a:pos x="8" y="81"/>
                  </a:cxn>
                  <a:cxn ang="0">
                    <a:pos x="4" y="73"/>
                  </a:cxn>
                  <a:cxn ang="0">
                    <a:pos x="1" y="62"/>
                  </a:cxn>
                  <a:cxn ang="0">
                    <a:pos x="0" y="51"/>
                  </a:cxn>
                  <a:cxn ang="0">
                    <a:pos x="0" y="51"/>
                  </a:cxn>
                  <a:cxn ang="0">
                    <a:pos x="1" y="43"/>
                  </a:cxn>
                  <a:cxn ang="0">
                    <a:pos x="3" y="33"/>
                  </a:cxn>
                  <a:cxn ang="0">
                    <a:pos x="7" y="24"/>
                  </a:cxn>
                  <a:cxn ang="0">
                    <a:pos x="12" y="17"/>
                  </a:cxn>
                  <a:cxn ang="0">
                    <a:pos x="19" y="11"/>
                  </a:cxn>
                  <a:cxn ang="0">
                    <a:pos x="27" y="5"/>
                  </a:cxn>
                  <a:cxn ang="0">
                    <a:pos x="38" y="1"/>
                  </a:cxn>
                  <a:cxn ang="0">
                    <a:pos x="49" y="0"/>
                  </a:cxn>
                  <a:cxn ang="0">
                    <a:pos x="49" y="0"/>
                  </a:cxn>
                  <a:cxn ang="0">
                    <a:pos x="59" y="1"/>
                  </a:cxn>
                  <a:cxn ang="0">
                    <a:pos x="69" y="5"/>
                  </a:cxn>
                  <a:cxn ang="0">
                    <a:pos x="76" y="9"/>
                  </a:cxn>
                  <a:cxn ang="0">
                    <a:pos x="82" y="16"/>
                  </a:cxn>
                  <a:cxn ang="0">
                    <a:pos x="86" y="23"/>
                  </a:cxn>
                  <a:cxn ang="0">
                    <a:pos x="89" y="31"/>
                  </a:cxn>
                  <a:cxn ang="0">
                    <a:pos x="92" y="39"/>
                  </a:cxn>
                  <a:cxn ang="0">
                    <a:pos x="92" y="48"/>
                  </a:cxn>
                  <a:cxn ang="0">
                    <a:pos x="92" y="48"/>
                  </a:cxn>
                  <a:cxn ang="0">
                    <a:pos x="91" y="60"/>
                  </a:cxn>
                  <a:cxn ang="0">
                    <a:pos x="28" y="60"/>
                  </a:cxn>
                  <a:cxn ang="0">
                    <a:pos x="64" y="40"/>
                  </a:cxn>
                  <a:cxn ang="0">
                    <a:pos x="64" y="40"/>
                  </a:cxn>
                  <a:cxn ang="0">
                    <a:pos x="64" y="33"/>
                  </a:cxn>
                  <a:cxn ang="0">
                    <a:pos x="61" y="27"/>
                  </a:cxn>
                  <a:cxn ang="0">
                    <a:pos x="58" y="24"/>
                  </a:cxn>
                  <a:cxn ang="0">
                    <a:pos x="55" y="23"/>
                  </a:cxn>
                  <a:cxn ang="0">
                    <a:pos x="51" y="21"/>
                  </a:cxn>
                  <a:cxn ang="0">
                    <a:pos x="47" y="20"/>
                  </a:cxn>
                  <a:cxn ang="0">
                    <a:pos x="47" y="20"/>
                  </a:cxn>
                  <a:cxn ang="0">
                    <a:pos x="43" y="21"/>
                  </a:cxn>
                  <a:cxn ang="0">
                    <a:pos x="39" y="23"/>
                  </a:cxn>
                  <a:cxn ang="0">
                    <a:pos x="37" y="24"/>
                  </a:cxn>
                  <a:cxn ang="0">
                    <a:pos x="34" y="27"/>
                  </a:cxn>
                  <a:cxn ang="0">
                    <a:pos x="30" y="33"/>
                  </a:cxn>
                  <a:cxn ang="0">
                    <a:pos x="28" y="40"/>
                  </a:cxn>
                  <a:cxn ang="0">
                    <a:pos x="64" y="40"/>
                  </a:cxn>
                </a:cxnLst>
                <a:rect l="0" t="0" r="r" b="b"/>
                <a:pathLst>
                  <a:path w="92" h="101">
                    <a:moveTo>
                      <a:pt x="28" y="60"/>
                    </a:moveTo>
                    <a:lnTo>
                      <a:pt x="28" y="60"/>
                    </a:lnTo>
                    <a:lnTo>
                      <a:pt x="30" y="65"/>
                    </a:lnTo>
                    <a:lnTo>
                      <a:pt x="31" y="69"/>
                    </a:lnTo>
                    <a:lnTo>
                      <a:pt x="34" y="71"/>
                    </a:lnTo>
                    <a:lnTo>
                      <a:pt x="38" y="74"/>
                    </a:lnTo>
                    <a:lnTo>
                      <a:pt x="46" y="77"/>
                    </a:lnTo>
                    <a:lnTo>
                      <a:pt x="55" y="78"/>
                    </a:lnTo>
                    <a:lnTo>
                      <a:pt x="55" y="78"/>
                    </a:lnTo>
                    <a:lnTo>
                      <a:pt x="70" y="78"/>
                    </a:lnTo>
                    <a:lnTo>
                      <a:pt x="82" y="74"/>
                    </a:lnTo>
                    <a:lnTo>
                      <a:pt x="86" y="94"/>
                    </a:lnTo>
                    <a:lnTo>
                      <a:pt x="86" y="94"/>
                    </a:lnTo>
                    <a:lnTo>
                      <a:pt x="78" y="97"/>
                    </a:lnTo>
                    <a:lnTo>
                      <a:pt x="70" y="100"/>
                    </a:lnTo>
                    <a:lnTo>
                      <a:pt x="51" y="101"/>
                    </a:lnTo>
                    <a:lnTo>
                      <a:pt x="51" y="101"/>
                    </a:lnTo>
                    <a:lnTo>
                      <a:pt x="41" y="100"/>
                    </a:lnTo>
                    <a:lnTo>
                      <a:pt x="30" y="97"/>
                    </a:lnTo>
                    <a:lnTo>
                      <a:pt x="22" y="93"/>
                    </a:lnTo>
                    <a:lnTo>
                      <a:pt x="14" y="87"/>
                    </a:lnTo>
                    <a:lnTo>
                      <a:pt x="8" y="81"/>
                    </a:lnTo>
                    <a:lnTo>
                      <a:pt x="4" y="73"/>
                    </a:lnTo>
                    <a:lnTo>
                      <a:pt x="1" y="62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1" y="43"/>
                    </a:lnTo>
                    <a:lnTo>
                      <a:pt x="3" y="33"/>
                    </a:lnTo>
                    <a:lnTo>
                      <a:pt x="7" y="24"/>
                    </a:lnTo>
                    <a:lnTo>
                      <a:pt x="12" y="17"/>
                    </a:lnTo>
                    <a:lnTo>
                      <a:pt x="19" y="11"/>
                    </a:lnTo>
                    <a:lnTo>
                      <a:pt x="27" y="5"/>
                    </a:lnTo>
                    <a:lnTo>
                      <a:pt x="38" y="1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59" y="1"/>
                    </a:lnTo>
                    <a:lnTo>
                      <a:pt x="69" y="5"/>
                    </a:lnTo>
                    <a:lnTo>
                      <a:pt x="76" y="9"/>
                    </a:lnTo>
                    <a:lnTo>
                      <a:pt x="82" y="16"/>
                    </a:lnTo>
                    <a:lnTo>
                      <a:pt x="86" y="23"/>
                    </a:lnTo>
                    <a:lnTo>
                      <a:pt x="89" y="31"/>
                    </a:lnTo>
                    <a:lnTo>
                      <a:pt x="92" y="39"/>
                    </a:lnTo>
                    <a:lnTo>
                      <a:pt x="92" y="48"/>
                    </a:lnTo>
                    <a:lnTo>
                      <a:pt x="92" y="48"/>
                    </a:lnTo>
                    <a:lnTo>
                      <a:pt x="91" y="60"/>
                    </a:lnTo>
                    <a:lnTo>
                      <a:pt x="28" y="60"/>
                    </a:lnTo>
                    <a:close/>
                    <a:moveTo>
                      <a:pt x="64" y="40"/>
                    </a:moveTo>
                    <a:lnTo>
                      <a:pt x="64" y="40"/>
                    </a:lnTo>
                    <a:lnTo>
                      <a:pt x="64" y="33"/>
                    </a:lnTo>
                    <a:lnTo>
                      <a:pt x="61" y="27"/>
                    </a:lnTo>
                    <a:lnTo>
                      <a:pt x="58" y="24"/>
                    </a:lnTo>
                    <a:lnTo>
                      <a:pt x="55" y="23"/>
                    </a:lnTo>
                    <a:lnTo>
                      <a:pt x="51" y="21"/>
                    </a:lnTo>
                    <a:lnTo>
                      <a:pt x="47" y="20"/>
                    </a:lnTo>
                    <a:lnTo>
                      <a:pt x="47" y="20"/>
                    </a:lnTo>
                    <a:lnTo>
                      <a:pt x="43" y="21"/>
                    </a:lnTo>
                    <a:lnTo>
                      <a:pt x="39" y="23"/>
                    </a:lnTo>
                    <a:lnTo>
                      <a:pt x="37" y="24"/>
                    </a:lnTo>
                    <a:lnTo>
                      <a:pt x="34" y="27"/>
                    </a:lnTo>
                    <a:lnTo>
                      <a:pt x="30" y="33"/>
                    </a:lnTo>
                    <a:lnTo>
                      <a:pt x="28" y="40"/>
                    </a:lnTo>
                    <a:lnTo>
                      <a:pt x="64" y="40"/>
                    </a:lnTo>
                    <a:close/>
                  </a:path>
                </a:pathLst>
              </a:custGeom>
              <a:solidFill>
                <a:srgbClr val="5C60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71" name="Freeform 52"/>
              <p:cNvSpPr>
                <a:spLocks/>
              </p:cNvSpPr>
              <p:nvPr/>
            </p:nvSpPr>
            <p:spPr bwMode="auto">
              <a:xfrm>
                <a:off x="4576763" y="4688767"/>
                <a:ext cx="46038" cy="79375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0" y="33"/>
                  </a:cxn>
                  <a:cxn ang="0">
                    <a:pos x="0" y="2"/>
                  </a:cxn>
                  <a:cxn ang="0">
                    <a:pos x="26" y="2"/>
                  </a:cxn>
                  <a:cxn ang="0">
                    <a:pos x="26" y="20"/>
                  </a:cxn>
                  <a:cxn ang="0">
                    <a:pos x="27" y="20"/>
                  </a:cxn>
                  <a:cxn ang="0">
                    <a:pos x="27" y="20"/>
                  </a:cxn>
                  <a:cxn ang="0">
                    <a:pos x="30" y="16"/>
                  </a:cxn>
                  <a:cxn ang="0">
                    <a:pos x="33" y="11"/>
                  </a:cxn>
                  <a:cxn ang="0">
                    <a:pos x="38" y="5"/>
                  </a:cxn>
                  <a:cxn ang="0">
                    <a:pos x="46" y="1"/>
                  </a:cxn>
                  <a:cxn ang="0">
                    <a:pos x="53" y="0"/>
                  </a:cxn>
                  <a:cxn ang="0">
                    <a:pos x="53" y="0"/>
                  </a:cxn>
                  <a:cxn ang="0">
                    <a:pos x="60" y="1"/>
                  </a:cxn>
                  <a:cxn ang="0">
                    <a:pos x="60" y="29"/>
                  </a:cxn>
                  <a:cxn ang="0">
                    <a:pos x="60" y="29"/>
                  </a:cxn>
                  <a:cxn ang="0">
                    <a:pos x="52" y="28"/>
                  </a:cxn>
                  <a:cxn ang="0">
                    <a:pos x="52" y="28"/>
                  </a:cxn>
                  <a:cxn ang="0">
                    <a:pos x="44" y="29"/>
                  </a:cxn>
                  <a:cxn ang="0">
                    <a:pos x="38" y="32"/>
                  </a:cxn>
                  <a:cxn ang="0">
                    <a:pos x="34" y="38"/>
                  </a:cxn>
                  <a:cxn ang="0">
                    <a:pos x="31" y="43"/>
                  </a:cxn>
                  <a:cxn ang="0">
                    <a:pos x="31" y="43"/>
                  </a:cxn>
                  <a:cxn ang="0">
                    <a:pos x="30" y="50"/>
                  </a:cxn>
                  <a:cxn ang="0">
                    <a:pos x="30" y="98"/>
                  </a:cxn>
                  <a:cxn ang="0">
                    <a:pos x="0" y="98"/>
                  </a:cxn>
                  <a:cxn ang="0">
                    <a:pos x="0" y="33"/>
                  </a:cxn>
                </a:cxnLst>
                <a:rect l="0" t="0" r="r" b="b"/>
                <a:pathLst>
                  <a:path w="60" h="98">
                    <a:moveTo>
                      <a:pt x="0" y="33"/>
                    </a:moveTo>
                    <a:lnTo>
                      <a:pt x="0" y="33"/>
                    </a:lnTo>
                    <a:lnTo>
                      <a:pt x="0" y="2"/>
                    </a:lnTo>
                    <a:lnTo>
                      <a:pt x="26" y="2"/>
                    </a:lnTo>
                    <a:lnTo>
                      <a:pt x="26" y="20"/>
                    </a:lnTo>
                    <a:lnTo>
                      <a:pt x="27" y="20"/>
                    </a:lnTo>
                    <a:lnTo>
                      <a:pt x="27" y="20"/>
                    </a:lnTo>
                    <a:lnTo>
                      <a:pt x="30" y="16"/>
                    </a:lnTo>
                    <a:lnTo>
                      <a:pt x="33" y="11"/>
                    </a:lnTo>
                    <a:lnTo>
                      <a:pt x="38" y="5"/>
                    </a:lnTo>
                    <a:lnTo>
                      <a:pt x="46" y="1"/>
                    </a:lnTo>
                    <a:lnTo>
                      <a:pt x="53" y="0"/>
                    </a:lnTo>
                    <a:lnTo>
                      <a:pt x="53" y="0"/>
                    </a:lnTo>
                    <a:lnTo>
                      <a:pt x="60" y="1"/>
                    </a:lnTo>
                    <a:lnTo>
                      <a:pt x="60" y="29"/>
                    </a:lnTo>
                    <a:lnTo>
                      <a:pt x="60" y="29"/>
                    </a:lnTo>
                    <a:lnTo>
                      <a:pt x="52" y="28"/>
                    </a:lnTo>
                    <a:lnTo>
                      <a:pt x="52" y="28"/>
                    </a:lnTo>
                    <a:lnTo>
                      <a:pt x="44" y="29"/>
                    </a:lnTo>
                    <a:lnTo>
                      <a:pt x="38" y="32"/>
                    </a:lnTo>
                    <a:lnTo>
                      <a:pt x="34" y="38"/>
                    </a:lnTo>
                    <a:lnTo>
                      <a:pt x="31" y="43"/>
                    </a:lnTo>
                    <a:lnTo>
                      <a:pt x="31" y="43"/>
                    </a:lnTo>
                    <a:lnTo>
                      <a:pt x="30" y="50"/>
                    </a:lnTo>
                    <a:lnTo>
                      <a:pt x="30" y="98"/>
                    </a:lnTo>
                    <a:lnTo>
                      <a:pt x="0" y="98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5C60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72" name="Freeform 53"/>
              <p:cNvSpPr>
                <a:spLocks/>
              </p:cNvSpPr>
              <p:nvPr/>
            </p:nvSpPr>
            <p:spPr bwMode="auto">
              <a:xfrm>
                <a:off x="4630738" y="4691942"/>
                <a:ext cx="79375" cy="76200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45" y="45"/>
                  </a:cxn>
                  <a:cxn ang="0">
                    <a:pos x="45" y="45"/>
                  </a:cxn>
                  <a:cxn ang="0">
                    <a:pos x="50" y="68"/>
                  </a:cxn>
                  <a:cxn ang="0">
                    <a:pos x="52" y="68"/>
                  </a:cxn>
                  <a:cxn ang="0">
                    <a:pos x="52" y="68"/>
                  </a:cxn>
                  <a:cxn ang="0">
                    <a:pos x="57" y="45"/>
                  </a:cxn>
                  <a:cxn ang="0">
                    <a:pos x="69" y="0"/>
                  </a:cxn>
                  <a:cxn ang="0">
                    <a:pos x="100" y="0"/>
                  </a:cxn>
                  <a:cxn ang="0">
                    <a:pos x="65" y="96"/>
                  </a:cxn>
                  <a:cxn ang="0">
                    <a:pos x="35" y="96"/>
                  </a:cxn>
                  <a:cxn ang="0">
                    <a:pos x="0" y="0"/>
                  </a:cxn>
                  <a:cxn ang="0">
                    <a:pos x="33" y="0"/>
                  </a:cxn>
                </a:cxnLst>
                <a:rect l="0" t="0" r="r" b="b"/>
                <a:pathLst>
                  <a:path w="100" h="96">
                    <a:moveTo>
                      <a:pt x="33" y="0"/>
                    </a:moveTo>
                    <a:lnTo>
                      <a:pt x="45" y="45"/>
                    </a:lnTo>
                    <a:lnTo>
                      <a:pt x="45" y="45"/>
                    </a:lnTo>
                    <a:lnTo>
                      <a:pt x="50" y="68"/>
                    </a:lnTo>
                    <a:lnTo>
                      <a:pt x="52" y="68"/>
                    </a:lnTo>
                    <a:lnTo>
                      <a:pt x="52" y="68"/>
                    </a:lnTo>
                    <a:lnTo>
                      <a:pt x="57" y="45"/>
                    </a:lnTo>
                    <a:lnTo>
                      <a:pt x="69" y="0"/>
                    </a:lnTo>
                    <a:lnTo>
                      <a:pt x="100" y="0"/>
                    </a:lnTo>
                    <a:lnTo>
                      <a:pt x="65" y="96"/>
                    </a:lnTo>
                    <a:lnTo>
                      <a:pt x="35" y="96"/>
                    </a:lnTo>
                    <a:lnTo>
                      <a:pt x="0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5C60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73" name="Freeform 54"/>
              <p:cNvSpPr>
                <a:spLocks noEditPoints="1"/>
              </p:cNvSpPr>
              <p:nvPr/>
            </p:nvSpPr>
            <p:spPr bwMode="auto">
              <a:xfrm>
                <a:off x="4714876" y="4688767"/>
                <a:ext cx="73025" cy="80963"/>
              </a:xfrm>
              <a:custGeom>
                <a:avLst/>
                <a:gdLst/>
                <a:ahLst/>
                <a:cxnLst>
                  <a:cxn ang="0">
                    <a:pos x="28" y="60"/>
                  </a:cxn>
                  <a:cxn ang="0">
                    <a:pos x="28" y="60"/>
                  </a:cxn>
                  <a:cxn ang="0">
                    <a:pos x="29" y="65"/>
                  </a:cxn>
                  <a:cxn ang="0">
                    <a:pos x="31" y="69"/>
                  </a:cxn>
                  <a:cxn ang="0">
                    <a:pos x="33" y="71"/>
                  </a:cxn>
                  <a:cxn ang="0">
                    <a:pos x="37" y="74"/>
                  </a:cxn>
                  <a:cxn ang="0">
                    <a:pos x="45" y="77"/>
                  </a:cxn>
                  <a:cxn ang="0">
                    <a:pos x="55" y="78"/>
                  </a:cxn>
                  <a:cxn ang="0">
                    <a:pos x="55" y="78"/>
                  </a:cxn>
                  <a:cxn ang="0">
                    <a:pos x="70" y="78"/>
                  </a:cxn>
                  <a:cxn ang="0">
                    <a:pos x="82" y="74"/>
                  </a:cxn>
                  <a:cxn ang="0">
                    <a:pos x="86" y="94"/>
                  </a:cxn>
                  <a:cxn ang="0">
                    <a:pos x="86" y="94"/>
                  </a:cxn>
                  <a:cxn ang="0">
                    <a:pos x="78" y="97"/>
                  </a:cxn>
                  <a:cxn ang="0">
                    <a:pos x="70" y="100"/>
                  </a:cxn>
                  <a:cxn ang="0">
                    <a:pos x="51" y="101"/>
                  </a:cxn>
                  <a:cxn ang="0">
                    <a:pos x="51" y="101"/>
                  </a:cxn>
                  <a:cxn ang="0">
                    <a:pos x="40" y="100"/>
                  </a:cxn>
                  <a:cxn ang="0">
                    <a:pos x="29" y="97"/>
                  </a:cxn>
                  <a:cxn ang="0">
                    <a:pos x="20" y="93"/>
                  </a:cxn>
                  <a:cxn ang="0">
                    <a:pos x="13" y="87"/>
                  </a:cxn>
                  <a:cxn ang="0">
                    <a:pos x="8" y="81"/>
                  </a:cxn>
                  <a:cxn ang="0">
                    <a:pos x="4" y="73"/>
                  </a:cxn>
                  <a:cxn ang="0">
                    <a:pos x="1" y="62"/>
                  </a:cxn>
                  <a:cxn ang="0">
                    <a:pos x="0" y="51"/>
                  </a:cxn>
                  <a:cxn ang="0">
                    <a:pos x="0" y="51"/>
                  </a:cxn>
                  <a:cxn ang="0">
                    <a:pos x="1" y="43"/>
                  </a:cxn>
                  <a:cxn ang="0">
                    <a:pos x="2" y="33"/>
                  </a:cxn>
                  <a:cxn ang="0">
                    <a:pos x="6" y="24"/>
                  </a:cxn>
                  <a:cxn ang="0">
                    <a:pos x="12" y="17"/>
                  </a:cxn>
                  <a:cxn ang="0">
                    <a:pos x="18" y="11"/>
                  </a:cxn>
                  <a:cxn ang="0">
                    <a:pos x="27" y="5"/>
                  </a:cxn>
                  <a:cxn ang="0">
                    <a:pos x="36" y="1"/>
                  </a:cxn>
                  <a:cxn ang="0">
                    <a:pos x="48" y="0"/>
                  </a:cxn>
                  <a:cxn ang="0">
                    <a:pos x="48" y="0"/>
                  </a:cxn>
                  <a:cxn ang="0">
                    <a:pos x="59" y="1"/>
                  </a:cxn>
                  <a:cxn ang="0">
                    <a:pos x="68" y="5"/>
                  </a:cxn>
                  <a:cxn ang="0">
                    <a:pos x="75" y="9"/>
                  </a:cxn>
                  <a:cxn ang="0">
                    <a:pos x="82" y="16"/>
                  </a:cxn>
                  <a:cxn ang="0">
                    <a:pos x="86" y="23"/>
                  </a:cxn>
                  <a:cxn ang="0">
                    <a:pos x="89" y="31"/>
                  </a:cxn>
                  <a:cxn ang="0">
                    <a:pos x="90" y="39"/>
                  </a:cxn>
                  <a:cxn ang="0">
                    <a:pos x="91" y="48"/>
                  </a:cxn>
                  <a:cxn ang="0">
                    <a:pos x="91" y="48"/>
                  </a:cxn>
                  <a:cxn ang="0">
                    <a:pos x="90" y="60"/>
                  </a:cxn>
                  <a:cxn ang="0">
                    <a:pos x="28" y="60"/>
                  </a:cxn>
                  <a:cxn ang="0">
                    <a:pos x="63" y="40"/>
                  </a:cxn>
                  <a:cxn ang="0">
                    <a:pos x="63" y="40"/>
                  </a:cxn>
                  <a:cxn ang="0">
                    <a:pos x="63" y="33"/>
                  </a:cxn>
                  <a:cxn ang="0">
                    <a:pos x="60" y="27"/>
                  </a:cxn>
                  <a:cxn ang="0">
                    <a:pos x="58" y="24"/>
                  </a:cxn>
                  <a:cxn ang="0">
                    <a:pos x="55" y="23"/>
                  </a:cxn>
                  <a:cxn ang="0">
                    <a:pos x="51" y="21"/>
                  </a:cxn>
                  <a:cxn ang="0">
                    <a:pos x="47" y="20"/>
                  </a:cxn>
                  <a:cxn ang="0">
                    <a:pos x="47" y="20"/>
                  </a:cxn>
                  <a:cxn ang="0">
                    <a:pos x="43" y="21"/>
                  </a:cxn>
                  <a:cxn ang="0">
                    <a:pos x="39" y="23"/>
                  </a:cxn>
                  <a:cxn ang="0">
                    <a:pos x="35" y="24"/>
                  </a:cxn>
                  <a:cxn ang="0">
                    <a:pos x="33" y="27"/>
                  </a:cxn>
                  <a:cxn ang="0">
                    <a:pos x="29" y="33"/>
                  </a:cxn>
                  <a:cxn ang="0">
                    <a:pos x="28" y="40"/>
                  </a:cxn>
                  <a:cxn ang="0">
                    <a:pos x="63" y="40"/>
                  </a:cxn>
                </a:cxnLst>
                <a:rect l="0" t="0" r="r" b="b"/>
                <a:pathLst>
                  <a:path w="91" h="101">
                    <a:moveTo>
                      <a:pt x="28" y="60"/>
                    </a:moveTo>
                    <a:lnTo>
                      <a:pt x="28" y="60"/>
                    </a:lnTo>
                    <a:lnTo>
                      <a:pt x="29" y="65"/>
                    </a:lnTo>
                    <a:lnTo>
                      <a:pt x="31" y="69"/>
                    </a:lnTo>
                    <a:lnTo>
                      <a:pt x="33" y="71"/>
                    </a:lnTo>
                    <a:lnTo>
                      <a:pt x="37" y="74"/>
                    </a:lnTo>
                    <a:lnTo>
                      <a:pt x="45" y="77"/>
                    </a:lnTo>
                    <a:lnTo>
                      <a:pt x="55" y="78"/>
                    </a:lnTo>
                    <a:lnTo>
                      <a:pt x="55" y="78"/>
                    </a:lnTo>
                    <a:lnTo>
                      <a:pt x="70" y="78"/>
                    </a:lnTo>
                    <a:lnTo>
                      <a:pt x="82" y="74"/>
                    </a:lnTo>
                    <a:lnTo>
                      <a:pt x="86" y="94"/>
                    </a:lnTo>
                    <a:lnTo>
                      <a:pt x="86" y="94"/>
                    </a:lnTo>
                    <a:lnTo>
                      <a:pt x="78" y="97"/>
                    </a:lnTo>
                    <a:lnTo>
                      <a:pt x="70" y="100"/>
                    </a:lnTo>
                    <a:lnTo>
                      <a:pt x="51" y="101"/>
                    </a:lnTo>
                    <a:lnTo>
                      <a:pt x="51" y="101"/>
                    </a:lnTo>
                    <a:lnTo>
                      <a:pt x="40" y="100"/>
                    </a:lnTo>
                    <a:lnTo>
                      <a:pt x="29" y="97"/>
                    </a:lnTo>
                    <a:lnTo>
                      <a:pt x="20" y="93"/>
                    </a:lnTo>
                    <a:lnTo>
                      <a:pt x="13" y="87"/>
                    </a:lnTo>
                    <a:lnTo>
                      <a:pt x="8" y="81"/>
                    </a:lnTo>
                    <a:lnTo>
                      <a:pt x="4" y="73"/>
                    </a:lnTo>
                    <a:lnTo>
                      <a:pt x="1" y="62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1" y="43"/>
                    </a:lnTo>
                    <a:lnTo>
                      <a:pt x="2" y="33"/>
                    </a:lnTo>
                    <a:lnTo>
                      <a:pt x="6" y="24"/>
                    </a:lnTo>
                    <a:lnTo>
                      <a:pt x="12" y="17"/>
                    </a:lnTo>
                    <a:lnTo>
                      <a:pt x="18" y="11"/>
                    </a:lnTo>
                    <a:lnTo>
                      <a:pt x="27" y="5"/>
                    </a:lnTo>
                    <a:lnTo>
                      <a:pt x="36" y="1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59" y="1"/>
                    </a:lnTo>
                    <a:lnTo>
                      <a:pt x="68" y="5"/>
                    </a:lnTo>
                    <a:lnTo>
                      <a:pt x="75" y="9"/>
                    </a:lnTo>
                    <a:lnTo>
                      <a:pt x="82" y="16"/>
                    </a:lnTo>
                    <a:lnTo>
                      <a:pt x="86" y="23"/>
                    </a:lnTo>
                    <a:lnTo>
                      <a:pt x="89" y="31"/>
                    </a:lnTo>
                    <a:lnTo>
                      <a:pt x="90" y="39"/>
                    </a:lnTo>
                    <a:lnTo>
                      <a:pt x="91" y="48"/>
                    </a:lnTo>
                    <a:lnTo>
                      <a:pt x="91" y="48"/>
                    </a:lnTo>
                    <a:lnTo>
                      <a:pt x="90" y="60"/>
                    </a:lnTo>
                    <a:lnTo>
                      <a:pt x="28" y="60"/>
                    </a:lnTo>
                    <a:close/>
                    <a:moveTo>
                      <a:pt x="63" y="40"/>
                    </a:moveTo>
                    <a:lnTo>
                      <a:pt x="63" y="40"/>
                    </a:lnTo>
                    <a:lnTo>
                      <a:pt x="63" y="33"/>
                    </a:lnTo>
                    <a:lnTo>
                      <a:pt x="60" y="27"/>
                    </a:lnTo>
                    <a:lnTo>
                      <a:pt x="58" y="24"/>
                    </a:lnTo>
                    <a:lnTo>
                      <a:pt x="55" y="23"/>
                    </a:lnTo>
                    <a:lnTo>
                      <a:pt x="51" y="21"/>
                    </a:lnTo>
                    <a:lnTo>
                      <a:pt x="47" y="20"/>
                    </a:lnTo>
                    <a:lnTo>
                      <a:pt x="47" y="20"/>
                    </a:lnTo>
                    <a:lnTo>
                      <a:pt x="43" y="21"/>
                    </a:lnTo>
                    <a:lnTo>
                      <a:pt x="39" y="23"/>
                    </a:lnTo>
                    <a:lnTo>
                      <a:pt x="35" y="24"/>
                    </a:lnTo>
                    <a:lnTo>
                      <a:pt x="33" y="27"/>
                    </a:lnTo>
                    <a:lnTo>
                      <a:pt x="29" y="33"/>
                    </a:lnTo>
                    <a:lnTo>
                      <a:pt x="28" y="40"/>
                    </a:lnTo>
                    <a:lnTo>
                      <a:pt x="63" y="40"/>
                    </a:lnTo>
                    <a:close/>
                  </a:path>
                </a:pathLst>
              </a:custGeom>
              <a:solidFill>
                <a:srgbClr val="5C60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74" name="Freeform 55"/>
              <p:cNvSpPr>
                <a:spLocks/>
              </p:cNvSpPr>
              <p:nvPr/>
            </p:nvSpPr>
            <p:spPr bwMode="auto">
              <a:xfrm>
                <a:off x="4800601" y="4688767"/>
                <a:ext cx="47625" cy="79375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0" y="33"/>
                  </a:cxn>
                  <a:cxn ang="0">
                    <a:pos x="0" y="2"/>
                  </a:cxn>
                  <a:cxn ang="0">
                    <a:pos x="26" y="2"/>
                  </a:cxn>
                  <a:cxn ang="0">
                    <a:pos x="26" y="20"/>
                  </a:cxn>
                  <a:cxn ang="0">
                    <a:pos x="27" y="20"/>
                  </a:cxn>
                  <a:cxn ang="0">
                    <a:pos x="27" y="20"/>
                  </a:cxn>
                  <a:cxn ang="0">
                    <a:pos x="28" y="16"/>
                  </a:cxn>
                  <a:cxn ang="0">
                    <a:pos x="31" y="11"/>
                  </a:cxn>
                  <a:cxn ang="0">
                    <a:pos x="38" y="5"/>
                  </a:cxn>
                  <a:cxn ang="0">
                    <a:pos x="46" y="1"/>
                  </a:cxn>
                  <a:cxn ang="0">
                    <a:pos x="53" y="0"/>
                  </a:cxn>
                  <a:cxn ang="0">
                    <a:pos x="53" y="0"/>
                  </a:cxn>
                  <a:cxn ang="0">
                    <a:pos x="59" y="1"/>
                  </a:cxn>
                  <a:cxn ang="0">
                    <a:pos x="59" y="29"/>
                  </a:cxn>
                  <a:cxn ang="0">
                    <a:pos x="59" y="29"/>
                  </a:cxn>
                  <a:cxn ang="0">
                    <a:pos x="51" y="28"/>
                  </a:cxn>
                  <a:cxn ang="0">
                    <a:pos x="51" y="28"/>
                  </a:cxn>
                  <a:cxn ang="0">
                    <a:pos x="43" y="29"/>
                  </a:cxn>
                  <a:cxn ang="0">
                    <a:pos x="38" y="32"/>
                  </a:cxn>
                  <a:cxn ang="0">
                    <a:pos x="34" y="38"/>
                  </a:cxn>
                  <a:cxn ang="0">
                    <a:pos x="31" y="43"/>
                  </a:cxn>
                  <a:cxn ang="0">
                    <a:pos x="31" y="43"/>
                  </a:cxn>
                  <a:cxn ang="0">
                    <a:pos x="30" y="50"/>
                  </a:cxn>
                  <a:cxn ang="0">
                    <a:pos x="30" y="98"/>
                  </a:cxn>
                  <a:cxn ang="0">
                    <a:pos x="0" y="98"/>
                  </a:cxn>
                  <a:cxn ang="0">
                    <a:pos x="0" y="33"/>
                  </a:cxn>
                </a:cxnLst>
                <a:rect l="0" t="0" r="r" b="b"/>
                <a:pathLst>
                  <a:path w="59" h="98">
                    <a:moveTo>
                      <a:pt x="0" y="33"/>
                    </a:moveTo>
                    <a:lnTo>
                      <a:pt x="0" y="33"/>
                    </a:lnTo>
                    <a:lnTo>
                      <a:pt x="0" y="2"/>
                    </a:lnTo>
                    <a:lnTo>
                      <a:pt x="26" y="2"/>
                    </a:lnTo>
                    <a:lnTo>
                      <a:pt x="26" y="20"/>
                    </a:lnTo>
                    <a:lnTo>
                      <a:pt x="27" y="20"/>
                    </a:lnTo>
                    <a:lnTo>
                      <a:pt x="27" y="20"/>
                    </a:lnTo>
                    <a:lnTo>
                      <a:pt x="28" y="16"/>
                    </a:lnTo>
                    <a:lnTo>
                      <a:pt x="31" y="11"/>
                    </a:lnTo>
                    <a:lnTo>
                      <a:pt x="38" y="5"/>
                    </a:lnTo>
                    <a:lnTo>
                      <a:pt x="46" y="1"/>
                    </a:lnTo>
                    <a:lnTo>
                      <a:pt x="53" y="0"/>
                    </a:lnTo>
                    <a:lnTo>
                      <a:pt x="53" y="0"/>
                    </a:lnTo>
                    <a:lnTo>
                      <a:pt x="59" y="1"/>
                    </a:lnTo>
                    <a:lnTo>
                      <a:pt x="59" y="29"/>
                    </a:lnTo>
                    <a:lnTo>
                      <a:pt x="59" y="29"/>
                    </a:lnTo>
                    <a:lnTo>
                      <a:pt x="51" y="28"/>
                    </a:lnTo>
                    <a:lnTo>
                      <a:pt x="51" y="28"/>
                    </a:lnTo>
                    <a:lnTo>
                      <a:pt x="43" y="29"/>
                    </a:lnTo>
                    <a:lnTo>
                      <a:pt x="38" y="32"/>
                    </a:lnTo>
                    <a:lnTo>
                      <a:pt x="34" y="38"/>
                    </a:lnTo>
                    <a:lnTo>
                      <a:pt x="31" y="43"/>
                    </a:lnTo>
                    <a:lnTo>
                      <a:pt x="31" y="43"/>
                    </a:lnTo>
                    <a:lnTo>
                      <a:pt x="30" y="50"/>
                    </a:lnTo>
                    <a:lnTo>
                      <a:pt x="30" y="98"/>
                    </a:lnTo>
                    <a:lnTo>
                      <a:pt x="0" y="98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5C60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75" name="Freeform 56"/>
              <p:cNvSpPr>
                <a:spLocks/>
              </p:cNvSpPr>
              <p:nvPr/>
            </p:nvSpPr>
            <p:spPr bwMode="auto">
              <a:xfrm>
                <a:off x="4856163" y="4688767"/>
                <a:ext cx="57150" cy="80963"/>
              </a:xfrm>
              <a:custGeom>
                <a:avLst/>
                <a:gdLst/>
                <a:ahLst/>
                <a:cxnLst>
                  <a:cxn ang="0">
                    <a:pos x="5" y="73"/>
                  </a:cxn>
                  <a:cxn ang="0">
                    <a:pos x="24" y="79"/>
                  </a:cxn>
                  <a:cxn ang="0">
                    <a:pos x="31" y="79"/>
                  </a:cxn>
                  <a:cxn ang="0">
                    <a:pos x="42" y="78"/>
                  </a:cxn>
                  <a:cxn ang="0">
                    <a:pos x="44" y="71"/>
                  </a:cxn>
                  <a:cxn ang="0">
                    <a:pos x="43" y="69"/>
                  </a:cxn>
                  <a:cxn ang="0">
                    <a:pos x="38" y="63"/>
                  </a:cxn>
                  <a:cxn ang="0">
                    <a:pos x="29" y="60"/>
                  </a:cxn>
                  <a:cxn ang="0">
                    <a:pos x="12" y="51"/>
                  </a:cxn>
                  <a:cxn ang="0">
                    <a:pos x="6" y="44"/>
                  </a:cxn>
                  <a:cxn ang="0">
                    <a:pos x="2" y="36"/>
                  </a:cxn>
                  <a:cxn ang="0">
                    <a:pos x="2" y="32"/>
                  </a:cxn>
                  <a:cxn ang="0">
                    <a:pos x="5" y="20"/>
                  </a:cxn>
                  <a:cxn ang="0">
                    <a:pos x="13" y="9"/>
                  </a:cxn>
                  <a:cxn ang="0">
                    <a:pos x="25" y="2"/>
                  </a:cxn>
                  <a:cxn ang="0">
                    <a:pos x="42" y="0"/>
                  </a:cxn>
                  <a:cxn ang="0">
                    <a:pos x="50" y="1"/>
                  </a:cxn>
                  <a:cxn ang="0">
                    <a:pos x="69" y="6"/>
                  </a:cxn>
                  <a:cxn ang="0">
                    <a:pos x="63" y="27"/>
                  </a:cxn>
                  <a:cxn ang="0">
                    <a:pos x="48" y="21"/>
                  </a:cxn>
                  <a:cxn ang="0">
                    <a:pos x="43" y="21"/>
                  </a:cxn>
                  <a:cxn ang="0">
                    <a:pos x="35" y="23"/>
                  </a:cxn>
                  <a:cxn ang="0">
                    <a:pos x="31" y="29"/>
                  </a:cxn>
                  <a:cxn ang="0">
                    <a:pos x="32" y="32"/>
                  </a:cxn>
                  <a:cxn ang="0">
                    <a:pos x="39" y="38"/>
                  </a:cxn>
                  <a:cxn ang="0">
                    <a:pos x="47" y="40"/>
                  </a:cxn>
                  <a:cxn ang="0">
                    <a:pos x="63" y="48"/>
                  </a:cxn>
                  <a:cxn ang="0">
                    <a:pos x="70" y="55"/>
                  </a:cxn>
                  <a:cxn ang="0">
                    <a:pos x="73" y="70"/>
                  </a:cxn>
                  <a:cxn ang="0">
                    <a:pos x="73" y="77"/>
                  </a:cxn>
                  <a:cxn ang="0">
                    <a:pos x="67" y="87"/>
                  </a:cxn>
                  <a:cxn ang="0">
                    <a:pos x="56" y="96"/>
                  </a:cxn>
                  <a:cxn ang="0">
                    <a:pos x="42" y="100"/>
                  </a:cxn>
                  <a:cxn ang="0">
                    <a:pos x="31" y="101"/>
                  </a:cxn>
                  <a:cxn ang="0">
                    <a:pos x="13" y="98"/>
                  </a:cxn>
                  <a:cxn ang="0">
                    <a:pos x="0" y="94"/>
                  </a:cxn>
                </a:cxnLst>
                <a:rect l="0" t="0" r="r" b="b"/>
                <a:pathLst>
                  <a:path w="73" h="101">
                    <a:moveTo>
                      <a:pt x="5" y="73"/>
                    </a:moveTo>
                    <a:lnTo>
                      <a:pt x="5" y="73"/>
                    </a:lnTo>
                    <a:lnTo>
                      <a:pt x="17" y="78"/>
                    </a:lnTo>
                    <a:lnTo>
                      <a:pt x="24" y="79"/>
                    </a:lnTo>
                    <a:lnTo>
                      <a:pt x="31" y="79"/>
                    </a:lnTo>
                    <a:lnTo>
                      <a:pt x="31" y="79"/>
                    </a:lnTo>
                    <a:lnTo>
                      <a:pt x="38" y="79"/>
                    </a:lnTo>
                    <a:lnTo>
                      <a:pt x="42" y="78"/>
                    </a:lnTo>
                    <a:lnTo>
                      <a:pt x="43" y="75"/>
                    </a:lnTo>
                    <a:lnTo>
                      <a:pt x="44" y="71"/>
                    </a:lnTo>
                    <a:lnTo>
                      <a:pt x="44" y="71"/>
                    </a:lnTo>
                    <a:lnTo>
                      <a:pt x="43" y="69"/>
                    </a:lnTo>
                    <a:lnTo>
                      <a:pt x="42" y="66"/>
                    </a:lnTo>
                    <a:lnTo>
                      <a:pt x="38" y="63"/>
                    </a:lnTo>
                    <a:lnTo>
                      <a:pt x="29" y="60"/>
                    </a:lnTo>
                    <a:lnTo>
                      <a:pt x="29" y="60"/>
                    </a:lnTo>
                    <a:lnTo>
                      <a:pt x="17" y="55"/>
                    </a:lnTo>
                    <a:lnTo>
                      <a:pt x="12" y="51"/>
                    </a:lnTo>
                    <a:lnTo>
                      <a:pt x="9" y="48"/>
                    </a:lnTo>
                    <a:lnTo>
                      <a:pt x="6" y="44"/>
                    </a:lnTo>
                    <a:lnTo>
                      <a:pt x="4" y="40"/>
                    </a:lnTo>
                    <a:lnTo>
                      <a:pt x="2" y="36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4" y="25"/>
                    </a:lnTo>
                    <a:lnTo>
                      <a:pt x="5" y="20"/>
                    </a:lnTo>
                    <a:lnTo>
                      <a:pt x="9" y="15"/>
                    </a:lnTo>
                    <a:lnTo>
                      <a:pt x="13" y="9"/>
                    </a:lnTo>
                    <a:lnTo>
                      <a:pt x="19" y="5"/>
                    </a:lnTo>
                    <a:lnTo>
                      <a:pt x="25" y="2"/>
                    </a:lnTo>
                    <a:lnTo>
                      <a:pt x="33" y="1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50" y="1"/>
                    </a:lnTo>
                    <a:lnTo>
                      <a:pt x="58" y="2"/>
                    </a:lnTo>
                    <a:lnTo>
                      <a:pt x="69" y="6"/>
                    </a:lnTo>
                    <a:lnTo>
                      <a:pt x="63" y="27"/>
                    </a:lnTo>
                    <a:lnTo>
                      <a:pt x="63" y="27"/>
                    </a:lnTo>
                    <a:lnTo>
                      <a:pt x="55" y="23"/>
                    </a:lnTo>
                    <a:lnTo>
                      <a:pt x="48" y="21"/>
                    </a:lnTo>
                    <a:lnTo>
                      <a:pt x="43" y="21"/>
                    </a:lnTo>
                    <a:lnTo>
                      <a:pt x="43" y="21"/>
                    </a:lnTo>
                    <a:lnTo>
                      <a:pt x="38" y="21"/>
                    </a:lnTo>
                    <a:lnTo>
                      <a:pt x="35" y="23"/>
                    </a:lnTo>
                    <a:lnTo>
                      <a:pt x="32" y="25"/>
                    </a:lnTo>
                    <a:lnTo>
                      <a:pt x="31" y="29"/>
                    </a:lnTo>
                    <a:lnTo>
                      <a:pt x="31" y="29"/>
                    </a:lnTo>
                    <a:lnTo>
                      <a:pt x="32" y="32"/>
                    </a:lnTo>
                    <a:lnTo>
                      <a:pt x="35" y="35"/>
                    </a:lnTo>
                    <a:lnTo>
                      <a:pt x="39" y="38"/>
                    </a:lnTo>
                    <a:lnTo>
                      <a:pt x="47" y="40"/>
                    </a:lnTo>
                    <a:lnTo>
                      <a:pt x="47" y="40"/>
                    </a:lnTo>
                    <a:lnTo>
                      <a:pt x="59" y="46"/>
                    </a:lnTo>
                    <a:lnTo>
                      <a:pt x="63" y="48"/>
                    </a:lnTo>
                    <a:lnTo>
                      <a:pt x="67" y="52"/>
                    </a:lnTo>
                    <a:lnTo>
                      <a:pt x="70" y="55"/>
                    </a:lnTo>
                    <a:lnTo>
                      <a:pt x="71" y="60"/>
                    </a:lnTo>
                    <a:lnTo>
                      <a:pt x="73" y="70"/>
                    </a:lnTo>
                    <a:lnTo>
                      <a:pt x="73" y="70"/>
                    </a:lnTo>
                    <a:lnTo>
                      <a:pt x="73" y="77"/>
                    </a:lnTo>
                    <a:lnTo>
                      <a:pt x="70" y="82"/>
                    </a:lnTo>
                    <a:lnTo>
                      <a:pt x="67" y="87"/>
                    </a:lnTo>
                    <a:lnTo>
                      <a:pt x="62" y="92"/>
                    </a:lnTo>
                    <a:lnTo>
                      <a:pt x="56" y="96"/>
                    </a:lnTo>
                    <a:lnTo>
                      <a:pt x="50" y="98"/>
                    </a:lnTo>
                    <a:lnTo>
                      <a:pt x="42" y="100"/>
                    </a:lnTo>
                    <a:lnTo>
                      <a:pt x="31" y="101"/>
                    </a:lnTo>
                    <a:lnTo>
                      <a:pt x="31" y="101"/>
                    </a:lnTo>
                    <a:lnTo>
                      <a:pt x="23" y="100"/>
                    </a:lnTo>
                    <a:lnTo>
                      <a:pt x="13" y="98"/>
                    </a:lnTo>
                    <a:lnTo>
                      <a:pt x="6" y="97"/>
                    </a:lnTo>
                    <a:lnTo>
                      <a:pt x="0" y="94"/>
                    </a:lnTo>
                    <a:lnTo>
                      <a:pt x="5" y="73"/>
                    </a:lnTo>
                    <a:close/>
                  </a:path>
                </a:pathLst>
              </a:custGeom>
              <a:solidFill>
                <a:srgbClr val="5C60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</p:grpSp>
        <p:grpSp>
          <p:nvGrpSpPr>
            <p:cNvPr id="14" name="그룹 112"/>
            <p:cNvGrpSpPr/>
            <p:nvPr userDrawn="1"/>
          </p:nvGrpSpPr>
          <p:grpSpPr>
            <a:xfrm>
              <a:off x="-5914840" y="3953979"/>
              <a:ext cx="571500" cy="609600"/>
              <a:chOff x="3429001" y="4056942"/>
              <a:chExt cx="571500" cy="609600"/>
            </a:xfrm>
            <a:solidFill>
              <a:srgbClr val="FCFAEF"/>
            </a:solidFill>
          </p:grpSpPr>
          <p:grpSp>
            <p:nvGrpSpPr>
              <p:cNvPr id="31" name="그룹 135"/>
              <p:cNvGrpSpPr/>
              <p:nvPr/>
            </p:nvGrpSpPr>
            <p:grpSpPr>
              <a:xfrm>
                <a:off x="3460751" y="4056942"/>
                <a:ext cx="539750" cy="506413"/>
                <a:chOff x="3460751" y="4056942"/>
                <a:chExt cx="539750" cy="506413"/>
              </a:xfrm>
              <a:grpFill/>
            </p:grpSpPr>
            <p:grpSp>
              <p:nvGrpSpPr>
                <p:cNvPr id="46" name="그룹 130"/>
                <p:cNvGrpSpPr/>
                <p:nvPr/>
              </p:nvGrpSpPr>
              <p:grpSpPr>
                <a:xfrm>
                  <a:off x="3460751" y="4131554"/>
                  <a:ext cx="341313" cy="398463"/>
                  <a:chOff x="3460751" y="4131554"/>
                  <a:chExt cx="341313" cy="398463"/>
                </a:xfrm>
                <a:grpFill/>
              </p:grpSpPr>
              <p:sp>
                <p:nvSpPr>
                  <p:cNvPr id="66" name="Freeform 85"/>
                  <p:cNvSpPr>
                    <a:spLocks/>
                  </p:cNvSpPr>
                  <p:nvPr/>
                </p:nvSpPr>
                <p:spPr bwMode="auto">
                  <a:xfrm>
                    <a:off x="3614738" y="4333167"/>
                    <a:ext cx="33338" cy="31750"/>
                  </a:xfrm>
                  <a:custGeom>
                    <a:avLst/>
                    <a:gdLst/>
                    <a:ahLst/>
                    <a:cxnLst>
                      <a:cxn ang="0">
                        <a:pos x="0" y="15"/>
                      </a:cxn>
                      <a:cxn ang="0">
                        <a:pos x="0" y="15"/>
                      </a:cxn>
                      <a:cxn ang="0">
                        <a:pos x="2" y="20"/>
                      </a:cxn>
                      <a:cxn ang="0">
                        <a:pos x="8" y="30"/>
                      </a:cxn>
                      <a:cxn ang="0">
                        <a:pos x="14" y="37"/>
                      </a:cxn>
                      <a:cxn ang="0">
                        <a:pos x="17" y="39"/>
                      </a:cxn>
                      <a:cxn ang="0">
                        <a:pos x="20" y="41"/>
                      </a:cxn>
                      <a:cxn ang="0">
                        <a:pos x="20" y="41"/>
                      </a:cxn>
                      <a:cxn ang="0">
                        <a:pos x="24" y="39"/>
                      </a:cxn>
                      <a:cxn ang="0">
                        <a:pos x="27" y="37"/>
                      </a:cxn>
                      <a:cxn ang="0">
                        <a:pos x="33" y="28"/>
                      </a:cxn>
                      <a:cxn ang="0">
                        <a:pos x="39" y="19"/>
                      </a:cxn>
                      <a:cxn ang="0">
                        <a:pos x="41" y="14"/>
                      </a:cxn>
                      <a:cxn ang="0">
                        <a:pos x="20" y="0"/>
                      </a:cxn>
                      <a:cxn ang="0">
                        <a:pos x="20" y="0"/>
                      </a:cxn>
                      <a:cxn ang="0">
                        <a:pos x="10" y="7"/>
                      </a:cxn>
                      <a:cxn ang="0">
                        <a:pos x="2" y="12"/>
                      </a:cxn>
                      <a:cxn ang="0">
                        <a:pos x="0" y="15"/>
                      </a:cxn>
                      <a:cxn ang="0">
                        <a:pos x="0" y="15"/>
                      </a:cxn>
                    </a:cxnLst>
                    <a:rect l="0" t="0" r="r" b="b"/>
                    <a:pathLst>
                      <a:path w="41" h="41">
                        <a:moveTo>
                          <a:pt x="0" y="15"/>
                        </a:moveTo>
                        <a:lnTo>
                          <a:pt x="0" y="15"/>
                        </a:lnTo>
                        <a:lnTo>
                          <a:pt x="2" y="20"/>
                        </a:lnTo>
                        <a:lnTo>
                          <a:pt x="8" y="30"/>
                        </a:lnTo>
                        <a:lnTo>
                          <a:pt x="14" y="37"/>
                        </a:lnTo>
                        <a:lnTo>
                          <a:pt x="17" y="39"/>
                        </a:lnTo>
                        <a:lnTo>
                          <a:pt x="20" y="41"/>
                        </a:lnTo>
                        <a:lnTo>
                          <a:pt x="20" y="41"/>
                        </a:lnTo>
                        <a:lnTo>
                          <a:pt x="24" y="39"/>
                        </a:lnTo>
                        <a:lnTo>
                          <a:pt x="27" y="37"/>
                        </a:lnTo>
                        <a:lnTo>
                          <a:pt x="33" y="28"/>
                        </a:lnTo>
                        <a:lnTo>
                          <a:pt x="39" y="19"/>
                        </a:lnTo>
                        <a:lnTo>
                          <a:pt x="41" y="14"/>
                        </a:lnTo>
                        <a:lnTo>
                          <a:pt x="20" y="0"/>
                        </a:lnTo>
                        <a:lnTo>
                          <a:pt x="20" y="0"/>
                        </a:lnTo>
                        <a:lnTo>
                          <a:pt x="10" y="7"/>
                        </a:lnTo>
                        <a:lnTo>
                          <a:pt x="2" y="12"/>
                        </a:lnTo>
                        <a:lnTo>
                          <a:pt x="0" y="15"/>
                        </a:lnTo>
                        <a:lnTo>
                          <a:pt x="0" y="15"/>
                        </a:lnTo>
                        <a:close/>
                      </a:path>
                    </a:pathLst>
                  </a:custGeom>
                  <a:solidFill>
                    <a:srgbClr val="5C60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lvl="0"/>
                    <a:endParaRPr lang="ko-KR" altLang="en-US"/>
                  </a:p>
                </p:txBody>
              </p:sp>
              <p:sp>
                <p:nvSpPr>
                  <p:cNvPr id="67" name="Freeform 86"/>
                  <p:cNvSpPr>
                    <a:spLocks noEditPoints="1"/>
                  </p:cNvSpPr>
                  <p:nvPr/>
                </p:nvSpPr>
                <p:spPr bwMode="auto">
                  <a:xfrm>
                    <a:off x="3548063" y="4131554"/>
                    <a:ext cx="163513" cy="195263"/>
                  </a:xfrm>
                  <a:custGeom>
                    <a:avLst/>
                    <a:gdLst/>
                    <a:ahLst/>
                    <a:cxnLst>
                      <a:cxn ang="0">
                        <a:pos x="8" y="154"/>
                      </a:cxn>
                      <a:cxn ang="0">
                        <a:pos x="37" y="206"/>
                      </a:cxn>
                      <a:cxn ang="0">
                        <a:pos x="95" y="245"/>
                      </a:cxn>
                      <a:cxn ang="0">
                        <a:pos x="132" y="239"/>
                      </a:cxn>
                      <a:cxn ang="0">
                        <a:pos x="189" y="174"/>
                      </a:cxn>
                      <a:cxn ang="0">
                        <a:pos x="203" y="145"/>
                      </a:cxn>
                      <a:cxn ang="0">
                        <a:pos x="203" y="127"/>
                      </a:cxn>
                      <a:cxn ang="0">
                        <a:pos x="203" y="110"/>
                      </a:cxn>
                      <a:cxn ang="0">
                        <a:pos x="195" y="54"/>
                      </a:cxn>
                      <a:cxn ang="0">
                        <a:pos x="164" y="16"/>
                      </a:cxn>
                      <a:cxn ang="0">
                        <a:pos x="106" y="0"/>
                      </a:cxn>
                      <a:cxn ang="0">
                        <a:pos x="58" y="9"/>
                      </a:cxn>
                      <a:cxn ang="0">
                        <a:pos x="18" y="40"/>
                      </a:cxn>
                      <a:cxn ang="0">
                        <a:pos x="2" y="85"/>
                      </a:cxn>
                      <a:cxn ang="0">
                        <a:pos x="2" y="116"/>
                      </a:cxn>
                      <a:cxn ang="0">
                        <a:pos x="0" y="135"/>
                      </a:cxn>
                      <a:cxn ang="0">
                        <a:pos x="186" y="156"/>
                      </a:cxn>
                      <a:cxn ang="0">
                        <a:pos x="152" y="214"/>
                      </a:cxn>
                      <a:cxn ang="0">
                        <a:pos x="102" y="237"/>
                      </a:cxn>
                      <a:cxn ang="0">
                        <a:pos x="48" y="206"/>
                      </a:cxn>
                      <a:cxn ang="0">
                        <a:pos x="20" y="143"/>
                      </a:cxn>
                      <a:cxn ang="0">
                        <a:pos x="47" y="154"/>
                      </a:cxn>
                      <a:cxn ang="0">
                        <a:pos x="70" y="163"/>
                      </a:cxn>
                      <a:cxn ang="0">
                        <a:pos x="90" y="156"/>
                      </a:cxn>
                      <a:cxn ang="0">
                        <a:pos x="98" y="140"/>
                      </a:cxn>
                      <a:cxn ang="0">
                        <a:pos x="113" y="140"/>
                      </a:cxn>
                      <a:cxn ang="0">
                        <a:pos x="126" y="159"/>
                      </a:cxn>
                      <a:cxn ang="0">
                        <a:pos x="147" y="163"/>
                      </a:cxn>
                      <a:cxn ang="0">
                        <a:pos x="167" y="151"/>
                      </a:cxn>
                      <a:cxn ang="0">
                        <a:pos x="187" y="143"/>
                      </a:cxn>
                      <a:cxn ang="0">
                        <a:pos x="48" y="132"/>
                      </a:cxn>
                      <a:cxn ang="0">
                        <a:pos x="79" y="123"/>
                      </a:cxn>
                      <a:cxn ang="0">
                        <a:pos x="93" y="140"/>
                      </a:cxn>
                      <a:cxn ang="0">
                        <a:pos x="70" y="159"/>
                      </a:cxn>
                      <a:cxn ang="0">
                        <a:pos x="47" y="144"/>
                      </a:cxn>
                      <a:cxn ang="0">
                        <a:pos x="118" y="136"/>
                      </a:cxn>
                      <a:cxn ang="0">
                        <a:pos x="141" y="121"/>
                      </a:cxn>
                      <a:cxn ang="0">
                        <a:pos x="164" y="140"/>
                      </a:cxn>
                      <a:cxn ang="0">
                        <a:pos x="151" y="158"/>
                      </a:cxn>
                      <a:cxn ang="0">
                        <a:pos x="120" y="147"/>
                      </a:cxn>
                      <a:cxn ang="0">
                        <a:pos x="13" y="113"/>
                      </a:cxn>
                      <a:cxn ang="0">
                        <a:pos x="76" y="108"/>
                      </a:cxn>
                      <a:cxn ang="0">
                        <a:pos x="128" y="82"/>
                      </a:cxn>
                      <a:cxn ang="0">
                        <a:pos x="162" y="102"/>
                      </a:cxn>
                      <a:cxn ang="0">
                        <a:pos x="189" y="135"/>
                      </a:cxn>
                      <a:cxn ang="0">
                        <a:pos x="170" y="137"/>
                      </a:cxn>
                      <a:cxn ang="0">
                        <a:pos x="160" y="123"/>
                      </a:cxn>
                      <a:cxn ang="0">
                        <a:pos x="141" y="116"/>
                      </a:cxn>
                      <a:cxn ang="0">
                        <a:pos x="95" y="131"/>
                      </a:cxn>
                      <a:cxn ang="0">
                        <a:pos x="70" y="116"/>
                      </a:cxn>
                      <a:cxn ang="0">
                        <a:pos x="51" y="123"/>
                      </a:cxn>
                      <a:cxn ang="0">
                        <a:pos x="18" y="137"/>
                      </a:cxn>
                    </a:cxnLst>
                    <a:rect l="0" t="0" r="r" b="b"/>
                    <a:pathLst>
                      <a:path w="206" h="245">
                        <a:moveTo>
                          <a:pt x="1" y="140"/>
                        </a:moveTo>
                        <a:lnTo>
                          <a:pt x="1" y="140"/>
                        </a:lnTo>
                        <a:lnTo>
                          <a:pt x="2" y="145"/>
                        </a:lnTo>
                        <a:lnTo>
                          <a:pt x="5" y="151"/>
                        </a:lnTo>
                        <a:lnTo>
                          <a:pt x="8" y="154"/>
                        </a:lnTo>
                        <a:lnTo>
                          <a:pt x="10" y="155"/>
                        </a:lnTo>
                        <a:lnTo>
                          <a:pt x="10" y="155"/>
                        </a:lnTo>
                        <a:lnTo>
                          <a:pt x="18" y="174"/>
                        </a:lnTo>
                        <a:lnTo>
                          <a:pt x="27" y="191"/>
                        </a:lnTo>
                        <a:lnTo>
                          <a:pt x="37" y="206"/>
                        </a:lnTo>
                        <a:lnTo>
                          <a:pt x="48" y="220"/>
                        </a:lnTo>
                        <a:lnTo>
                          <a:pt x="62" y="231"/>
                        </a:lnTo>
                        <a:lnTo>
                          <a:pt x="74" y="239"/>
                        </a:lnTo>
                        <a:lnTo>
                          <a:pt x="89" y="244"/>
                        </a:lnTo>
                        <a:lnTo>
                          <a:pt x="95" y="245"/>
                        </a:lnTo>
                        <a:lnTo>
                          <a:pt x="102" y="245"/>
                        </a:lnTo>
                        <a:lnTo>
                          <a:pt x="102" y="245"/>
                        </a:lnTo>
                        <a:lnTo>
                          <a:pt x="110" y="245"/>
                        </a:lnTo>
                        <a:lnTo>
                          <a:pt x="118" y="244"/>
                        </a:lnTo>
                        <a:lnTo>
                          <a:pt x="132" y="239"/>
                        </a:lnTo>
                        <a:lnTo>
                          <a:pt x="147" y="231"/>
                        </a:lnTo>
                        <a:lnTo>
                          <a:pt x="159" y="221"/>
                        </a:lnTo>
                        <a:lnTo>
                          <a:pt x="170" y="208"/>
                        </a:lnTo>
                        <a:lnTo>
                          <a:pt x="180" y="191"/>
                        </a:lnTo>
                        <a:lnTo>
                          <a:pt x="189" y="174"/>
                        </a:lnTo>
                        <a:lnTo>
                          <a:pt x="195" y="155"/>
                        </a:lnTo>
                        <a:lnTo>
                          <a:pt x="195" y="155"/>
                        </a:lnTo>
                        <a:lnTo>
                          <a:pt x="198" y="154"/>
                        </a:lnTo>
                        <a:lnTo>
                          <a:pt x="202" y="150"/>
                        </a:lnTo>
                        <a:lnTo>
                          <a:pt x="203" y="145"/>
                        </a:lnTo>
                        <a:lnTo>
                          <a:pt x="205" y="140"/>
                        </a:lnTo>
                        <a:lnTo>
                          <a:pt x="205" y="140"/>
                        </a:lnTo>
                        <a:lnTo>
                          <a:pt x="206" y="135"/>
                        </a:lnTo>
                        <a:lnTo>
                          <a:pt x="205" y="131"/>
                        </a:lnTo>
                        <a:lnTo>
                          <a:pt x="203" y="127"/>
                        </a:lnTo>
                        <a:lnTo>
                          <a:pt x="202" y="124"/>
                        </a:lnTo>
                        <a:lnTo>
                          <a:pt x="202" y="124"/>
                        </a:lnTo>
                        <a:lnTo>
                          <a:pt x="202" y="118"/>
                        </a:lnTo>
                        <a:lnTo>
                          <a:pt x="202" y="118"/>
                        </a:lnTo>
                        <a:lnTo>
                          <a:pt x="203" y="110"/>
                        </a:lnTo>
                        <a:lnTo>
                          <a:pt x="203" y="110"/>
                        </a:lnTo>
                        <a:lnTo>
                          <a:pt x="203" y="91"/>
                        </a:lnTo>
                        <a:lnTo>
                          <a:pt x="201" y="73"/>
                        </a:lnTo>
                        <a:lnTo>
                          <a:pt x="198" y="63"/>
                        </a:lnTo>
                        <a:lnTo>
                          <a:pt x="195" y="54"/>
                        </a:lnTo>
                        <a:lnTo>
                          <a:pt x="191" y="46"/>
                        </a:lnTo>
                        <a:lnTo>
                          <a:pt x="186" y="37"/>
                        </a:lnTo>
                        <a:lnTo>
                          <a:pt x="179" y="29"/>
                        </a:lnTo>
                        <a:lnTo>
                          <a:pt x="172" y="23"/>
                        </a:lnTo>
                        <a:lnTo>
                          <a:pt x="164" y="16"/>
                        </a:lnTo>
                        <a:lnTo>
                          <a:pt x="155" y="10"/>
                        </a:lnTo>
                        <a:lnTo>
                          <a:pt x="144" y="6"/>
                        </a:lnTo>
                        <a:lnTo>
                          <a:pt x="133" y="2"/>
                        </a:lnTo>
                        <a:lnTo>
                          <a:pt x="120" y="1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3" y="1"/>
                        </a:lnTo>
                        <a:lnTo>
                          <a:pt x="79" y="2"/>
                        </a:lnTo>
                        <a:lnTo>
                          <a:pt x="68" y="5"/>
                        </a:lnTo>
                        <a:lnTo>
                          <a:pt x="58" y="9"/>
                        </a:lnTo>
                        <a:lnTo>
                          <a:pt x="48" y="13"/>
                        </a:lnTo>
                        <a:lnTo>
                          <a:pt x="39" y="19"/>
                        </a:lnTo>
                        <a:lnTo>
                          <a:pt x="31" y="25"/>
                        </a:lnTo>
                        <a:lnTo>
                          <a:pt x="24" y="32"/>
                        </a:lnTo>
                        <a:lnTo>
                          <a:pt x="18" y="40"/>
                        </a:lnTo>
                        <a:lnTo>
                          <a:pt x="13" y="48"/>
                        </a:lnTo>
                        <a:lnTo>
                          <a:pt x="9" y="56"/>
                        </a:lnTo>
                        <a:lnTo>
                          <a:pt x="6" y="66"/>
                        </a:lnTo>
                        <a:lnTo>
                          <a:pt x="4" y="75"/>
                        </a:lnTo>
                        <a:lnTo>
                          <a:pt x="2" y="85"/>
                        </a:lnTo>
                        <a:lnTo>
                          <a:pt x="2" y="96"/>
                        </a:lnTo>
                        <a:lnTo>
                          <a:pt x="2" y="106"/>
                        </a:lnTo>
                        <a:lnTo>
                          <a:pt x="2" y="106"/>
                        </a:lnTo>
                        <a:lnTo>
                          <a:pt x="2" y="116"/>
                        </a:lnTo>
                        <a:lnTo>
                          <a:pt x="2" y="116"/>
                        </a:lnTo>
                        <a:lnTo>
                          <a:pt x="4" y="124"/>
                        </a:lnTo>
                        <a:lnTo>
                          <a:pt x="4" y="124"/>
                        </a:lnTo>
                        <a:lnTo>
                          <a:pt x="2" y="127"/>
                        </a:lnTo>
                        <a:lnTo>
                          <a:pt x="1" y="131"/>
                        </a:lnTo>
                        <a:lnTo>
                          <a:pt x="0" y="135"/>
                        </a:lnTo>
                        <a:lnTo>
                          <a:pt x="1" y="140"/>
                        </a:lnTo>
                        <a:lnTo>
                          <a:pt x="1" y="140"/>
                        </a:lnTo>
                        <a:close/>
                        <a:moveTo>
                          <a:pt x="187" y="143"/>
                        </a:moveTo>
                        <a:lnTo>
                          <a:pt x="187" y="143"/>
                        </a:lnTo>
                        <a:lnTo>
                          <a:pt x="186" y="156"/>
                        </a:lnTo>
                        <a:lnTo>
                          <a:pt x="186" y="156"/>
                        </a:lnTo>
                        <a:lnTo>
                          <a:pt x="179" y="174"/>
                        </a:lnTo>
                        <a:lnTo>
                          <a:pt x="172" y="190"/>
                        </a:lnTo>
                        <a:lnTo>
                          <a:pt x="163" y="204"/>
                        </a:lnTo>
                        <a:lnTo>
                          <a:pt x="152" y="214"/>
                        </a:lnTo>
                        <a:lnTo>
                          <a:pt x="141" y="224"/>
                        </a:lnTo>
                        <a:lnTo>
                          <a:pt x="129" y="232"/>
                        </a:lnTo>
                        <a:lnTo>
                          <a:pt x="116" y="236"/>
                        </a:lnTo>
                        <a:lnTo>
                          <a:pt x="102" y="237"/>
                        </a:lnTo>
                        <a:lnTo>
                          <a:pt x="102" y="237"/>
                        </a:lnTo>
                        <a:lnTo>
                          <a:pt x="91" y="236"/>
                        </a:lnTo>
                        <a:lnTo>
                          <a:pt x="79" y="232"/>
                        </a:lnTo>
                        <a:lnTo>
                          <a:pt x="68" y="225"/>
                        </a:lnTo>
                        <a:lnTo>
                          <a:pt x="58" y="217"/>
                        </a:lnTo>
                        <a:lnTo>
                          <a:pt x="48" y="206"/>
                        </a:lnTo>
                        <a:lnTo>
                          <a:pt x="39" y="194"/>
                        </a:lnTo>
                        <a:lnTo>
                          <a:pt x="31" y="179"/>
                        </a:lnTo>
                        <a:lnTo>
                          <a:pt x="24" y="164"/>
                        </a:lnTo>
                        <a:lnTo>
                          <a:pt x="24" y="164"/>
                        </a:lnTo>
                        <a:lnTo>
                          <a:pt x="20" y="143"/>
                        </a:lnTo>
                        <a:lnTo>
                          <a:pt x="41" y="143"/>
                        </a:lnTo>
                        <a:lnTo>
                          <a:pt x="41" y="143"/>
                        </a:lnTo>
                        <a:lnTo>
                          <a:pt x="43" y="147"/>
                        </a:lnTo>
                        <a:lnTo>
                          <a:pt x="44" y="151"/>
                        </a:lnTo>
                        <a:lnTo>
                          <a:pt x="47" y="154"/>
                        </a:lnTo>
                        <a:lnTo>
                          <a:pt x="51" y="158"/>
                        </a:lnTo>
                        <a:lnTo>
                          <a:pt x="55" y="160"/>
                        </a:lnTo>
                        <a:lnTo>
                          <a:pt x="59" y="162"/>
                        </a:lnTo>
                        <a:lnTo>
                          <a:pt x="64" y="163"/>
                        </a:lnTo>
                        <a:lnTo>
                          <a:pt x="70" y="163"/>
                        </a:lnTo>
                        <a:lnTo>
                          <a:pt x="70" y="163"/>
                        </a:lnTo>
                        <a:lnTo>
                          <a:pt x="75" y="163"/>
                        </a:lnTo>
                        <a:lnTo>
                          <a:pt x="81" y="162"/>
                        </a:lnTo>
                        <a:lnTo>
                          <a:pt x="86" y="159"/>
                        </a:lnTo>
                        <a:lnTo>
                          <a:pt x="90" y="156"/>
                        </a:lnTo>
                        <a:lnTo>
                          <a:pt x="93" y="154"/>
                        </a:lnTo>
                        <a:lnTo>
                          <a:pt x="95" y="150"/>
                        </a:lnTo>
                        <a:lnTo>
                          <a:pt x="97" y="144"/>
                        </a:lnTo>
                        <a:lnTo>
                          <a:pt x="98" y="140"/>
                        </a:lnTo>
                        <a:lnTo>
                          <a:pt x="98" y="140"/>
                        </a:lnTo>
                        <a:lnTo>
                          <a:pt x="97" y="136"/>
                        </a:lnTo>
                        <a:lnTo>
                          <a:pt x="114" y="136"/>
                        </a:lnTo>
                        <a:lnTo>
                          <a:pt x="114" y="136"/>
                        </a:lnTo>
                        <a:lnTo>
                          <a:pt x="113" y="140"/>
                        </a:lnTo>
                        <a:lnTo>
                          <a:pt x="113" y="140"/>
                        </a:lnTo>
                        <a:lnTo>
                          <a:pt x="114" y="144"/>
                        </a:lnTo>
                        <a:lnTo>
                          <a:pt x="116" y="150"/>
                        </a:lnTo>
                        <a:lnTo>
                          <a:pt x="118" y="154"/>
                        </a:lnTo>
                        <a:lnTo>
                          <a:pt x="121" y="156"/>
                        </a:lnTo>
                        <a:lnTo>
                          <a:pt x="126" y="159"/>
                        </a:lnTo>
                        <a:lnTo>
                          <a:pt x="130" y="162"/>
                        </a:lnTo>
                        <a:lnTo>
                          <a:pt x="136" y="163"/>
                        </a:lnTo>
                        <a:lnTo>
                          <a:pt x="141" y="163"/>
                        </a:lnTo>
                        <a:lnTo>
                          <a:pt x="141" y="163"/>
                        </a:lnTo>
                        <a:lnTo>
                          <a:pt x="147" y="163"/>
                        </a:lnTo>
                        <a:lnTo>
                          <a:pt x="152" y="162"/>
                        </a:lnTo>
                        <a:lnTo>
                          <a:pt x="156" y="160"/>
                        </a:lnTo>
                        <a:lnTo>
                          <a:pt x="160" y="158"/>
                        </a:lnTo>
                        <a:lnTo>
                          <a:pt x="164" y="154"/>
                        </a:lnTo>
                        <a:lnTo>
                          <a:pt x="167" y="151"/>
                        </a:lnTo>
                        <a:lnTo>
                          <a:pt x="168" y="147"/>
                        </a:lnTo>
                        <a:lnTo>
                          <a:pt x="170" y="143"/>
                        </a:lnTo>
                        <a:lnTo>
                          <a:pt x="187" y="143"/>
                        </a:lnTo>
                        <a:lnTo>
                          <a:pt x="187" y="143"/>
                        </a:lnTo>
                        <a:lnTo>
                          <a:pt x="187" y="143"/>
                        </a:lnTo>
                        <a:lnTo>
                          <a:pt x="187" y="143"/>
                        </a:lnTo>
                        <a:close/>
                        <a:moveTo>
                          <a:pt x="47" y="140"/>
                        </a:moveTo>
                        <a:lnTo>
                          <a:pt x="47" y="140"/>
                        </a:lnTo>
                        <a:lnTo>
                          <a:pt x="47" y="136"/>
                        </a:lnTo>
                        <a:lnTo>
                          <a:pt x="48" y="132"/>
                        </a:lnTo>
                        <a:lnTo>
                          <a:pt x="54" y="127"/>
                        </a:lnTo>
                        <a:lnTo>
                          <a:pt x="60" y="123"/>
                        </a:lnTo>
                        <a:lnTo>
                          <a:pt x="70" y="121"/>
                        </a:lnTo>
                        <a:lnTo>
                          <a:pt x="70" y="121"/>
                        </a:lnTo>
                        <a:lnTo>
                          <a:pt x="79" y="123"/>
                        </a:lnTo>
                        <a:lnTo>
                          <a:pt x="86" y="127"/>
                        </a:lnTo>
                        <a:lnTo>
                          <a:pt x="91" y="132"/>
                        </a:lnTo>
                        <a:lnTo>
                          <a:pt x="93" y="136"/>
                        </a:lnTo>
                        <a:lnTo>
                          <a:pt x="93" y="140"/>
                        </a:lnTo>
                        <a:lnTo>
                          <a:pt x="93" y="140"/>
                        </a:lnTo>
                        <a:lnTo>
                          <a:pt x="93" y="144"/>
                        </a:lnTo>
                        <a:lnTo>
                          <a:pt x="91" y="147"/>
                        </a:lnTo>
                        <a:lnTo>
                          <a:pt x="86" y="154"/>
                        </a:lnTo>
                        <a:lnTo>
                          <a:pt x="79" y="158"/>
                        </a:lnTo>
                        <a:lnTo>
                          <a:pt x="70" y="159"/>
                        </a:lnTo>
                        <a:lnTo>
                          <a:pt x="70" y="159"/>
                        </a:lnTo>
                        <a:lnTo>
                          <a:pt x="60" y="158"/>
                        </a:lnTo>
                        <a:lnTo>
                          <a:pt x="54" y="154"/>
                        </a:lnTo>
                        <a:lnTo>
                          <a:pt x="48" y="147"/>
                        </a:lnTo>
                        <a:lnTo>
                          <a:pt x="47" y="144"/>
                        </a:lnTo>
                        <a:lnTo>
                          <a:pt x="47" y="140"/>
                        </a:lnTo>
                        <a:lnTo>
                          <a:pt x="47" y="140"/>
                        </a:lnTo>
                        <a:close/>
                        <a:moveTo>
                          <a:pt x="118" y="140"/>
                        </a:moveTo>
                        <a:lnTo>
                          <a:pt x="118" y="140"/>
                        </a:lnTo>
                        <a:lnTo>
                          <a:pt x="118" y="136"/>
                        </a:lnTo>
                        <a:lnTo>
                          <a:pt x="120" y="132"/>
                        </a:lnTo>
                        <a:lnTo>
                          <a:pt x="125" y="127"/>
                        </a:lnTo>
                        <a:lnTo>
                          <a:pt x="132" y="123"/>
                        </a:lnTo>
                        <a:lnTo>
                          <a:pt x="141" y="121"/>
                        </a:lnTo>
                        <a:lnTo>
                          <a:pt x="141" y="121"/>
                        </a:lnTo>
                        <a:lnTo>
                          <a:pt x="151" y="123"/>
                        </a:lnTo>
                        <a:lnTo>
                          <a:pt x="157" y="127"/>
                        </a:lnTo>
                        <a:lnTo>
                          <a:pt x="163" y="132"/>
                        </a:lnTo>
                        <a:lnTo>
                          <a:pt x="164" y="136"/>
                        </a:lnTo>
                        <a:lnTo>
                          <a:pt x="164" y="140"/>
                        </a:lnTo>
                        <a:lnTo>
                          <a:pt x="164" y="140"/>
                        </a:lnTo>
                        <a:lnTo>
                          <a:pt x="164" y="144"/>
                        </a:lnTo>
                        <a:lnTo>
                          <a:pt x="163" y="147"/>
                        </a:lnTo>
                        <a:lnTo>
                          <a:pt x="157" y="154"/>
                        </a:lnTo>
                        <a:lnTo>
                          <a:pt x="151" y="158"/>
                        </a:lnTo>
                        <a:lnTo>
                          <a:pt x="141" y="159"/>
                        </a:lnTo>
                        <a:lnTo>
                          <a:pt x="141" y="159"/>
                        </a:lnTo>
                        <a:lnTo>
                          <a:pt x="132" y="158"/>
                        </a:lnTo>
                        <a:lnTo>
                          <a:pt x="125" y="154"/>
                        </a:lnTo>
                        <a:lnTo>
                          <a:pt x="120" y="147"/>
                        </a:lnTo>
                        <a:lnTo>
                          <a:pt x="118" y="144"/>
                        </a:lnTo>
                        <a:lnTo>
                          <a:pt x="118" y="140"/>
                        </a:lnTo>
                        <a:lnTo>
                          <a:pt x="118" y="140"/>
                        </a:lnTo>
                        <a:close/>
                        <a:moveTo>
                          <a:pt x="13" y="113"/>
                        </a:moveTo>
                        <a:lnTo>
                          <a:pt x="13" y="113"/>
                        </a:lnTo>
                        <a:lnTo>
                          <a:pt x="28" y="116"/>
                        </a:lnTo>
                        <a:lnTo>
                          <a:pt x="47" y="114"/>
                        </a:lnTo>
                        <a:lnTo>
                          <a:pt x="56" y="113"/>
                        </a:lnTo>
                        <a:lnTo>
                          <a:pt x="67" y="110"/>
                        </a:lnTo>
                        <a:lnTo>
                          <a:pt x="76" y="108"/>
                        </a:lnTo>
                        <a:lnTo>
                          <a:pt x="85" y="104"/>
                        </a:lnTo>
                        <a:lnTo>
                          <a:pt x="85" y="104"/>
                        </a:lnTo>
                        <a:lnTo>
                          <a:pt x="99" y="94"/>
                        </a:lnTo>
                        <a:lnTo>
                          <a:pt x="114" y="89"/>
                        </a:lnTo>
                        <a:lnTo>
                          <a:pt x="128" y="82"/>
                        </a:lnTo>
                        <a:lnTo>
                          <a:pt x="128" y="82"/>
                        </a:lnTo>
                        <a:lnTo>
                          <a:pt x="135" y="89"/>
                        </a:lnTo>
                        <a:lnTo>
                          <a:pt x="145" y="94"/>
                        </a:lnTo>
                        <a:lnTo>
                          <a:pt x="162" y="102"/>
                        </a:lnTo>
                        <a:lnTo>
                          <a:pt x="162" y="102"/>
                        </a:lnTo>
                        <a:lnTo>
                          <a:pt x="178" y="109"/>
                        </a:lnTo>
                        <a:lnTo>
                          <a:pt x="190" y="112"/>
                        </a:lnTo>
                        <a:lnTo>
                          <a:pt x="190" y="112"/>
                        </a:lnTo>
                        <a:lnTo>
                          <a:pt x="190" y="118"/>
                        </a:lnTo>
                        <a:lnTo>
                          <a:pt x="189" y="135"/>
                        </a:lnTo>
                        <a:lnTo>
                          <a:pt x="189" y="135"/>
                        </a:lnTo>
                        <a:lnTo>
                          <a:pt x="187" y="137"/>
                        </a:lnTo>
                        <a:lnTo>
                          <a:pt x="187" y="137"/>
                        </a:lnTo>
                        <a:lnTo>
                          <a:pt x="187" y="137"/>
                        </a:lnTo>
                        <a:lnTo>
                          <a:pt x="170" y="137"/>
                        </a:lnTo>
                        <a:lnTo>
                          <a:pt x="170" y="137"/>
                        </a:lnTo>
                        <a:lnTo>
                          <a:pt x="168" y="133"/>
                        </a:lnTo>
                        <a:lnTo>
                          <a:pt x="167" y="129"/>
                        </a:lnTo>
                        <a:lnTo>
                          <a:pt x="164" y="125"/>
                        </a:lnTo>
                        <a:lnTo>
                          <a:pt x="160" y="123"/>
                        </a:lnTo>
                        <a:lnTo>
                          <a:pt x="156" y="120"/>
                        </a:lnTo>
                        <a:lnTo>
                          <a:pt x="152" y="118"/>
                        </a:lnTo>
                        <a:lnTo>
                          <a:pt x="147" y="117"/>
                        </a:lnTo>
                        <a:lnTo>
                          <a:pt x="141" y="116"/>
                        </a:lnTo>
                        <a:lnTo>
                          <a:pt x="141" y="116"/>
                        </a:lnTo>
                        <a:lnTo>
                          <a:pt x="133" y="117"/>
                        </a:lnTo>
                        <a:lnTo>
                          <a:pt x="125" y="120"/>
                        </a:lnTo>
                        <a:lnTo>
                          <a:pt x="120" y="125"/>
                        </a:lnTo>
                        <a:lnTo>
                          <a:pt x="116" y="131"/>
                        </a:lnTo>
                        <a:lnTo>
                          <a:pt x="95" y="131"/>
                        </a:lnTo>
                        <a:lnTo>
                          <a:pt x="95" y="131"/>
                        </a:lnTo>
                        <a:lnTo>
                          <a:pt x="91" y="125"/>
                        </a:lnTo>
                        <a:lnTo>
                          <a:pt x="86" y="120"/>
                        </a:lnTo>
                        <a:lnTo>
                          <a:pt x="78" y="117"/>
                        </a:lnTo>
                        <a:lnTo>
                          <a:pt x="70" y="116"/>
                        </a:lnTo>
                        <a:lnTo>
                          <a:pt x="70" y="116"/>
                        </a:lnTo>
                        <a:lnTo>
                          <a:pt x="64" y="117"/>
                        </a:lnTo>
                        <a:lnTo>
                          <a:pt x="59" y="118"/>
                        </a:lnTo>
                        <a:lnTo>
                          <a:pt x="55" y="120"/>
                        </a:lnTo>
                        <a:lnTo>
                          <a:pt x="51" y="123"/>
                        </a:lnTo>
                        <a:lnTo>
                          <a:pt x="47" y="125"/>
                        </a:lnTo>
                        <a:lnTo>
                          <a:pt x="44" y="129"/>
                        </a:lnTo>
                        <a:lnTo>
                          <a:pt x="43" y="133"/>
                        </a:lnTo>
                        <a:lnTo>
                          <a:pt x="41" y="137"/>
                        </a:lnTo>
                        <a:lnTo>
                          <a:pt x="18" y="137"/>
                        </a:lnTo>
                        <a:lnTo>
                          <a:pt x="18" y="137"/>
                        </a:lnTo>
                        <a:lnTo>
                          <a:pt x="14" y="121"/>
                        </a:lnTo>
                        <a:lnTo>
                          <a:pt x="13" y="113"/>
                        </a:lnTo>
                        <a:lnTo>
                          <a:pt x="13" y="113"/>
                        </a:lnTo>
                        <a:close/>
                      </a:path>
                    </a:pathLst>
                  </a:custGeom>
                  <a:solidFill>
                    <a:srgbClr val="5C60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lvl="0"/>
                    <a:endParaRPr lang="ko-KR" altLang="en-US"/>
                  </a:p>
                </p:txBody>
              </p:sp>
              <p:sp>
                <p:nvSpPr>
                  <p:cNvPr id="68" name="Freeform 87"/>
                  <p:cNvSpPr>
                    <a:spLocks/>
                  </p:cNvSpPr>
                  <p:nvPr/>
                </p:nvSpPr>
                <p:spPr bwMode="auto">
                  <a:xfrm>
                    <a:off x="3460751" y="4315704"/>
                    <a:ext cx="341313" cy="214313"/>
                  </a:xfrm>
                  <a:custGeom>
                    <a:avLst/>
                    <a:gdLst/>
                    <a:ahLst/>
                    <a:cxnLst>
                      <a:cxn ang="0">
                        <a:pos x="385" y="75"/>
                      </a:cxn>
                      <a:cxn ang="0">
                        <a:pos x="366" y="53"/>
                      </a:cxn>
                      <a:cxn ang="0">
                        <a:pos x="340" y="31"/>
                      </a:cxn>
                      <a:cxn ang="0">
                        <a:pos x="308" y="12"/>
                      </a:cxn>
                      <a:cxn ang="0">
                        <a:pos x="266" y="0"/>
                      </a:cxn>
                      <a:cxn ang="0">
                        <a:pos x="250" y="24"/>
                      </a:cxn>
                      <a:cxn ang="0">
                        <a:pos x="227" y="143"/>
                      </a:cxn>
                      <a:cxn ang="0">
                        <a:pos x="223" y="62"/>
                      </a:cxn>
                      <a:cxn ang="0">
                        <a:pos x="215" y="65"/>
                      </a:cxn>
                      <a:cxn ang="0">
                        <a:pos x="212" y="63"/>
                      </a:cxn>
                      <a:cxn ang="0">
                        <a:pos x="201" y="146"/>
                      </a:cxn>
                      <a:cxn ang="0">
                        <a:pos x="164" y="28"/>
                      </a:cxn>
                      <a:cxn ang="0">
                        <a:pos x="166" y="1"/>
                      </a:cxn>
                      <a:cxn ang="0">
                        <a:pos x="143" y="7"/>
                      </a:cxn>
                      <a:cxn ang="0">
                        <a:pos x="105" y="21"/>
                      </a:cxn>
                      <a:cxn ang="0">
                        <a:pos x="76" y="42"/>
                      </a:cxn>
                      <a:cxn ang="0">
                        <a:pos x="54" y="65"/>
                      </a:cxn>
                      <a:cxn ang="0">
                        <a:pos x="46" y="75"/>
                      </a:cxn>
                      <a:cxn ang="0">
                        <a:pos x="24" y="109"/>
                      </a:cxn>
                      <a:cxn ang="0">
                        <a:pos x="10" y="144"/>
                      </a:cxn>
                      <a:cxn ang="0">
                        <a:pos x="3" y="178"/>
                      </a:cxn>
                      <a:cxn ang="0">
                        <a:pos x="0" y="206"/>
                      </a:cxn>
                      <a:cxn ang="0">
                        <a:pos x="2" y="213"/>
                      </a:cxn>
                      <a:cxn ang="0">
                        <a:pos x="11" y="223"/>
                      </a:cxn>
                      <a:cxn ang="0">
                        <a:pos x="33" y="238"/>
                      </a:cxn>
                      <a:cxn ang="0">
                        <a:pos x="54" y="244"/>
                      </a:cxn>
                      <a:cxn ang="0">
                        <a:pos x="81" y="247"/>
                      </a:cxn>
                      <a:cxn ang="0">
                        <a:pos x="87" y="247"/>
                      </a:cxn>
                      <a:cxn ang="0">
                        <a:pos x="93" y="251"/>
                      </a:cxn>
                      <a:cxn ang="0">
                        <a:pos x="118" y="262"/>
                      </a:cxn>
                      <a:cxn ang="0">
                        <a:pos x="155" y="269"/>
                      </a:cxn>
                      <a:cxn ang="0">
                        <a:pos x="276" y="269"/>
                      </a:cxn>
                      <a:cxn ang="0">
                        <a:pos x="313" y="262"/>
                      </a:cxn>
                      <a:cxn ang="0">
                        <a:pos x="338" y="251"/>
                      </a:cxn>
                      <a:cxn ang="0">
                        <a:pos x="344" y="247"/>
                      </a:cxn>
                      <a:cxn ang="0">
                        <a:pos x="350" y="247"/>
                      </a:cxn>
                      <a:cxn ang="0">
                        <a:pos x="367" y="247"/>
                      </a:cxn>
                      <a:cxn ang="0">
                        <a:pos x="388" y="242"/>
                      </a:cxn>
                      <a:cxn ang="0">
                        <a:pos x="409" y="231"/>
                      </a:cxn>
                      <a:cxn ang="0">
                        <a:pos x="429" y="213"/>
                      </a:cxn>
                      <a:cxn ang="0">
                        <a:pos x="431" y="206"/>
                      </a:cxn>
                      <a:cxn ang="0">
                        <a:pos x="431" y="193"/>
                      </a:cxn>
                      <a:cxn ang="0">
                        <a:pos x="425" y="162"/>
                      </a:cxn>
                      <a:cxn ang="0">
                        <a:pos x="415" y="127"/>
                      </a:cxn>
                      <a:cxn ang="0">
                        <a:pos x="397" y="93"/>
                      </a:cxn>
                      <a:cxn ang="0">
                        <a:pos x="385" y="75"/>
                      </a:cxn>
                    </a:cxnLst>
                    <a:rect l="0" t="0" r="r" b="b"/>
                    <a:pathLst>
                      <a:path w="431" h="269">
                        <a:moveTo>
                          <a:pt x="385" y="75"/>
                        </a:moveTo>
                        <a:lnTo>
                          <a:pt x="385" y="75"/>
                        </a:lnTo>
                        <a:lnTo>
                          <a:pt x="377" y="65"/>
                        </a:lnTo>
                        <a:lnTo>
                          <a:pt x="366" y="53"/>
                        </a:lnTo>
                        <a:lnTo>
                          <a:pt x="354" y="42"/>
                        </a:lnTo>
                        <a:lnTo>
                          <a:pt x="340" y="31"/>
                        </a:lnTo>
                        <a:lnTo>
                          <a:pt x="326" y="21"/>
                        </a:lnTo>
                        <a:lnTo>
                          <a:pt x="308" y="12"/>
                        </a:lnTo>
                        <a:lnTo>
                          <a:pt x="288" y="5"/>
                        </a:lnTo>
                        <a:lnTo>
                          <a:pt x="266" y="0"/>
                        </a:lnTo>
                        <a:lnTo>
                          <a:pt x="250" y="24"/>
                        </a:lnTo>
                        <a:lnTo>
                          <a:pt x="250" y="24"/>
                        </a:lnTo>
                        <a:lnTo>
                          <a:pt x="266" y="27"/>
                        </a:lnTo>
                        <a:lnTo>
                          <a:pt x="227" y="143"/>
                        </a:lnTo>
                        <a:lnTo>
                          <a:pt x="223" y="62"/>
                        </a:lnTo>
                        <a:lnTo>
                          <a:pt x="223" y="62"/>
                        </a:lnTo>
                        <a:lnTo>
                          <a:pt x="219" y="63"/>
                        </a:lnTo>
                        <a:lnTo>
                          <a:pt x="215" y="65"/>
                        </a:lnTo>
                        <a:lnTo>
                          <a:pt x="215" y="65"/>
                        </a:lnTo>
                        <a:lnTo>
                          <a:pt x="212" y="63"/>
                        </a:lnTo>
                        <a:lnTo>
                          <a:pt x="208" y="62"/>
                        </a:lnTo>
                        <a:lnTo>
                          <a:pt x="201" y="146"/>
                        </a:lnTo>
                        <a:lnTo>
                          <a:pt x="164" y="28"/>
                        </a:lnTo>
                        <a:lnTo>
                          <a:pt x="164" y="28"/>
                        </a:lnTo>
                        <a:lnTo>
                          <a:pt x="181" y="24"/>
                        </a:lnTo>
                        <a:lnTo>
                          <a:pt x="166" y="1"/>
                        </a:lnTo>
                        <a:lnTo>
                          <a:pt x="166" y="1"/>
                        </a:lnTo>
                        <a:lnTo>
                          <a:pt x="143" y="7"/>
                        </a:lnTo>
                        <a:lnTo>
                          <a:pt x="123" y="13"/>
                        </a:lnTo>
                        <a:lnTo>
                          <a:pt x="105" y="21"/>
                        </a:lnTo>
                        <a:lnTo>
                          <a:pt x="89" y="31"/>
                        </a:lnTo>
                        <a:lnTo>
                          <a:pt x="76" y="42"/>
                        </a:lnTo>
                        <a:lnTo>
                          <a:pt x="65" y="53"/>
                        </a:lnTo>
                        <a:lnTo>
                          <a:pt x="54" y="65"/>
                        </a:lnTo>
                        <a:lnTo>
                          <a:pt x="46" y="75"/>
                        </a:lnTo>
                        <a:lnTo>
                          <a:pt x="46" y="75"/>
                        </a:lnTo>
                        <a:lnTo>
                          <a:pt x="34" y="93"/>
                        </a:lnTo>
                        <a:lnTo>
                          <a:pt x="24" y="109"/>
                        </a:lnTo>
                        <a:lnTo>
                          <a:pt x="16" y="127"/>
                        </a:lnTo>
                        <a:lnTo>
                          <a:pt x="10" y="144"/>
                        </a:lnTo>
                        <a:lnTo>
                          <a:pt x="6" y="162"/>
                        </a:lnTo>
                        <a:lnTo>
                          <a:pt x="3" y="178"/>
                        </a:lnTo>
                        <a:lnTo>
                          <a:pt x="0" y="193"/>
                        </a:lnTo>
                        <a:lnTo>
                          <a:pt x="0" y="206"/>
                        </a:lnTo>
                        <a:lnTo>
                          <a:pt x="0" y="209"/>
                        </a:lnTo>
                        <a:lnTo>
                          <a:pt x="2" y="213"/>
                        </a:lnTo>
                        <a:lnTo>
                          <a:pt x="2" y="213"/>
                        </a:lnTo>
                        <a:lnTo>
                          <a:pt x="11" y="223"/>
                        </a:lnTo>
                        <a:lnTo>
                          <a:pt x="22" y="231"/>
                        </a:lnTo>
                        <a:lnTo>
                          <a:pt x="33" y="238"/>
                        </a:lnTo>
                        <a:lnTo>
                          <a:pt x="43" y="242"/>
                        </a:lnTo>
                        <a:lnTo>
                          <a:pt x="54" y="244"/>
                        </a:lnTo>
                        <a:lnTo>
                          <a:pt x="64" y="247"/>
                        </a:lnTo>
                        <a:lnTo>
                          <a:pt x="81" y="247"/>
                        </a:lnTo>
                        <a:lnTo>
                          <a:pt x="81" y="247"/>
                        </a:lnTo>
                        <a:lnTo>
                          <a:pt x="87" y="247"/>
                        </a:lnTo>
                        <a:lnTo>
                          <a:pt x="87" y="247"/>
                        </a:lnTo>
                        <a:lnTo>
                          <a:pt x="93" y="251"/>
                        </a:lnTo>
                        <a:lnTo>
                          <a:pt x="100" y="255"/>
                        </a:lnTo>
                        <a:lnTo>
                          <a:pt x="118" y="262"/>
                        </a:lnTo>
                        <a:lnTo>
                          <a:pt x="137" y="266"/>
                        </a:lnTo>
                        <a:lnTo>
                          <a:pt x="155" y="269"/>
                        </a:lnTo>
                        <a:lnTo>
                          <a:pt x="276" y="269"/>
                        </a:lnTo>
                        <a:lnTo>
                          <a:pt x="276" y="269"/>
                        </a:lnTo>
                        <a:lnTo>
                          <a:pt x="294" y="266"/>
                        </a:lnTo>
                        <a:lnTo>
                          <a:pt x="313" y="262"/>
                        </a:lnTo>
                        <a:lnTo>
                          <a:pt x="331" y="255"/>
                        </a:lnTo>
                        <a:lnTo>
                          <a:pt x="338" y="251"/>
                        </a:lnTo>
                        <a:lnTo>
                          <a:pt x="344" y="247"/>
                        </a:lnTo>
                        <a:lnTo>
                          <a:pt x="344" y="247"/>
                        </a:lnTo>
                        <a:lnTo>
                          <a:pt x="350" y="247"/>
                        </a:lnTo>
                        <a:lnTo>
                          <a:pt x="350" y="247"/>
                        </a:lnTo>
                        <a:lnTo>
                          <a:pt x="350" y="247"/>
                        </a:lnTo>
                        <a:lnTo>
                          <a:pt x="367" y="247"/>
                        </a:lnTo>
                        <a:lnTo>
                          <a:pt x="377" y="244"/>
                        </a:lnTo>
                        <a:lnTo>
                          <a:pt x="388" y="242"/>
                        </a:lnTo>
                        <a:lnTo>
                          <a:pt x="398" y="238"/>
                        </a:lnTo>
                        <a:lnTo>
                          <a:pt x="409" y="231"/>
                        </a:lnTo>
                        <a:lnTo>
                          <a:pt x="420" y="223"/>
                        </a:lnTo>
                        <a:lnTo>
                          <a:pt x="429" y="213"/>
                        </a:lnTo>
                        <a:lnTo>
                          <a:pt x="431" y="209"/>
                        </a:lnTo>
                        <a:lnTo>
                          <a:pt x="431" y="206"/>
                        </a:lnTo>
                        <a:lnTo>
                          <a:pt x="431" y="206"/>
                        </a:lnTo>
                        <a:lnTo>
                          <a:pt x="431" y="193"/>
                        </a:lnTo>
                        <a:lnTo>
                          <a:pt x="428" y="178"/>
                        </a:lnTo>
                        <a:lnTo>
                          <a:pt x="425" y="162"/>
                        </a:lnTo>
                        <a:lnTo>
                          <a:pt x="421" y="144"/>
                        </a:lnTo>
                        <a:lnTo>
                          <a:pt x="415" y="127"/>
                        </a:lnTo>
                        <a:lnTo>
                          <a:pt x="406" y="109"/>
                        </a:lnTo>
                        <a:lnTo>
                          <a:pt x="397" y="93"/>
                        </a:lnTo>
                        <a:lnTo>
                          <a:pt x="385" y="75"/>
                        </a:lnTo>
                        <a:lnTo>
                          <a:pt x="385" y="75"/>
                        </a:lnTo>
                        <a:close/>
                      </a:path>
                    </a:pathLst>
                  </a:custGeom>
                  <a:solidFill>
                    <a:srgbClr val="5C60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lvl="0"/>
                    <a:endParaRPr lang="ko-KR" altLang="en-US"/>
                  </a:p>
                </p:txBody>
              </p:sp>
            </p:grpSp>
            <p:grpSp>
              <p:nvGrpSpPr>
                <p:cNvPr id="47" name="그룹 134"/>
                <p:cNvGrpSpPr/>
                <p:nvPr/>
              </p:nvGrpSpPr>
              <p:grpSpPr>
                <a:xfrm>
                  <a:off x="3841751" y="4056942"/>
                  <a:ext cx="158750" cy="506413"/>
                  <a:chOff x="3841751" y="4056942"/>
                  <a:chExt cx="158750" cy="506413"/>
                </a:xfrm>
                <a:grpFill/>
              </p:grpSpPr>
              <p:grpSp>
                <p:nvGrpSpPr>
                  <p:cNvPr id="48" name="그룹 133"/>
                  <p:cNvGrpSpPr/>
                  <p:nvPr/>
                </p:nvGrpSpPr>
                <p:grpSpPr>
                  <a:xfrm>
                    <a:off x="3841751" y="4409367"/>
                    <a:ext cx="155575" cy="153988"/>
                    <a:chOff x="3841751" y="4409367"/>
                    <a:chExt cx="155575" cy="153988"/>
                  </a:xfrm>
                  <a:grpFill/>
                </p:grpSpPr>
                <p:sp>
                  <p:nvSpPr>
                    <p:cNvPr id="63" name="Freeform 88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841751" y="4409367"/>
                      <a:ext cx="155575" cy="153988"/>
                    </a:xfrm>
                    <a:custGeom>
                      <a:avLst/>
                      <a:gdLst/>
                      <a:ahLst/>
                      <a:cxnLst>
                        <a:cxn ang="0">
                          <a:pos x="87" y="0"/>
                        </a:cxn>
                        <a:cxn ang="0">
                          <a:pos x="59" y="7"/>
                        </a:cxn>
                        <a:cxn ang="0">
                          <a:pos x="36" y="22"/>
                        </a:cxn>
                        <a:cxn ang="0">
                          <a:pos x="17" y="44"/>
                        </a:cxn>
                        <a:cxn ang="0">
                          <a:pos x="4" y="68"/>
                        </a:cxn>
                        <a:cxn ang="0">
                          <a:pos x="0" y="98"/>
                        </a:cxn>
                        <a:cxn ang="0">
                          <a:pos x="2" y="118"/>
                        </a:cxn>
                        <a:cxn ang="0">
                          <a:pos x="12" y="145"/>
                        </a:cxn>
                        <a:cxn ang="0">
                          <a:pos x="28" y="166"/>
                        </a:cxn>
                        <a:cxn ang="0">
                          <a:pos x="51" y="184"/>
                        </a:cxn>
                        <a:cxn ang="0">
                          <a:pos x="78" y="193"/>
                        </a:cxn>
                        <a:cxn ang="0">
                          <a:pos x="98" y="195"/>
                        </a:cxn>
                        <a:cxn ang="0">
                          <a:pos x="127" y="191"/>
                        </a:cxn>
                        <a:cxn ang="0">
                          <a:pos x="152" y="179"/>
                        </a:cxn>
                        <a:cxn ang="0">
                          <a:pos x="174" y="160"/>
                        </a:cxn>
                        <a:cxn ang="0">
                          <a:pos x="187" y="135"/>
                        </a:cxn>
                        <a:cxn ang="0">
                          <a:pos x="195" y="107"/>
                        </a:cxn>
                        <a:cxn ang="0">
                          <a:pos x="195" y="88"/>
                        </a:cxn>
                        <a:cxn ang="0">
                          <a:pos x="187" y="60"/>
                        </a:cxn>
                        <a:cxn ang="0">
                          <a:pos x="174" y="35"/>
                        </a:cxn>
                        <a:cxn ang="0">
                          <a:pos x="152" y="17"/>
                        </a:cxn>
                        <a:cxn ang="0">
                          <a:pos x="127" y="4"/>
                        </a:cxn>
                        <a:cxn ang="0">
                          <a:pos x="98" y="0"/>
                        </a:cxn>
                        <a:cxn ang="0">
                          <a:pos x="98" y="184"/>
                        </a:cxn>
                        <a:cxn ang="0">
                          <a:pos x="73" y="180"/>
                        </a:cxn>
                        <a:cxn ang="0">
                          <a:pos x="50" y="169"/>
                        </a:cxn>
                        <a:cxn ang="0">
                          <a:pos x="23" y="138"/>
                        </a:cxn>
                        <a:cxn ang="0">
                          <a:pos x="13" y="115"/>
                        </a:cxn>
                        <a:cxn ang="0">
                          <a:pos x="12" y="98"/>
                        </a:cxn>
                        <a:cxn ang="0">
                          <a:pos x="16" y="72"/>
                        </a:cxn>
                        <a:cxn ang="0">
                          <a:pos x="27" y="49"/>
                        </a:cxn>
                        <a:cxn ang="0">
                          <a:pos x="56" y="22"/>
                        </a:cxn>
                        <a:cxn ang="0">
                          <a:pos x="81" y="14"/>
                        </a:cxn>
                        <a:cxn ang="0">
                          <a:pos x="98" y="11"/>
                        </a:cxn>
                        <a:cxn ang="0">
                          <a:pos x="124" y="15"/>
                        </a:cxn>
                        <a:cxn ang="0">
                          <a:pos x="146" y="26"/>
                        </a:cxn>
                        <a:cxn ang="0">
                          <a:pos x="174" y="57"/>
                        </a:cxn>
                        <a:cxn ang="0">
                          <a:pos x="182" y="80"/>
                        </a:cxn>
                        <a:cxn ang="0">
                          <a:pos x="183" y="98"/>
                        </a:cxn>
                        <a:cxn ang="0">
                          <a:pos x="179" y="123"/>
                        </a:cxn>
                        <a:cxn ang="0">
                          <a:pos x="168" y="146"/>
                        </a:cxn>
                        <a:cxn ang="0">
                          <a:pos x="139" y="173"/>
                        </a:cxn>
                        <a:cxn ang="0">
                          <a:pos x="114" y="181"/>
                        </a:cxn>
                        <a:cxn ang="0">
                          <a:pos x="98" y="184"/>
                        </a:cxn>
                      </a:cxnLst>
                      <a:rect l="0" t="0" r="r" b="b"/>
                      <a:pathLst>
                        <a:path w="195" h="195">
                          <a:moveTo>
                            <a:pt x="98" y="0"/>
                          </a:moveTo>
                          <a:lnTo>
                            <a:pt x="98" y="0"/>
                          </a:lnTo>
                          <a:lnTo>
                            <a:pt x="87" y="0"/>
                          </a:lnTo>
                          <a:lnTo>
                            <a:pt x="78" y="2"/>
                          </a:lnTo>
                          <a:lnTo>
                            <a:pt x="69" y="4"/>
                          </a:lnTo>
                          <a:lnTo>
                            <a:pt x="59" y="7"/>
                          </a:lnTo>
                          <a:lnTo>
                            <a:pt x="51" y="11"/>
                          </a:lnTo>
                          <a:lnTo>
                            <a:pt x="43" y="17"/>
                          </a:lnTo>
                          <a:lnTo>
                            <a:pt x="36" y="22"/>
                          </a:lnTo>
                          <a:lnTo>
                            <a:pt x="28" y="29"/>
                          </a:lnTo>
                          <a:lnTo>
                            <a:pt x="23" y="35"/>
                          </a:lnTo>
                          <a:lnTo>
                            <a:pt x="17" y="44"/>
                          </a:lnTo>
                          <a:lnTo>
                            <a:pt x="12" y="50"/>
                          </a:lnTo>
                          <a:lnTo>
                            <a:pt x="8" y="60"/>
                          </a:lnTo>
                          <a:lnTo>
                            <a:pt x="4" y="68"/>
                          </a:lnTo>
                          <a:lnTo>
                            <a:pt x="2" y="77"/>
                          </a:lnTo>
                          <a:lnTo>
                            <a:pt x="1" y="88"/>
                          </a:lnTo>
                          <a:lnTo>
                            <a:pt x="0" y="98"/>
                          </a:lnTo>
                          <a:lnTo>
                            <a:pt x="0" y="98"/>
                          </a:lnTo>
                          <a:lnTo>
                            <a:pt x="1" y="107"/>
                          </a:lnTo>
                          <a:lnTo>
                            <a:pt x="2" y="118"/>
                          </a:lnTo>
                          <a:lnTo>
                            <a:pt x="4" y="127"/>
                          </a:lnTo>
                          <a:lnTo>
                            <a:pt x="8" y="135"/>
                          </a:lnTo>
                          <a:lnTo>
                            <a:pt x="12" y="145"/>
                          </a:lnTo>
                          <a:lnTo>
                            <a:pt x="17" y="153"/>
                          </a:lnTo>
                          <a:lnTo>
                            <a:pt x="23" y="160"/>
                          </a:lnTo>
                          <a:lnTo>
                            <a:pt x="28" y="166"/>
                          </a:lnTo>
                          <a:lnTo>
                            <a:pt x="36" y="173"/>
                          </a:lnTo>
                          <a:lnTo>
                            <a:pt x="43" y="179"/>
                          </a:lnTo>
                          <a:lnTo>
                            <a:pt x="51" y="184"/>
                          </a:lnTo>
                          <a:lnTo>
                            <a:pt x="59" y="188"/>
                          </a:lnTo>
                          <a:lnTo>
                            <a:pt x="69" y="191"/>
                          </a:lnTo>
                          <a:lnTo>
                            <a:pt x="78" y="193"/>
                          </a:lnTo>
                          <a:lnTo>
                            <a:pt x="87" y="195"/>
                          </a:lnTo>
                          <a:lnTo>
                            <a:pt x="98" y="195"/>
                          </a:lnTo>
                          <a:lnTo>
                            <a:pt x="98" y="195"/>
                          </a:lnTo>
                          <a:lnTo>
                            <a:pt x="108" y="195"/>
                          </a:lnTo>
                          <a:lnTo>
                            <a:pt x="117" y="193"/>
                          </a:lnTo>
                          <a:lnTo>
                            <a:pt x="127" y="191"/>
                          </a:lnTo>
                          <a:lnTo>
                            <a:pt x="136" y="188"/>
                          </a:lnTo>
                          <a:lnTo>
                            <a:pt x="144" y="184"/>
                          </a:lnTo>
                          <a:lnTo>
                            <a:pt x="152" y="179"/>
                          </a:lnTo>
                          <a:lnTo>
                            <a:pt x="160" y="173"/>
                          </a:lnTo>
                          <a:lnTo>
                            <a:pt x="167" y="166"/>
                          </a:lnTo>
                          <a:lnTo>
                            <a:pt x="174" y="160"/>
                          </a:lnTo>
                          <a:lnTo>
                            <a:pt x="179" y="153"/>
                          </a:lnTo>
                          <a:lnTo>
                            <a:pt x="183" y="145"/>
                          </a:lnTo>
                          <a:lnTo>
                            <a:pt x="187" y="135"/>
                          </a:lnTo>
                          <a:lnTo>
                            <a:pt x="191" y="127"/>
                          </a:lnTo>
                          <a:lnTo>
                            <a:pt x="194" y="118"/>
                          </a:lnTo>
                          <a:lnTo>
                            <a:pt x="195" y="107"/>
                          </a:lnTo>
                          <a:lnTo>
                            <a:pt x="195" y="98"/>
                          </a:lnTo>
                          <a:lnTo>
                            <a:pt x="195" y="98"/>
                          </a:lnTo>
                          <a:lnTo>
                            <a:pt x="195" y="88"/>
                          </a:lnTo>
                          <a:lnTo>
                            <a:pt x="194" y="77"/>
                          </a:lnTo>
                          <a:lnTo>
                            <a:pt x="191" y="68"/>
                          </a:lnTo>
                          <a:lnTo>
                            <a:pt x="187" y="60"/>
                          </a:lnTo>
                          <a:lnTo>
                            <a:pt x="183" y="50"/>
                          </a:lnTo>
                          <a:lnTo>
                            <a:pt x="179" y="44"/>
                          </a:lnTo>
                          <a:lnTo>
                            <a:pt x="174" y="35"/>
                          </a:lnTo>
                          <a:lnTo>
                            <a:pt x="167" y="29"/>
                          </a:lnTo>
                          <a:lnTo>
                            <a:pt x="160" y="22"/>
                          </a:lnTo>
                          <a:lnTo>
                            <a:pt x="152" y="17"/>
                          </a:lnTo>
                          <a:lnTo>
                            <a:pt x="144" y="11"/>
                          </a:lnTo>
                          <a:lnTo>
                            <a:pt x="136" y="7"/>
                          </a:lnTo>
                          <a:lnTo>
                            <a:pt x="127" y="4"/>
                          </a:lnTo>
                          <a:lnTo>
                            <a:pt x="117" y="2"/>
                          </a:lnTo>
                          <a:lnTo>
                            <a:pt x="108" y="0"/>
                          </a:lnTo>
                          <a:lnTo>
                            <a:pt x="98" y="0"/>
                          </a:lnTo>
                          <a:lnTo>
                            <a:pt x="98" y="0"/>
                          </a:lnTo>
                          <a:close/>
                          <a:moveTo>
                            <a:pt x="98" y="184"/>
                          </a:moveTo>
                          <a:lnTo>
                            <a:pt x="98" y="184"/>
                          </a:lnTo>
                          <a:lnTo>
                            <a:pt x="89" y="183"/>
                          </a:lnTo>
                          <a:lnTo>
                            <a:pt x="81" y="181"/>
                          </a:lnTo>
                          <a:lnTo>
                            <a:pt x="73" y="180"/>
                          </a:lnTo>
                          <a:lnTo>
                            <a:pt x="65" y="177"/>
                          </a:lnTo>
                          <a:lnTo>
                            <a:pt x="56" y="173"/>
                          </a:lnTo>
                          <a:lnTo>
                            <a:pt x="50" y="169"/>
                          </a:lnTo>
                          <a:lnTo>
                            <a:pt x="38" y="158"/>
                          </a:lnTo>
                          <a:lnTo>
                            <a:pt x="27" y="146"/>
                          </a:lnTo>
                          <a:lnTo>
                            <a:pt x="23" y="138"/>
                          </a:lnTo>
                          <a:lnTo>
                            <a:pt x="19" y="131"/>
                          </a:lnTo>
                          <a:lnTo>
                            <a:pt x="16" y="123"/>
                          </a:lnTo>
                          <a:lnTo>
                            <a:pt x="13" y="115"/>
                          </a:lnTo>
                          <a:lnTo>
                            <a:pt x="12" y="107"/>
                          </a:lnTo>
                          <a:lnTo>
                            <a:pt x="12" y="98"/>
                          </a:lnTo>
                          <a:lnTo>
                            <a:pt x="12" y="98"/>
                          </a:lnTo>
                          <a:lnTo>
                            <a:pt x="12" y="89"/>
                          </a:lnTo>
                          <a:lnTo>
                            <a:pt x="13" y="80"/>
                          </a:lnTo>
                          <a:lnTo>
                            <a:pt x="16" y="72"/>
                          </a:lnTo>
                          <a:lnTo>
                            <a:pt x="19" y="64"/>
                          </a:lnTo>
                          <a:lnTo>
                            <a:pt x="23" y="57"/>
                          </a:lnTo>
                          <a:lnTo>
                            <a:pt x="27" y="49"/>
                          </a:lnTo>
                          <a:lnTo>
                            <a:pt x="38" y="37"/>
                          </a:lnTo>
                          <a:lnTo>
                            <a:pt x="50" y="26"/>
                          </a:lnTo>
                          <a:lnTo>
                            <a:pt x="56" y="22"/>
                          </a:lnTo>
                          <a:lnTo>
                            <a:pt x="65" y="18"/>
                          </a:lnTo>
                          <a:lnTo>
                            <a:pt x="73" y="15"/>
                          </a:lnTo>
                          <a:lnTo>
                            <a:pt x="81" y="14"/>
                          </a:lnTo>
                          <a:lnTo>
                            <a:pt x="89" y="12"/>
                          </a:lnTo>
                          <a:lnTo>
                            <a:pt x="98" y="11"/>
                          </a:lnTo>
                          <a:lnTo>
                            <a:pt x="98" y="11"/>
                          </a:lnTo>
                          <a:lnTo>
                            <a:pt x="106" y="12"/>
                          </a:lnTo>
                          <a:lnTo>
                            <a:pt x="114" y="14"/>
                          </a:lnTo>
                          <a:lnTo>
                            <a:pt x="124" y="15"/>
                          </a:lnTo>
                          <a:lnTo>
                            <a:pt x="131" y="18"/>
                          </a:lnTo>
                          <a:lnTo>
                            <a:pt x="139" y="22"/>
                          </a:lnTo>
                          <a:lnTo>
                            <a:pt x="146" y="26"/>
                          </a:lnTo>
                          <a:lnTo>
                            <a:pt x="159" y="37"/>
                          </a:lnTo>
                          <a:lnTo>
                            <a:pt x="168" y="49"/>
                          </a:lnTo>
                          <a:lnTo>
                            <a:pt x="174" y="57"/>
                          </a:lnTo>
                          <a:lnTo>
                            <a:pt x="177" y="64"/>
                          </a:lnTo>
                          <a:lnTo>
                            <a:pt x="179" y="72"/>
                          </a:lnTo>
                          <a:lnTo>
                            <a:pt x="182" y="80"/>
                          </a:lnTo>
                          <a:lnTo>
                            <a:pt x="183" y="89"/>
                          </a:lnTo>
                          <a:lnTo>
                            <a:pt x="183" y="98"/>
                          </a:lnTo>
                          <a:lnTo>
                            <a:pt x="183" y="98"/>
                          </a:lnTo>
                          <a:lnTo>
                            <a:pt x="183" y="107"/>
                          </a:lnTo>
                          <a:lnTo>
                            <a:pt x="182" y="115"/>
                          </a:lnTo>
                          <a:lnTo>
                            <a:pt x="179" y="123"/>
                          </a:lnTo>
                          <a:lnTo>
                            <a:pt x="177" y="131"/>
                          </a:lnTo>
                          <a:lnTo>
                            <a:pt x="174" y="138"/>
                          </a:lnTo>
                          <a:lnTo>
                            <a:pt x="168" y="146"/>
                          </a:lnTo>
                          <a:lnTo>
                            <a:pt x="159" y="158"/>
                          </a:lnTo>
                          <a:lnTo>
                            <a:pt x="146" y="169"/>
                          </a:lnTo>
                          <a:lnTo>
                            <a:pt x="139" y="173"/>
                          </a:lnTo>
                          <a:lnTo>
                            <a:pt x="131" y="177"/>
                          </a:lnTo>
                          <a:lnTo>
                            <a:pt x="124" y="180"/>
                          </a:lnTo>
                          <a:lnTo>
                            <a:pt x="114" y="181"/>
                          </a:lnTo>
                          <a:lnTo>
                            <a:pt x="106" y="183"/>
                          </a:lnTo>
                          <a:lnTo>
                            <a:pt x="98" y="184"/>
                          </a:lnTo>
                          <a:lnTo>
                            <a:pt x="98" y="184"/>
                          </a:lnTo>
                          <a:close/>
                        </a:path>
                      </a:pathLst>
                    </a:custGeom>
                    <a:solidFill>
                      <a:srgbClr val="5C605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lvl="0"/>
                      <a:endParaRPr lang="ko-KR" altLang="en-US"/>
                    </a:p>
                  </p:txBody>
                </p:sp>
                <p:sp>
                  <p:nvSpPr>
                    <p:cNvPr id="64" name="Freeform 89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886201" y="4453817"/>
                      <a:ext cx="44450" cy="44450"/>
                    </a:xfrm>
                    <a:custGeom>
                      <a:avLst/>
                      <a:gdLst/>
                      <a:ahLst/>
                      <a:cxnLst>
                        <a:cxn ang="0">
                          <a:pos x="45" y="28"/>
                        </a:cxn>
                        <a:cxn ang="0">
                          <a:pos x="0" y="0"/>
                        </a:cxn>
                        <a:cxn ang="0">
                          <a:pos x="30" y="43"/>
                        </a:cxn>
                        <a:cxn ang="0">
                          <a:pos x="30" y="43"/>
                        </a:cxn>
                        <a:cxn ang="0">
                          <a:pos x="31" y="47"/>
                        </a:cxn>
                        <a:cxn ang="0">
                          <a:pos x="34" y="51"/>
                        </a:cxn>
                        <a:cxn ang="0">
                          <a:pos x="34" y="51"/>
                        </a:cxn>
                        <a:cxn ang="0">
                          <a:pos x="38" y="54"/>
                        </a:cxn>
                        <a:cxn ang="0">
                          <a:pos x="43" y="55"/>
                        </a:cxn>
                        <a:cxn ang="0">
                          <a:pos x="49" y="54"/>
                        </a:cxn>
                        <a:cxn ang="0">
                          <a:pos x="53" y="51"/>
                        </a:cxn>
                        <a:cxn ang="0">
                          <a:pos x="53" y="51"/>
                        </a:cxn>
                        <a:cxn ang="0">
                          <a:pos x="55" y="47"/>
                        </a:cxn>
                        <a:cxn ang="0">
                          <a:pos x="57" y="42"/>
                        </a:cxn>
                        <a:cxn ang="0">
                          <a:pos x="55" y="36"/>
                        </a:cxn>
                        <a:cxn ang="0">
                          <a:pos x="53" y="32"/>
                        </a:cxn>
                        <a:cxn ang="0">
                          <a:pos x="53" y="32"/>
                        </a:cxn>
                        <a:cxn ang="0">
                          <a:pos x="49" y="29"/>
                        </a:cxn>
                        <a:cxn ang="0">
                          <a:pos x="45" y="28"/>
                        </a:cxn>
                        <a:cxn ang="0">
                          <a:pos x="45" y="28"/>
                        </a:cxn>
                        <a:cxn ang="0">
                          <a:pos x="47" y="46"/>
                        </a:cxn>
                        <a:cxn ang="0">
                          <a:pos x="47" y="46"/>
                        </a:cxn>
                        <a:cxn ang="0">
                          <a:pos x="45" y="47"/>
                        </a:cxn>
                        <a:cxn ang="0">
                          <a:pos x="43" y="47"/>
                        </a:cxn>
                        <a:cxn ang="0">
                          <a:pos x="42" y="47"/>
                        </a:cxn>
                        <a:cxn ang="0">
                          <a:pos x="39" y="46"/>
                        </a:cxn>
                        <a:cxn ang="0">
                          <a:pos x="39" y="46"/>
                        </a:cxn>
                        <a:cxn ang="0">
                          <a:pos x="38" y="44"/>
                        </a:cxn>
                        <a:cxn ang="0">
                          <a:pos x="38" y="42"/>
                        </a:cxn>
                        <a:cxn ang="0">
                          <a:pos x="38" y="40"/>
                        </a:cxn>
                        <a:cxn ang="0">
                          <a:pos x="39" y="38"/>
                        </a:cxn>
                        <a:cxn ang="0">
                          <a:pos x="39" y="38"/>
                        </a:cxn>
                        <a:cxn ang="0">
                          <a:pos x="41" y="36"/>
                        </a:cxn>
                        <a:cxn ang="0">
                          <a:pos x="43" y="36"/>
                        </a:cxn>
                        <a:cxn ang="0">
                          <a:pos x="45" y="36"/>
                        </a:cxn>
                        <a:cxn ang="0">
                          <a:pos x="47" y="38"/>
                        </a:cxn>
                        <a:cxn ang="0">
                          <a:pos x="47" y="38"/>
                        </a:cxn>
                        <a:cxn ang="0">
                          <a:pos x="49" y="40"/>
                        </a:cxn>
                        <a:cxn ang="0">
                          <a:pos x="49" y="42"/>
                        </a:cxn>
                        <a:cxn ang="0">
                          <a:pos x="49" y="44"/>
                        </a:cxn>
                        <a:cxn ang="0">
                          <a:pos x="47" y="46"/>
                        </a:cxn>
                        <a:cxn ang="0">
                          <a:pos x="47" y="46"/>
                        </a:cxn>
                      </a:cxnLst>
                      <a:rect l="0" t="0" r="r" b="b"/>
                      <a:pathLst>
                        <a:path w="57" h="55">
                          <a:moveTo>
                            <a:pt x="45" y="28"/>
                          </a:moveTo>
                          <a:lnTo>
                            <a:pt x="0" y="0"/>
                          </a:lnTo>
                          <a:lnTo>
                            <a:pt x="30" y="43"/>
                          </a:lnTo>
                          <a:lnTo>
                            <a:pt x="30" y="43"/>
                          </a:lnTo>
                          <a:lnTo>
                            <a:pt x="31" y="47"/>
                          </a:lnTo>
                          <a:lnTo>
                            <a:pt x="34" y="51"/>
                          </a:lnTo>
                          <a:lnTo>
                            <a:pt x="34" y="51"/>
                          </a:lnTo>
                          <a:lnTo>
                            <a:pt x="38" y="54"/>
                          </a:lnTo>
                          <a:lnTo>
                            <a:pt x="43" y="55"/>
                          </a:lnTo>
                          <a:lnTo>
                            <a:pt x="49" y="54"/>
                          </a:lnTo>
                          <a:lnTo>
                            <a:pt x="53" y="51"/>
                          </a:lnTo>
                          <a:lnTo>
                            <a:pt x="53" y="51"/>
                          </a:lnTo>
                          <a:lnTo>
                            <a:pt x="55" y="47"/>
                          </a:lnTo>
                          <a:lnTo>
                            <a:pt x="57" y="42"/>
                          </a:lnTo>
                          <a:lnTo>
                            <a:pt x="55" y="36"/>
                          </a:lnTo>
                          <a:lnTo>
                            <a:pt x="53" y="32"/>
                          </a:lnTo>
                          <a:lnTo>
                            <a:pt x="53" y="32"/>
                          </a:lnTo>
                          <a:lnTo>
                            <a:pt x="49" y="29"/>
                          </a:lnTo>
                          <a:lnTo>
                            <a:pt x="45" y="28"/>
                          </a:lnTo>
                          <a:lnTo>
                            <a:pt x="45" y="28"/>
                          </a:lnTo>
                          <a:close/>
                          <a:moveTo>
                            <a:pt x="47" y="46"/>
                          </a:moveTo>
                          <a:lnTo>
                            <a:pt x="47" y="46"/>
                          </a:lnTo>
                          <a:lnTo>
                            <a:pt x="45" y="47"/>
                          </a:lnTo>
                          <a:lnTo>
                            <a:pt x="43" y="47"/>
                          </a:lnTo>
                          <a:lnTo>
                            <a:pt x="42" y="47"/>
                          </a:lnTo>
                          <a:lnTo>
                            <a:pt x="39" y="46"/>
                          </a:lnTo>
                          <a:lnTo>
                            <a:pt x="39" y="46"/>
                          </a:lnTo>
                          <a:lnTo>
                            <a:pt x="38" y="44"/>
                          </a:lnTo>
                          <a:lnTo>
                            <a:pt x="38" y="42"/>
                          </a:lnTo>
                          <a:lnTo>
                            <a:pt x="38" y="40"/>
                          </a:lnTo>
                          <a:lnTo>
                            <a:pt x="39" y="38"/>
                          </a:lnTo>
                          <a:lnTo>
                            <a:pt x="39" y="38"/>
                          </a:lnTo>
                          <a:lnTo>
                            <a:pt x="41" y="36"/>
                          </a:lnTo>
                          <a:lnTo>
                            <a:pt x="43" y="36"/>
                          </a:lnTo>
                          <a:lnTo>
                            <a:pt x="45" y="36"/>
                          </a:lnTo>
                          <a:lnTo>
                            <a:pt x="47" y="38"/>
                          </a:lnTo>
                          <a:lnTo>
                            <a:pt x="47" y="38"/>
                          </a:lnTo>
                          <a:lnTo>
                            <a:pt x="49" y="40"/>
                          </a:lnTo>
                          <a:lnTo>
                            <a:pt x="49" y="42"/>
                          </a:lnTo>
                          <a:lnTo>
                            <a:pt x="49" y="44"/>
                          </a:lnTo>
                          <a:lnTo>
                            <a:pt x="47" y="46"/>
                          </a:lnTo>
                          <a:lnTo>
                            <a:pt x="47" y="46"/>
                          </a:lnTo>
                          <a:close/>
                        </a:path>
                      </a:pathLst>
                    </a:custGeom>
                    <a:solidFill>
                      <a:srgbClr val="5C605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lvl="0"/>
                      <a:endParaRPr lang="ko-KR" altLang="en-US"/>
                    </a:p>
                  </p:txBody>
                </p:sp>
                <p:sp>
                  <p:nvSpPr>
                    <p:cNvPr id="65" name="Freeform 90"/>
                    <p:cNvSpPr>
                      <a:spLocks/>
                    </p:cNvSpPr>
                    <p:nvPr/>
                  </p:nvSpPr>
                  <p:spPr bwMode="auto">
                    <a:xfrm>
                      <a:off x="3860801" y="4428417"/>
                      <a:ext cx="119063" cy="60325"/>
                    </a:xfrm>
                    <a:custGeom>
                      <a:avLst/>
                      <a:gdLst/>
                      <a:ahLst/>
                      <a:cxnLst>
                        <a:cxn ang="0">
                          <a:pos x="141" y="72"/>
                        </a:cxn>
                        <a:cxn ang="0">
                          <a:pos x="148" y="64"/>
                        </a:cxn>
                        <a:cxn ang="0">
                          <a:pos x="139" y="61"/>
                        </a:cxn>
                        <a:cxn ang="0">
                          <a:pos x="137" y="54"/>
                        </a:cxn>
                        <a:cxn ang="0">
                          <a:pos x="144" y="46"/>
                        </a:cxn>
                        <a:cxn ang="0">
                          <a:pos x="136" y="50"/>
                        </a:cxn>
                        <a:cxn ang="0">
                          <a:pos x="140" y="39"/>
                        </a:cxn>
                        <a:cxn ang="0">
                          <a:pos x="131" y="39"/>
                        </a:cxn>
                        <a:cxn ang="0">
                          <a:pos x="127" y="34"/>
                        </a:cxn>
                        <a:cxn ang="0">
                          <a:pos x="131" y="25"/>
                        </a:cxn>
                        <a:cxn ang="0">
                          <a:pos x="124" y="30"/>
                        </a:cxn>
                        <a:cxn ang="0">
                          <a:pos x="125" y="19"/>
                        </a:cxn>
                        <a:cxn ang="0">
                          <a:pos x="116" y="22"/>
                        </a:cxn>
                        <a:cxn ang="0">
                          <a:pos x="110" y="19"/>
                        </a:cxn>
                        <a:cxn ang="0">
                          <a:pos x="110" y="8"/>
                        </a:cxn>
                        <a:cxn ang="0">
                          <a:pos x="105" y="16"/>
                        </a:cxn>
                        <a:cxn ang="0">
                          <a:pos x="102" y="6"/>
                        </a:cxn>
                        <a:cxn ang="0">
                          <a:pos x="96" y="11"/>
                        </a:cxn>
                        <a:cxn ang="0">
                          <a:pos x="89" y="10"/>
                        </a:cxn>
                        <a:cxn ang="0">
                          <a:pos x="85" y="0"/>
                        </a:cxn>
                        <a:cxn ang="0">
                          <a:pos x="83" y="10"/>
                        </a:cxn>
                        <a:cxn ang="0">
                          <a:pos x="78" y="0"/>
                        </a:cxn>
                        <a:cxn ang="0">
                          <a:pos x="73" y="8"/>
                        </a:cxn>
                        <a:cxn ang="0">
                          <a:pos x="66" y="10"/>
                        </a:cxn>
                        <a:cxn ang="0">
                          <a:pos x="59" y="2"/>
                        </a:cxn>
                        <a:cxn ang="0">
                          <a:pos x="60" y="10"/>
                        </a:cxn>
                        <a:cxn ang="0">
                          <a:pos x="52" y="3"/>
                        </a:cxn>
                        <a:cxn ang="0">
                          <a:pos x="50" y="14"/>
                        </a:cxn>
                        <a:cxn ang="0">
                          <a:pos x="44" y="16"/>
                        </a:cxn>
                        <a:cxn ang="0">
                          <a:pos x="35" y="11"/>
                        </a:cxn>
                        <a:cxn ang="0">
                          <a:pos x="40" y="19"/>
                        </a:cxn>
                        <a:cxn ang="0">
                          <a:pos x="29" y="16"/>
                        </a:cxn>
                        <a:cxn ang="0">
                          <a:pos x="31" y="26"/>
                        </a:cxn>
                        <a:cxn ang="0">
                          <a:pos x="25" y="30"/>
                        </a:cxn>
                        <a:cxn ang="0">
                          <a:pos x="16" y="29"/>
                        </a:cxn>
                        <a:cxn ang="0">
                          <a:pos x="23" y="34"/>
                        </a:cxn>
                        <a:cxn ang="0">
                          <a:pos x="12" y="35"/>
                        </a:cxn>
                        <a:cxn ang="0">
                          <a:pos x="16" y="43"/>
                        </a:cxn>
                        <a:cxn ang="0">
                          <a:pos x="13" y="50"/>
                        </a:cxn>
                        <a:cxn ang="0">
                          <a:pos x="4" y="52"/>
                        </a:cxn>
                        <a:cxn ang="0">
                          <a:pos x="12" y="54"/>
                        </a:cxn>
                        <a:cxn ang="0">
                          <a:pos x="2" y="60"/>
                        </a:cxn>
                        <a:cxn ang="0">
                          <a:pos x="9" y="65"/>
                        </a:cxn>
                        <a:cxn ang="0">
                          <a:pos x="9" y="72"/>
                        </a:cxn>
                        <a:cxn ang="0">
                          <a:pos x="0" y="77"/>
                        </a:cxn>
                        <a:cxn ang="0">
                          <a:pos x="13" y="77"/>
                        </a:cxn>
                        <a:cxn ang="0">
                          <a:pos x="13" y="75"/>
                        </a:cxn>
                        <a:cxn ang="0">
                          <a:pos x="15" y="62"/>
                        </a:cxn>
                        <a:cxn ang="0">
                          <a:pos x="24" y="41"/>
                        </a:cxn>
                        <a:cxn ang="0">
                          <a:pos x="40" y="25"/>
                        </a:cxn>
                        <a:cxn ang="0">
                          <a:pos x="63" y="15"/>
                        </a:cxn>
                        <a:cxn ang="0">
                          <a:pos x="75" y="14"/>
                        </a:cxn>
                        <a:cxn ang="0">
                          <a:pos x="98" y="18"/>
                        </a:cxn>
                        <a:cxn ang="0">
                          <a:pos x="118" y="31"/>
                        </a:cxn>
                        <a:cxn ang="0">
                          <a:pos x="131" y="50"/>
                        </a:cxn>
                        <a:cxn ang="0">
                          <a:pos x="136" y="75"/>
                        </a:cxn>
                        <a:cxn ang="0">
                          <a:pos x="136" y="77"/>
                        </a:cxn>
                        <a:cxn ang="0">
                          <a:pos x="150" y="77"/>
                        </a:cxn>
                        <a:cxn ang="0">
                          <a:pos x="141" y="72"/>
                        </a:cxn>
                      </a:cxnLst>
                      <a:rect l="0" t="0" r="r" b="b"/>
                      <a:pathLst>
                        <a:path w="150" h="77">
                          <a:moveTo>
                            <a:pt x="141" y="72"/>
                          </a:moveTo>
                          <a:lnTo>
                            <a:pt x="141" y="72"/>
                          </a:lnTo>
                          <a:lnTo>
                            <a:pt x="140" y="65"/>
                          </a:lnTo>
                          <a:lnTo>
                            <a:pt x="148" y="64"/>
                          </a:lnTo>
                          <a:lnTo>
                            <a:pt x="148" y="60"/>
                          </a:lnTo>
                          <a:lnTo>
                            <a:pt x="139" y="61"/>
                          </a:lnTo>
                          <a:lnTo>
                            <a:pt x="139" y="61"/>
                          </a:lnTo>
                          <a:lnTo>
                            <a:pt x="137" y="54"/>
                          </a:lnTo>
                          <a:lnTo>
                            <a:pt x="145" y="52"/>
                          </a:lnTo>
                          <a:lnTo>
                            <a:pt x="144" y="46"/>
                          </a:lnTo>
                          <a:lnTo>
                            <a:pt x="136" y="50"/>
                          </a:lnTo>
                          <a:lnTo>
                            <a:pt x="136" y="50"/>
                          </a:lnTo>
                          <a:lnTo>
                            <a:pt x="133" y="43"/>
                          </a:lnTo>
                          <a:lnTo>
                            <a:pt x="140" y="39"/>
                          </a:lnTo>
                          <a:lnTo>
                            <a:pt x="139" y="35"/>
                          </a:lnTo>
                          <a:lnTo>
                            <a:pt x="131" y="39"/>
                          </a:lnTo>
                          <a:lnTo>
                            <a:pt x="131" y="39"/>
                          </a:lnTo>
                          <a:lnTo>
                            <a:pt x="127" y="34"/>
                          </a:lnTo>
                          <a:lnTo>
                            <a:pt x="133" y="29"/>
                          </a:lnTo>
                          <a:lnTo>
                            <a:pt x="131" y="25"/>
                          </a:lnTo>
                          <a:lnTo>
                            <a:pt x="124" y="30"/>
                          </a:lnTo>
                          <a:lnTo>
                            <a:pt x="124" y="30"/>
                          </a:lnTo>
                          <a:lnTo>
                            <a:pt x="118" y="26"/>
                          </a:lnTo>
                          <a:lnTo>
                            <a:pt x="125" y="19"/>
                          </a:lnTo>
                          <a:lnTo>
                            <a:pt x="121" y="16"/>
                          </a:lnTo>
                          <a:lnTo>
                            <a:pt x="116" y="22"/>
                          </a:lnTo>
                          <a:lnTo>
                            <a:pt x="116" y="22"/>
                          </a:lnTo>
                          <a:lnTo>
                            <a:pt x="110" y="19"/>
                          </a:lnTo>
                          <a:lnTo>
                            <a:pt x="114" y="11"/>
                          </a:lnTo>
                          <a:lnTo>
                            <a:pt x="110" y="8"/>
                          </a:lnTo>
                          <a:lnTo>
                            <a:pt x="105" y="16"/>
                          </a:lnTo>
                          <a:lnTo>
                            <a:pt x="105" y="16"/>
                          </a:lnTo>
                          <a:lnTo>
                            <a:pt x="100" y="14"/>
                          </a:lnTo>
                          <a:lnTo>
                            <a:pt x="102" y="6"/>
                          </a:lnTo>
                          <a:lnTo>
                            <a:pt x="98" y="3"/>
                          </a:lnTo>
                          <a:lnTo>
                            <a:pt x="96" y="11"/>
                          </a:lnTo>
                          <a:lnTo>
                            <a:pt x="96" y="11"/>
                          </a:lnTo>
                          <a:lnTo>
                            <a:pt x="89" y="10"/>
                          </a:lnTo>
                          <a:lnTo>
                            <a:pt x="90" y="2"/>
                          </a:lnTo>
                          <a:lnTo>
                            <a:pt x="85" y="0"/>
                          </a:lnTo>
                          <a:lnTo>
                            <a:pt x="83" y="10"/>
                          </a:lnTo>
                          <a:lnTo>
                            <a:pt x="83" y="10"/>
                          </a:lnTo>
                          <a:lnTo>
                            <a:pt x="78" y="8"/>
                          </a:lnTo>
                          <a:lnTo>
                            <a:pt x="78" y="0"/>
                          </a:lnTo>
                          <a:lnTo>
                            <a:pt x="73" y="0"/>
                          </a:lnTo>
                          <a:lnTo>
                            <a:pt x="73" y="8"/>
                          </a:lnTo>
                          <a:lnTo>
                            <a:pt x="73" y="8"/>
                          </a:lnTo>
                          <a:lnTo>
                            <a:pt x="66" y="10"/>
                          </a:lnTo>
                          <a:lnTo>
                            <a:pt x="64" y="0"/>
                          </a:lnTo>
                          <a:lnTo>
                            <a:pt x="59" y="2"/>
                          </a:lnTo>
                          <a:lnTo>
                            <a:pt x="60" y="10"/>
                          </a:lnTo>
                          <a:lnTo>
                            <a:pt x="60" y="10"/>
                          </a:lnTo>
                          <a:lnTo>
                            <a:pt x="55" y="11"/>
                          </a:lnTo>
                          <a:lnTo>
                            <a:pt x="52" y="3"/>
                          </a:lnTo>
                          <a:lnTo>
                            <a:pt x="47" y="6"/>
                          </a:lnTo>
                          <a:lnTo>
                            <a:pt x="50" y="14"/>
                          </a:lnTo>
                          <a:lnTo>
                            <a:pt x="50" y="14"/>
                          </a:lnTo>
                          <a:lnTo>
                            <a:pt x="44" y="16"/>
                          </a:lnTo>
                          <a:lnTo>
                            <a:pt x="40" y="8"/>
                          </a:lnTo>
                          <a:lnTo>
                            <a:pt x="35" y="11"/>
                          </a:lnTo>
                          <a:lnTo>
                            <a:pt x="40" y="19"/>
                          </a:lnTo>
                          <a:lnTo>
                            <a:pt x="40" y="19"/>
                          </a:lnTo>
                          <a:lnTo>
                            <a:pt x="35" y="22"/>
                          </a:lnTo>
                          <a:lnTo>
                            <a:pt x="29" y="16"/>
                          </a:lnTo>
                          <a:lnTo>
                            <a:pt x="25" y="19"/>
                          </a:lnTo>
                          <a:lnTo>
                            <a:pt x="31" y="26"/>
                          </a:lnTo>
                          <a:lnTo>
                            <a:pt x="31" y="26"/>
                          </a:lnTo>
                          <a:lnTo>
                            <a:pt x="25" y="30"/>
                          </a:lnTo>
                          <a:lnTo>
                            <a:pt x="20" y="25"/>
                          </a:lnTo>
                          <a:lnTo>
                            <a:pt x="16" y="29"/>
                          </a:lnTo>
                          <a:lnTo>
                            <a:pt x="23" y="34"/>
                          </a:lnTo>
                          <a:lnTo>
                            <a:pt x="23" y="34"/>
                          </a:lnTo>
                          <a:lnTo>
                            <a:pt x="19" y="39"/>
                          </a:lnTo>
                          <a:lnTo>
                            <a:pt x="12" y="35"/>
                          </a:lnTo>
                          <a:lnTo>
                            <a:pt x="9" y="39"/>
                          </a:lnTo>
                          <a:lnTo>
                            <a:pt x="16" y="43"/>
                          </a:lnTo>
                          <a:lnTo>
                            <a:pt x="16" y="43"/>
                          </a:lnTo>
                          <a:lnTo>
                            <a:pt x="13" y="50"/>
                          </a:lnTo>
                          <a:lnTo>
                            <a:pt x="5" y="46"/>
                          </a:lnTo>
                          <a:lnTo>
                            <a:pt x="4" y="52"/>
                          </a:lnTo>
                          <a:lnTo>
                            <a:pt x="12" y="54"/>
                          </a:lnTo>
                          <a:lnTo>
                            <a:pt x="12" y="54"/>
                          </a:lnTo>
                          <a:lnTo>
                            <a:pt x="10" y="61"/>
                          </a:lnTo>
                          <a:lnTo>
                            <a:pt x="2" y="60"/>
                          </a:lnTo>
                          <a:lnTo>
                            <a:pt x="1" y="64"/>
                          </a:lnTo>
                          <a:lnTo>
                            <a:pt x="9" y="65"/>
                          </a:lnTo>
                          <a:lnTo>
                            <a:pt x="9" y="65"/>
                          </a:lnTo>
                          <a:lnTo>
                            <a:pt x="9" y="72"/>
                          </a:lnTo>
                          <a:lnTo>
                            <a:pt x="0" y="72"/>
                          </a:lnTo>
                          <a:lnTo>
                            <a:pt x="0" y="77"/>
                          </a:lnTo>
                          <a:lnTo>
                            <a:pt x="9" y="77"/>
                          </a:lnTo>
                          <a:lnTo>
                            <a:pt x="13" y="77"/>
                          </a:lnTo>
                          <a:lnTo>
                            <a:pt x="13" y="77"/>
                          </a:lnTo>
                          <a:lnTo>
                            <a:pt x="13" y="75"/>
                          </a:lnTo>
                          <a:lnTo>
                            <a:pt x="13" y="75"/>
                          </a:lnTo>
                          <a:lnTo>
                            <a:pt x="15" y="62"/>
                          </a:lnTo>
                          <a:lnTo>
                            <a:pt x="19" y="50"/>
                          </a:lnTo>
                          <a:lnTo>
                            <a:pt x="24" y="41"/>
                          </a:lnTo>
                          <a:lnTo>
                            <a:pt x="32" y="31"/>
                          </a:lnTo>
                          <a:lnTo>
                            <a:pt x="40" y="25"/>
                          </a:lnTo>
                          <a:lnTo>
                            <a:pt x="51" y="18"/>
                          </a:lnTo>
                          <a:lnTo>
                            <a:pt x="63" y="15"/>
                          </a:lnTo>
                          <a:lnTo>
                            <a:pt x="75" y="14"/>
                          </a:lnTo>
                          <a:lnTo>
                            <a:pt x="75" y="14"/>
                          </a:lnTo>
                          <a:lnTo>
                            <a:pt x="87" y="15"/>
                          </a:lnTo>
                          <a:lnTo>
                            <a:pt x="98" y="18"/>
                          </a:lnTo>
                          <a:lnTo>
                            <a:pt x="109" y="25"/>
                          </a:lnTo>
                          <a:lnTo>
                            <a:pt x="118" y="31"/>
                          </a:lnTo>
                          <a:lnTo>
                            <a:pt x="125" y="41"/>
                          </a:lnTo>
                          <a:lnTo>
                            <a:pt x="131" y="50"/>
                          </a:lnTo>
                          <a:lnTo>
                            <a:pt x="135" y="62"/>
                          </a:lnTo>
                          <a:lnTo>
                            <a:pt x="136" y="75"/>
                          </a:lnTo>
                          <a:lnTo>
                            <a:pt x="136" y="75"/>
                          </a:lnTo>
                          <a:lnTo>
                            <a:pt x="136" y="77"/>
                          </a:lnTo>
                          <a:lnTo>
                            <a:pt x="141" y="77"/>
                          </a:lnTo>
                          <a:lnTo>
                            <a:pt x="150" y="77"/>
                          </a:lnTo>
                          <a:lnTo>
                            <a:pt x="150" y="72"/>
                          </a:lnTo>
                          <a:lnTo>
                            <a:pt x="141" y="72"/>
                          </a:lnTo>
                          <a:close/>
                        </a:path>
                      </a:pathLst>
                    </a:custGeom>
                    <a:solidFill>
                      <a:srgbClr val="5C605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lvl="0"/>
                      <a:endParaRPr lang="ko-KR" altLang="en-US"/>
                    </a:p>
                  </p:txBody>
                </p:sp>
              </p:grpSp>
              <p:grpSp>
                <p:nvGrpSpPr>
                  <p:cNvPr id="49" name="그룹 131"/>
                  <p:cNvGrpSpPr/>
                  <p:nvPr/>
                </p:nvGrpSpPr>
                <p:grpSpPr>
                  <a:xfrm>
                    <a:off x="3844926" y="4056942"/>
                    <a:ext cx="155575" cy="155575"/>
                    <a:chOff x="3844926" y="4056942"/>
                    <a:chExt cx="155575" cy="155575"/>
                  </a:xfrm>
                  <a:grpFill/>
                </p:grpSpPr>
                <p:sp>
                  <p:nvSpPr>
                    <p:cNvPr id="54" name="Freeform 9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844926" y="4056942"/>
                      <a:ext cx="155575" cy="155575"/>
                    </a:xfrm>
                    <a:custGeom>
                      <a:avLst/>
                      <a:gdLst/>
                      <a:ahLst/>
                      <a:cxnLst>
                        <a:cxn ang="0">
                          <a:pos x="88" y="0"/>
                        </a:cxn>
                        <a:cxn ang="0">
                          <a:pos x="60" y="7"/>
                        </a:cxn>
                        <a:cxn ang="0">
                          <a:pos x="36" y="22"/>
                        </a:cxn>
                        <a:cxn ang="0">
                          <a:pos x="17" y="43"/>
                        </a:cxn>
                        <a:cxn ang="0">
                          <a:pos x="4" y="68"/>
                        </a:cxn>
                        <a:cxn ang="0">
                          <a:pos x="0" y="97"/>
                        </a:cxn>
                        <a:cxn ang="0">
                          <a:pos x="3" y="118"/>
                        </a:cxn>
                        <a:cxn ang="0">
                          <a:pos x="13" y="145"/>
                        </a:cxn>
                        <a:cxn ang="0">
                          <a:pos x="29" y="166"/>
                        </a:cxn>
                        <a:cxn ang="0">
                          <a:pos x="52" y="184"/>
                        </a:cxn>
                        <a:cxn ang="0">
                          <a:pos x="79" y="193"/>
                        </a:cxn>
                        <a:cxn ang="0">
                          <a:pos x="99" y="196"/>
                        </a:cxn>
                        <a:cxn ang="0">
                          <a:pos x="127" y="191"/>
                        </a:cxn>
                        <a:cxn ang="0">
                          <a:pos x="153" y="178"/>
                        </a:cxn>
                        <a:cxn ang="0">
                          <a:pos x="173" y="159"/>
                        </a:cxn>
                        <a:cxn ang="0">
                          <a:pos x="188" y="135"/>
                        </a:cxn>
                        <a:cxn ang="0">
                          <a:pos x="196" y="107"/>
                        </a:cxn>
                        <a:cxn ang="0">
                          <a:pos x="196" y="88"/>
                        </a:cxn>
                        <a:cxn ang="0">
                          <a:pos x="188" y="60"/>
                        </a:cxn>
                        <a:cxn ang="0">
                          <a:pos x="173" y="35"/>
                        </a:cxn>
                        <a:cxn ang="0">
                          <a:pos x="153" y="16"/>
                        </a:cxn>
                        <a:cxn ang="0">
                          <a:pos x="127" y="4"/>
                        </a:cxn>
                        <a:cxn ang="0">
                          <a:pos x="99" y="0"/>
                        </a:cxn>
                        <a:cxn ang="0">
                          <a:pos x="99" y="184"/>
                        </a:cxn>
                        <a:cxn ang="0">
                          <a:pos x="73" y="180"/>
                        </a:cxn>
                        <a:cxn ang="0">
                          <a:pos x="50" y="169"/>
                        </a:cxn>
                        <a:cxn ang="0">
                          <a:pos x="22" y="138"/>
                        </a:cxn>
                        <a:cxn ang="0">
                          <a:pos x="14" y="115"/>
                        </a:cxn>
                        <a:cxn ang="0">
                          <a:pos x="13" y="97"/>
                        </a:cxn>
                        <a:cxn ang="0">
                          <a:pos x="17" y="72"/>
                        </a:cxn>
                        <a:cxn ang="0">
                          <a:pos x="27" y="49"/>
                        </a:cxn>
                        <a:cxn ang="0">
                          <a:pos x="57" y="22"/>
                        </a:cxn>
                        <a:cxn ang="0">
                          <a:pos x="81" y="14"/>
                        </a:cxn>
                        <a:cxn ang="0">
                          <a:pos x="99" y="11"/>
                        </a:cxn>
                        <a:cxn ang="0">
                          <a:pos x="123" y="15"/>
                        </a:cxn>
                        <a:cxn ang="0">
                          <a:pos x="146" y="26"/>
                        </a:cxn>
                        <a:cxn ang="0">
                          <a:pos x="175" y="57"/>
                        </a:cxn>
                        <a:cxn ang="0">
                          <a:pos x="183" y="80"/>
                        </a:cxn>
                        <a:cxn ang="0">
                          <a:pos x="184" y="97"/>
                        </a:cxn>
                        <a:cxn ang="0">
                          <a:pos x="180" y="123"/>
                        </a:cxn>
                        <a:cxn ang="0">
                          <a:pos x="169" y="146"/>
                        </a:cxn>
                        <a:cxn ang="0">
                          <a:pos x="139" y="173"/>
                        </a:cxn>
                        <a:cxn ang="0">
                          <a:pos x="115" y="181"/>
                        </a:cxn>
                        <a:cxn ang="0">
                          <a:pos x="99" y="184"/>
                        </a:cxn>
                      </a:cxnLst>
                      <a:rect l="0" t="0" r="r" b="b"/>
                      <a:pathLst>
                        <a:path w="196" h="196">
                          <a:moveTo>
                            <a:pt x="99" y="0"/>
                          </a:moveTo>
                          <a:lnTo>
                            <a:pt x="99" y="0"/>
                          </a:lnTo>
                          <a:lnTo>
                            <a:pt x="88" y="0"/>
                          </a:lnTo>
                          <a:lnTo>
                            <a:pt x="79" y="1"/>
                          </a:lnTo>
                          <a:lnTo>
                            <a:pt x="69" y="4"/>
                          </a:lnTo>
                          <a:lnTo>
                            <a:pt x="60" y="7"/>
                          </a:lnTo>
                          <a:lnTo>
                            <a:pt x="52" y="11"/>
                          </a:lnTo>
                          <a:lnTo>
                            <a:pt x="44" y="16"/>
                          </a:lnTo>
                          <a:lnTo>
                            <a:pt x="36" y="22"/>
                          </a:lnTo>
                          <a:lnTo>
                            <a:pt x="29" y="28"/>
                          </a:lnTo>
                          <a:lnTo>
                            <a:pt x="23" y="35"/>
                          </a:lnTo>
                          <a:lnTo>
                            <a:pt x="17" y="43"/>
                          </a:lnTo>
                          <a:lnTo>
                            <a:pt x="13" y="50"/>
                          </a:lnTo>
                          <a:lnTo>
                            <a:pt x="9" y="60"/>
                          </a:lnTo>
                          <a:lnTo>
                            <a:pt x="4" y="68"/>
                          </a:lnTo>
                          <a:lnTo>
                            <a:pt x="3" y="77"/>
                          </a:lnTo>
                          <a:lnTo>
                            <a:pt x="0" y="88"/>
                          </a:lnTo>
                          <a:lnTo>
                            <a:pt x="0" y="97"/>
                          </a:lnTo>
                          <a:lnTo>
                            <a:pt x="0" y="97"/>
                          </a:lnTo>
                          <a:lnTo>
                            <a:pt x="0" y="107"/>
                          </a:lnTo>
                          <a:lnTo>
                            <a:pt x="3" y="118"/>
                          </a:lnTo>
                          <a:lnTo>
                            <a:pt x="4" y="127"/>
                          </a:lnTo>
                          <a:lnTo>
                            <a:pt x="9" y="135"/>
                          </a:lnTo>
                          <a:lnTo>
                            <a:pt x="13" y="145"/>
                          </a:lnTo>
                          <a:lnTo>
                            <a:pt x="17" y="153"/>
                          </a:lnTo>
                          <a:lnTo>
                            <a:pt x="23" y="159"/>
                          </a:lnTo>
                          <a:lnTo>
                            <a:pt x="29" y="166"/>
                          </a:lnTo>
                          <a:lnTo>
                            <a:pt x="36" y="173"/>
                          </a:lnTo>
                          <a:lnTo>
                            <a:pt x="44" y="178"/>
                          </a:lnTo>
                          <a:lnTo>
                            <a:pt x="52" y="184"/>
                          </a:lnTo>
                          <a:lnTo>
                            <a:pt x="60" y="188"/>
                          </a:lnTo>
                          <a:lnTo>
                            <a:pt x="69" y="191"/>
                          </a:lnTo>
                          <a:lnTo>
                            <a:pt x="79" y="193"/>
                          </a:lnTo>
                          <a:lnTo>
                            <a:pt x="88" y="195"/>
                          </a:lnTo>
                          <a:lnTo>
                            <a:pt x="99" y="196"/>
                          </a:lnTo>
                          <a:lnTo>
                            <a:pt x="99" y="196"/>
                          </a:lnTo>
                          <a:lnTo>
                            <a:pt x="108" y="195"/>
                          </a:lnTo>
                          <a:lnTo>
                            <a:pt x="118" y="193"/>
                          </a:lnTo>
                          <a:lnTo>
                            <a:pt x="127" y="191"/>
                          </a:lnTo>
                          <a:lnTo>
                            <a:pt x="137" y="188"/>
                          </a:lnTo>
                          <a:lnTo>
                            <a:pt x="145" y="184"/>
                          </a:lnTo>
                          <a:lnTo>
                            <a:pt x="153" y="178"/>
                          </a:lnTo>
                          <a:lnTo>
                            <a:pt x="161" y="173"/>
                          </a:lnTo>
                          <a:lnTo>
                            <a:pt x="168" y="166"/>
                          </a:lnTo>
                          <a:lnTo>
                            <a:pt x="173" y="159"/>
                          </a:lnTo>
                          <a:lnTo>
                            <a:pt x="180" y="153"/>
                          </a:lnTo>
                          <a:lnTo>
                            <a:pt x="184" y="145"/>
                          </a:lnTo>
                          <a:lnTo>
                            <a:pt x="188" y="135"/>
                          </a:lnTo>
                          <a:lnTo>
                            <a:pt x="192" y="127"/>
                          </a:lnTo>
                          <a:lnTo>
                            <a:pt x="195" y="118"/>
                          </a:lnTo>
                          <a:lnTo>
                            <a:pt x="196" y="107"/>
                          </a:lnTo>
                          <a:lnTo>
                            <a:pt x="196" y="97"/>
                          </a:lnTo>
                          <a:lnTo>
                            <a:pt x="196" y="97"/>
                          </a:lnTo>
                          <a:lnTo>
                            <a:pt x="196" y="88"/>
                          </a:lnTo>
                          <a:lnTo>
                            <a:pt x="195" y="77"/>
                          </a:lnTo>
                          <a:lnTo>
                            <a:pt x="192" y="68"/>
                          </a:lnTo>
                          <a:lnTo>
                            <a:pt x="188" y="60"/>
                          </a:lnTo>
                          <a:lnTo>
                            <a:pt x="184" y="50"/>
                          </a:lnTo>
                          <a:lnTo>
                            <a:pt x="180" y="43"/>
                          </a:lnTo>
                          <a:lnTo>
                            <a:pt x="173" y="35"/>
                          </a:lnTo>
                          <a:lnTo>
                            <a:pt x="168" y="28"/>
                          </a:lnTo>
                          <a:lnTo>
                            <a:pt x="161" y="22"/>
                          </a:lnTo>
                          <a:lnTo>
                            <a:pt x="153" y="16"/>
                          </a:lnTo>
                          <a:lnTo>
                            <a:pt x="145" y="11"/>
                          </a:lnTo>
                          <a:lnTo>
                            <a:pt x="137" y="7"/>
                          </a:lnTo>
                          <a:lnTo>
                            <a:pt x="127" y="4"/>
                          </a:lnTo>
                          <a:lnTo>
                            <a:pt x="118" y="1"/>
                          </a:lnTo>
                          <a:lnTo>
                            <a:pt x="108" y="0"/>
                          </a:lnTo>
                          <a:lnTo>
                            <a:pt x="99" y="0"/>
                          </a:lnTo>
                          <a:lnTo>
                            <a:pt x="99" y="0"/>
                          </a:lnTo>
                          <a:close/>
                          <a:moveTo>
                            <a:pt x="99" y="184"/>
                          </a:moveTo>
                          <a:lnTo>
                            <a:pt x="99" y="184"/>
                          </a:lnTo>
                          <a:lnTo>
                            <a:pt x="90" y="182"/>
                          </a:lnTo>
                          <a:lnTo>
                            <a:pt x="81" y="181"/>
                          </a:lnTo>
                          <a:lnTo>
                            <a:pt x="73" y="180"/>
                          </a:lnTo>
                          <a:lnTo>
                            <a:pt x="65" y="177"/>
                          </a:lnTo>
                          <a:lnTo>
                            <a:pt x="57" y="173"/>
                          </a:lnTo>
                          <a:lnTo>
                            <a:pt x="50" y="169"/>
                          </a:lnTo>
                          <a:lnTo>
                            <a:pt x="37" y="158"/>
                          </a:lnTo>
                          <a:lnTo>
                            <a:pt x="27" y="146"/>
                          </a:lnTo>
                          <a:lnTo>
                            <a:pt x="22" y="138"/>
                          </a:lnTo>
                          <a:lnTo>
                            <a:pt x="19" y="131"/>
                          </a:lnTo>
                          <a:lnTo>
                            <a:pt x="17" y="123"/>
                          </a:lnTo>
                          <a:lnTo>
                            <a:pt x="14" y="115"/>
                          </a:lnTo>
                          <a:lnTo>
                            <a:pt x="13" y="107"/>
                          </a:lnTo>
                          <a:lnTo>
                            <a:pt x="13" y="97"/>
                          </a:lnTo>
                          <a:lnTo>
                            <a:pt x="13" y="97"/>
                          </a:lnTo>
                          <a:lnTo>
                            <a:pt x="13" y="89"/>
                          </a:lnTo>
                          <a:lnTo>
                            <a:pt x="14" y="80"/>
                          </a:lnTo>
                          <a:lnTo>
                            <a:pt x="17" y="72"/>
                          </a:lnTo>
                          <a:lnTo>
                            <a:pt x="19" y="64"/>
                          </a:lnTo>
                          <a:lnTo>
                            <a:pt x="22" y="57"/>
                          </a:lnTo>
                          <a:lnTo>
                            <a:pt x="27" y="49"/>
                          </a:lnTo>
                          <a:lnTo>
                            <a:pt x="37" y="37"/>
                          </a:lnTo>
                          <a:lnTo>
                            <a:pt x="50" y="26"/>
                          </a:lnTo>
                          <a:lnTo>
                            <a:pt x="57" y="22"/>
                          </a:lnTo>
                          <a:lnTo>
                            <a:pt x="65" y="18"/>
                          </a:lnTo>
                          <a:lnTo>
                            <a:pt x="73" y="15"/>
                          </a:lnTo>
                          <a:lnTo>
                            <a:pt x="81" y="14"/>
                          </a:lnTo>
                          <a:lnTo>
                            <a:pt x="90" y="12"/>
                          </a:lnTo>
                          <a:lnTo>
                            <a:pt x="99" y="11"/>
                          </a:lnTo>
                          <a:lnTo>
                            <a:pt x="99" y="11"/>
                          </a:lnTo>
                          <a:lnTo>
                            <a:pt x="107" y="12"/>
                          </a:lnTo>
                          <a:lnTo>
                            <a:pt x="115" y="14"/>
                          </a:lnTo>
                          <a:lnTo>
                            <a:pt x="123" y="15"/>
                          </a:lnTo>
                          <a:lnTo>
                            <a:pt x="131" y="18"/>
                          </a:lnTo>
                          <a:lnTo>
                            <a:pt x="139" y="22"/>
                          </a:lnTo>
                          <a:lnTo>
                            <a:pt x="146" y="26"/>
                          </a:lnTo>
                          <a:lnTo>
                            <a:pt x="160" y="37"/>
                          </a:lnTo>
                          <a:lnTo>
                            <a:pt x="169" y="49"/>
                          </a:lnTo>
                          <a:lnTo>
                            <a:pt x="175" y="57"/>
                          </a:lnTo>
                          <a:lnTo>
                            <a:pt x="177" y="64"/>
                          </a:lnTo>
                          <a:lnTo>
                            <a:pt x="180" y="72"/>
                          </a:lnTo>
                          <a:lnTo>
                            <a:pt x="183" y="80"/>
                          </a:lnTo>
                          <a:lnTo>
                            <a:pt x="184" y="89"/>
                          </a:lnTo>
                          <a:lnTo>
                            <a:pt x="184" y="97"/>
                          </a:lnTo>
                          <a:lnTo>
                            <a:pt x="184" y="97"/>
                          </a:lnTo>
                          <a:lnTo>
                            <a:pt x="184" y="107"/>
                          </a:lnTo>
                          <a:lnTo>
                            <a:pt x="183" y="115"/>
                          </a:lnTo>
                          <a:lnTo>
                            <a:pt x="180" y="123"/>
                          </a:lnTo>
                          <a:lnTo>
                            <a:pt x="177" y="131"/>
                          </a:lnTo>
                          <a:lnTo>
                            <a:pt x="175" y="138"/>
                          </a:lnTo>
                          <a:lnTo>
                            <a:pt x="169" y="146"/>
                          </a:lnTo>
                          <a:lnTo>
                            <a:pt x="160" y="158"/>
                          </a:lnTo>
                          <a:lnTo>
                            <a:pt x="146" y="169"/>
                          </a:lnTo>
                          <a:lnTo>
                            <a:pt x="139" y="173"/>
                          </a:lnTo>
                          <a:lnTo>
                            <a:pt x="131" y="177"/>
                          </a:lnTo>
                          <a:lnTo>
                            <a:pt x="123" y="180"/>
                          </a:lnTo>
                          <a:lnTo>
                            <a:pt x="115" y="181"/>
                          </a:lnTo>
                          <a:lnTo>
                            <a:pt x="107" y="182"/>
                          </a:lnTo>
                          <a:lnTo>
                            <a:pt x="99" y="184"/>
                          </a:lnTo>
                          <a:lnTo>
                            <a:pt x="99" y="184"/>
                          </a:lnTo>
                          <a:close/>
                        </a:path>
                      </a:pathLst>
                    </a:custGeom>
                    <a:solidFill>
                      <a:srgbClr val="5C605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lvl="0"/>
                      <a:endParaRPr lang="ko-KR" altLang="en-US"/>
                    </a:p>
                  </p:txBody>
                </p:sp>
                <p:sp>
                  <p:nvSpPr>
                    <p:cNvPr id="55" name="Freeform 92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887788" y="4101392"/>
                      <a:ext cx="44450" cy="42863"/>
                    </a:xfrm>
                    <a:custGeom>
                      <a:avLst/>
                      <a:gdLst/>
                      <a:ahLst/>
                      <a:cxnLst>
                        <a:cxn ang="0">
                          <a:pos x="45" y="29"/>
                        </a:cxn>
                        <a:cxn ang="0">
                          <a:pos x="0" y="0"/>
                        </a:cxn>
                        <a:cxn ang="0">
                          <a:pos x="30" y="44"/>
                        </a:cxn>
                        <a:cxn ang="0">
                          <a:pos x="30" y="44"/>
                        </a:cxn>
                        <a:cxn ang="0">
                          <a:pos x="31" y="48"/>
                        </a:cxn>
                        <a:cxn ang="0">
                          <a:pos x="34" y="52"/>
                        </a:cxn>
                        <a:cxn ang="0">
                          <a:pos x="34" y="52"/>
                        </a:cxn>
                        <a:cxn ang="0">
                          <a:pos x="38" y="54"/>
                        </a:cxn>
                        <a:cxn ang="0">
                          <a:pos x="44" y="56"/>
                        </a:cxn>
                        <a:cxn ang="0">
                          <a:pos x="49" y="54"/>
                        </a:cxn>
                        <a:cxn ang="0">
                          <a:pos x="53" y="52"/>
                        </a:cxn>
                        <a:cxn ang="0">
                          <a:pos x="53" y="52"/>
                        </a:cxn>
                        <a:cxn ang="0">
                          <a:pos x="56" y="48"/>
                        </a:cxn>
                        <a:cxn ang="0">
                          <a:pos x="57" y="42"/>
                        </a:cxn>
                        <a:cxn ang="0">
                          <a:pos x="56" y="37"/>
                        </a:cxn>
                        <a:cxn ang="0">
                          <a:pos x="53" y="33"/>
                        </a:cxn>
                        <a:cxn ang="0">
                          <a:pos x="53" y="33"/>
                        </a:cxn>
                        <a:cxn ang="0">
                          <a:pos x="49" y="30"/>
                        </a:cxn>
                        <a:cxn ang="0">
                          <a:pos x="45" y="29"/>
                        </a:cxn>
                        <a:cxn ang="0">
                          <a:pos x="45" y="29"/>
                        </a:cxn>
                        <a:cxn ang="0">
                          <a:pos x="48" y="46"/>
                        </a:cxn>
                        <a:cxn ang="0">
                          <a:pos x="48" y="46"/>
                        </a:cxn>
                        <a:cxn ang="0">
                          <a:pos x="45" y="48"/>
                        </a:cxn>
                        <a:cxn ang="0">
                          <a:pos x="44" y="48"/>
                        </a:cxn>
                        <a:cxn ang="0">
                          <a:pos x="42" y="48"/>
                        </a:cxn>
                        <a:cxn ang="0">
                          <a:pos x="40" y="46"/>
                        </a:cxn>
                        <a:cxn ang="0">
                          <a:pos x="40" y="46"/>
                        </a:cxn>
                        <a:cxn ang="0">
                          <a:pos x="38" y="45"/>
                        </a:cxn>
                        <a:cxn ang="0">
                          <a:pos x="38" y="42"/>
                        </a:cxn>
                        <a:cxn ang="0">
                          <a:pos x="38" y="41"/>
                        </a:cxn>
                        <a:cxn ang="0">
                          <a:pos x="40" y="38"/>
                        </a:cxn>
                        <a:cxn ang="0">
                          <a:pos x="40" y="38"/>
                        </a:cxn>
                        <a:cxn ang="0">
                          <a:pos x="41" y="38"/>
                        </a:cxn>
                        <a:cxn ang="0">
                          <a:pos x="44" y="37"/>
                        </a:cxn>
                        <a:cxn ang="0">
                          <a:pos x="45" y="37"/>
                        </a:cxn>
                        <a:cxn ang="0">
                          <a:pos x="48" y="38"/>
                        </a:cxn>
                        <a:cxn ang="0">
                          <a:pos x="48" y="38"/>
                        </a:cxn>
                        <a:cxn ang="0">
                          <a:pos x="49" y="41"/>
                        </a:cxn>
                        <a:cxn ang="0">
                          <a:pos x="49" y="42"/>
                        </a:cxn>
                        <a:cxn ang="0">
                          <a:pos x="49" y="45"/>
                        </a:cxn>
                        <a:cxn ang="0">
                          <a:pos x="48" y="46"/>
                        </a:cxn>
                        <a:cxn ang="0">
                          <a:pos x="48" y="46"/>
                        </a:cxn>
                      </a:cxnLst>
                      <a:rect l="0" t="0" r="r" b="b"/>
                      <a:pathLst>
                        <a:path w="57" h="56">
                          <a:moveTo>
                            <a:pt x="45" y="29"/>
                          </a:moveTo>
                          <a:lnTo>
                            <a:pt x="0" y="0"/>
                          </a:lnTo>
                          <a:lnTo>
                            <a:pt x="30" y="44"/>
                          </a:lnTo>
                          <a:lnTo>
                            <a:pt x="30" y="44"/>
                          </a:lnTo>
                          <a:lnTo>
                            <a:pt x="31" y="48"/>
                          </a:lnTo>
                          <a:lnTo>
                            <a:pt x="34" y="52"/>
                          </a:lnTo>
                          <a:lnTo>
                            <a:pt x="34" y="52"/>
                          </a:lnTo>
                          <a:lnTo>
                            <a:pt x="38" y="54"/>
                          </a:lnTo>
                          <a:lnTo>
                            <a:pt x="44" y="56"/>
                          </a:lnTo>
                          <a:lnTo>
                            <a:pt x="49" y="54"/>
                          </a:lnTo>
                          <a:lnTo>
                            <a:pt x="53" y="52"/>
                          </a:lnTo>
                          <a:lnTo>
                            <a:pt x="53" y="52"/>
                          </a:lnTo>
                          <a:lnTo>
                            <a:pt x="56" y="48"/>
                          </a:lnTo>
                          <a:lnTo>
                            <a:pt x="57" y="42"/>
                          </a:lnTo>
                          <a:lnTo>
                            <a:pt x="56" y="37"/>
                          </a:lnTo>
                          <a:lnTo>
                            <a:pt x="53" y="33"/>
                          </a:lnTo>
                          <a:lnTo>
                            <a:pt x="53" y="33"/>
                          </a:lnTo>
                          <a:lnTo>
                            <a:pt x="49" y="30"/>
                          </a:lnTo>
                          <a:lnTo>
                            <a:pt x="45" y="29"/>
                          </a:lnTo>
                          <a:lnTo>
                            <a:pt x="45" y="29"/>
                          </a:lnTo>
                          <a:close/>
                          <a:moveTo>
                            <a:pt x="48" y="46"/>
                          </a:moveTo>
                          <a:lnTo>
                            <a:pt x="48" y="46"/>
                          </a:lnTo>
                          <a:lnTo>
                            <a:pt x="45" y="48"/>
                          </a:lnTo>
                          <a:lnTo>
                            <a:pt x="44" y="48"/>
                          </a:lnTo>
                          <a:lnTo>
                            <a:pt x="42" y="48"/>
                          </a:lnTo>
                          <a:lnTo>
                            <a:pt x="40" y="46"/>
                          </a:lnTo>
                          <a:lnTo>
                            <a:pt x="40" y="46"/>
                          </a:lnTo>
                          <a:lnTo>
                            <a:pt x="38" y="45"/>
                          </a:lnTo>
                          <a:lnTo>
                            <a:pt x="38" y="42"/>
                          </a:lnTo>
                          <a:lnTo>
                            <a:pt x="38" y="41"/>
                          </a:lnTo>
                          <a:lnTo>
                            <a:pt x="40" y="38"/>
                          </a:lnTo>
                          <a:lnTo>
                            <a:pt x="40" y="38"/>
                          </a:lnTo>
                          <a:lnTo>
                            <a:pt x="41" y="38"/>
                          </a:lnTo>
                          <a:lnTo>
                            <a:pt x="44" y="37"/>
                          </a:lnTo>
                          <a:lnTo>
                            <a:pt x="45" y="37"/>
                          </a:lnTo>
                          <a:lnTo>
                            <a:pt x="48" y="38"/>
                          </a:lnTo>
                          <a:lnTo>
                            <a:pt x="48" y="38"/>
                          </a:lnTo>
                          <a:lnTo>
                            <a:pt x="49" y="41"/>
                          </a:lnTo>
                          <a:lnTo>
                            <a:pt x="49" y="42"/>
                          </a:lnTo>
                          <a:lnTo>
                            <a:pt x="49" y="45"/>
                          </a:lnTo>
                          <a:lnTo>
                            <a:pt x="48" y="46"/>
                          </a:lnTo>
                          <a:lnTo>
                            <a:pt x="48" y="46"/>
                          </a:lnTo>
                          <a:close/>
                        </a:path>
                      </a:pathLst>
                    </a:custGeom>
                    <a:solidFill>
                      <a:srgbClr val="5C605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lvl="0"/>
                      <a:endParaRPr lang="ko-KR" altLang="en-US"/>
                    </a:p>
                  </p:txBody>
                </p:sp>
                <p:sp>
                  <p:nvSpPr>
                    <p:cNvPr id="56" name="Freeform 93"/>
                    <p:cNvSpPr>
                      <a:spLocks/>
                    </p:cNvSpPr>
                    <p:nvPr/>
                  </p:nvSpPr>
                  <p:spPr bwMode="auto">
                    <a:xfrm>
                      <a:off x="3897313" y="4072817"/>
                      <a:ext cx="33338" cy="2222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7"/>
                        </a:cxn>
                        <a:cxn ang="0">
                          <a:pos x="10" y="28"/>
                        </a:cxn>
                        <a:cxn ang="0">
                          <a:pos x="10" y="28"/>
                        </a:cxn>
                        <a:cxn ang="0">
                          <a:pos x="17" y="28"/>
                        </a:cxn>
                        <a:cxn ang="0">
                          <a:pos x="25" y="27"/>
                        </a:cxn>
                        <a:cxn ang="0">
                          <a:pos x="39" y="28"/>
                        </a:cxn>
                        <a:cxn ang="0">
                          <a:pos x="43" y="1"/>
                        </a:cxn>
                        <a:cxn ang="0">
                          <a:pos x="43" y="1"/>
                        </a:cxn>
                        <a:cxn ang="0">
                          <a:pos x="32" y="0"/>
                        </a:cxn>
                        <a:cxn ang="0">
                          <a:pos x="21" y="1"/>
                        </a:cxn>
                        <a:cxn ang="0">
                          <a:pos x="10" y="3"/>
                        </a:cxn>
                        <a:cxn ang="0">
                          <a:pos x="0" y="7"/>
                        </a:cxn>
                        <a:cxn ang="0">
                          <a:pos x="0" y="7"/>
                        </a:cxn>
                      </a:cxnLst>
                      <a:rect l="0" t="0" r="r" b="b"/>
                      <a:pathLst>
                        <a:path w="43" h="28">
                          <a:moveTo>
                            <a:pt x="0" y="7"/>
                          </a:moveTo>
                          <a:lnTo>
                            <a:pt x="10" y="28"/>
                          </a:lnTo>
                          <a:lnTo>
                            <a:pt x="10" y="28"/>
                          </a:lnTo>
                          <a:lnTo>
                            <a:pt x="17" y="28"/>
                          </a:lnTo>
                          <a:lnTo>
                            <a:pt x="25" y="27"/>
                          </a:lnTo>
                          <a:lnTo>
                            <a:pt x="39" y="28"/>
                          </a:lnTo>
                          <a:lnTo>
                            <a:pt x="43" y="1"/>
                          </a:lnTo>
                          <a:lnTo>
                            <a:pt x="43" y="1"/>
                          </a:lnTo>
                          <a:lnTo>
                            <a:pt x="32" y="0"/>
                          </a:lnTo>
                          <a:lnTo>
                            <a:pt x="21" y="1"/>
                          </a:lnTo>
                          <a:lnTo>
                            <a:pt x="10" y="3"/>
                          </a:lnTo>
                          <a:lnTo>
                            <a:pt x="0" y="7"/>
                          </a:lnTo>
                          <a:lnTo>
                            <a:pt x="0" y="7"/>
                          </a:lnTo>
                          <a:close/>
                        </a:path>
                      </a:pathLst>
                    </a:custGeom>
                    <a:solidFill>
                      <a:srgbClr val="5C605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lvl="0"/>
                      <a:endParaRPr lang="ko-KR" altLang="en-US"/>
                    </a:p>
                  </p:txBody>
                </p:sp>
                <p:sp>
                  <p:nvSpPr>
                    <p:cNvPr id="57" name="Freeform 94"/>
                    <p:cNvSpPr>
                      <a:spLocks/>
                    </p:cNvSpPr>
                    <p:nvPr/>
                  </p:nvSpPr>
                  <p:spPr bwMode="auto">
                    <a:xfrm>
                      <a:off x="3860801" y="4110917"/>
                      <a:ext cx="14288" cy="17463"/>
                    </a:xfrm>
                    <a:custGeom>
                      <a:avLst/>
                      <a:gdLst/>
                      <a:ahLst/>
                      <a:cxnLst>
                        <a:cxn ang="0">
                          <a:pos x="10" y="23"/>
                        </a:cxn>
                        <a:cxn ang="0">
                          <a:pos x="10" y="23"/>
                        </a:cxn>
                        <a:cxn ang="0">
                          <a:pos x="15" y="14"/>
                        </a:cxn>
                        <a:cxn ang="0">
                          <a:pos x="19" y="6"/>
                        </a:cxn>
                        <a:cxn ang="0">
                          <a:pos x="5" y="0"/>
                        </a:cxn>
                        <a:cxn ang="0">
                          <a:pos x="5" y="0"/>
                        </a:cxn>
                        <a:cxn ang="0">
                          <a:pos x="1" y="10"/>
                        </a:cxn>
                        <a:cxn ang="0">
                          <a:pos x="0" y="23"/>
                        </a:cxn>
                        <a:cxn ang="0">
                          <a:pos x="10" y="23"/>
                        </a:cxn>
                      </a:cxnLst>
                      <a:rect l="0" t="0" r="r" b="b"/>
                      <a:pathLst>
                        <a:path w="19" h="23">
                          <a:moveTo>
                            <a:pt x="10" y="23"/>
                          </a:moveTo>
                          <a:lnTo>
                            <a:pt x="10" y="23"/>
                          </a:lnTo>
                          <a:lnTo>
                            <a:pt x="15" y="14"/>
                          </a:lnTo>
                          <a:lnTo>
                            <a:pt x="19" y="6"/>
                          </a:lnTo>
                          <a:lnTo>
                            <a:pt x="5" y="0"/>
                          </a:lnTo>
                          <a:lnTo>
                            <a:pt x="5" y="0"/>
                          </a:lnTo>
                          <a:lnTo>
                            <a:pt x="1" y="10"/>
                          </a:lnTo>
                          <a:lnTo>
                            <a:pt x="0" y="23"/>
                          </a:lnTo>
                          <a:lnTo>
                            <a:pt x="10" y="23"/>
                          </a:lnTo>
                          <a:close/>
                        </a:path>
                      </a:pathLst>
                    </a:custGeom>
                    <a:solidFill>
                      <a:srgbClr val="5C605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lvl="0"/>
                      <a:endParaRPr lang="ko-KR" altLang="en-US"/>
                    </a:p>
                  </p:txBody>
                </p:sp>
                <p:sp>
                  <p:nvSpPr>
                    <p:cNvPr id="58" name="Freeform 95"/>
                    <p:cNvSpPr>
                      <a:spLocks/>
                    </p:cNvSpPr>
                    <p:nvPr/>
                  </p:nvSpPr>
                  <p:spPr bwMode="auto">
                    <a:xfrm>
                      <a:off x="3878263" y="4079167"/>
                      <a:ext cx="23813" cy="22225"/>
                    </a:xfrm>
                    <a:custGeom>
                      <a:avLst/>
                      <a:gdLst/>
                      <a:ahLst/>
                      <a:cxnLst>
                        <a:cxn ang="0">
                          <a:pos x="14" y="28"/>
                        </a:cxn>
                        <a:cxn ang="0">
                          <a:pos x="14" y="28"/>
                        </a:cxn>
                        <a:cxn ang="0">
                          <a:pos x="21" y="26"/>
                        </a:cxn>
                        <a:cxn ang="0">
                          <a:pos x="21" y="26"/>
                        </a:cxn>
                        <a:cxn ang="0">
                          <a:pos x="29" y="22"/>
                        </a:cxn>
                        <a:cxn ang="0">
                          <a:pos x="19" y="0"/>
                        </a:cxn>
                        <a:cxn ang="0">
                          <a:pos x="19" y="0"/>
                        </a:cxn>
                        <a:cxn ang="0">
                          <a:pos x="9" y="7"/>
                        </a:cxn>
                        <a:cxn ang="0">
                          <a:pos x="0" y="14"/>
                        </a:cxn>
                        <a:cxn ang="0">
                          <a:pos x="14" y="28"/>
                        </a:cxn>
                      </a:cxnLst>
                      <a:rect l="0" t="0" r="r" b="b"/>
                      <a:pathLst>
                        <a:path w="29" h="28">
                          <a:moveTo>
                            <a:pt x="14" y="28"/>
                          </a:moveTo>
                          <a:lnTo>
                            <a:pt x="14" y="28"/>
                          </a:lnTo>
                          <a:lnTo>
                            <a:pt x="21" y="26"/>
                          </a:lnTo>
                          <a:lnTo>
                            <a:pt x="21" y="26"/>
                          </a:lnTo>
                          <a:lnTo>
                            <a:pt x="29" y="22"/>
                          </a:lnTo>
                          <a:lnTo>
                            <a:pt x="19" y="0"/>
                          </a:lnTo>
                          <a:lnTo>
                            <a:pt x="19" y="0"/>
                          </a:lnTo>
                          <a:lnTo>
                            <a:pt x="9" y="7"/>
                          </a:lnTo>
                          <a:lnTo>
                            <a:pt x="0" y="14"/>
                          </a:lnTo>
                          <a:lnTo>
                            <a:pt x="14" y="28"/>
                          </a:lnTo>
                          <a:close/>
                        </a:path>
                      </a:pathLst>
                    </a:custGeom>
                    <a:solidFill>
                      <a:srgbClr val="5C605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lvl="0"/>
                      <a:endParaRPr lang="ko-KR" altLang="en-US"/>
                    </a:p>
                  </p:txBody>
                </p:sp>
                <p:sp>
                  <p:nvSpPr>
                    <p:cNvPr id="59" name="Freeform 96"/>
                    <p:cNvSpPr>
                      <a:spLocks/>
                    </p:cNvSpPr>
                    <p:nvPr/>
                  </p:nvSpPr>
                  <p:spPr bwMode="auto">
                    <a:xfrm>
                      <a:off x="3862388" y="4152192"/>
                      <a:ext cx="7938" cy="952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"/>
                        </a:cxn>
                        <a:cxn ang="0">
                          <a:pos x="0" y="2"/>
                        </a:cxn>
                        <a:cxn ang="0">
                          <a:pos x="4" y="11"/>
                        </a:cxn>
                        <a:cxn ang="0">
                          <a:pos x="10" y="8"/>
                        </a:cxn>
                        <a:cxn ang="0">
                          <a:pos x="10" y="8"/>
                        </a:cxn>
                        <a:cxn ang="0">
                          <a:pos x="7" y="0"/>
                        </a:cxn>
                        <a:cxn ang="0">
                          <a:pos x="0" y="2"/>
                        </a:cxn>
                      </a:cxnLst>
                      <a:rect l="0" t="0" r="r" b="b"/>
                      <a:pathLst>
                        <a:path w="10" h="11">
                          <a:moveTo>
                            <a:pt x="0" y="2"/>
                          </a:moveTo>
                          <a:lnTo>
                            <a:pt x="0" y="2"/>
                          </a:lnTo>
                          <a:lnTo>
                            <a:pt x="4" y="11"/>
                          </a:lnTo>
                          <a:lnTo>
                            <a:pt x="10" y="8"/>
                          </a:lnTo>
                          <a:lnTo>
                            <a:pt x="10" y="8"/>
                          </a:lnTo>
                          <a:lnTo>
                            <a:pt x="7" y="0"/>
                          </a:lnTo>
                          <a:lnTo>
                            <a:pt x="0" y="2"/>
                          </a:lnTo>
                          <a:close/>
                        </a:path>
                      </a:pathLst>
                    </a:custGeom>
                    <a:solidFill>
                      <a:srgbClr val="5C605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lvl="0"/>
                      <a:endParaRPr lang="ko-KR" altLang="en-US"/>
                    </a:p>
                  </p:txBody>
                </p:sp>
                <p:sp>
                  <p:nvSpPr>
                    <p:cNvPr id="60" name="Freeform 97"/>
                    <p:cNvSpPr>
                      <a:spLocks/>
                    </p:cNvSpPr>
                    <p:nvPr/>
                  </p:nvSpPr>
                  <p:spPr bwMode="auto">
                    <a:xfrm>
                      <a:off x="3865563" y="4091867"/>
                      <a:ext cx="22225" cy="20638"/>
                    </a:xfrm>
                    <a:custGeom>
                      <a:avLst/>
                      <a:gdLst/>
                      <a:ahLst/>
                      <a:cxnLst>
                        <a:cxn ang="0">
                          <a:pos x="15" y="25"/>
                        </a:cxn>
                        <a:cxn ang="0">
                          <a:pos x="15" y="25"/>
                        </a:cxn>
                        <a:cxn ang="0">
                          <a:pos x="21" y="19"/>
                        </a:cxn>
                        <a:cxn ang="0">
                          <a:pos x="27" y="13"/>
                        </a:cxn>
                        <a:cxn ang="0">
                          <a:pos x="14" y="0"/>
                        </a:cxn>
                        <a:cxn ang="0">
                          <a:pos x="14" y="0"/>
                        </a:cxn>
                        <a:cxn ang="0">
                          <a:pos x="6" y="9"/>
                        </a:cxn>
                        <a:cxn ang="0">
                          <a:pos x="0" y="19"/>
                        </a:cxn>
                        <a:cxn ang="0">
                          <a:pos x="15" y="25"/>
                        </a:cxn>
                      </a:cxnLst>
                      <a:rect l="0" t="0" r="r" b="b"/>
                      <a:pathLst>
                        <a:path w="27" h="25">
                          <a:moveTo>
                            <a:pt x="15" y="25"/>
                          </a:moveTo>
                          <a:lnTo>
                            <a:pt x="15" y="25"/>
                          </a:lnTo>
                          <a:lnTo>
                            <a:pt x="21" y="19"/>
                          </a:lnTo>
                          <a:lnTo>
                            <a:pt x="27" y="13"/>
                          </a:lnTo>
                          <a:lnTo>
                            <a:pt x="14" y="0"/>
                          </a:lnTo>
                          <a:lnTo>
                            <a:pt x="14" y="0"/>
                          </a:lnTo>
                          <a:lnTo>
                            <a:pt x="6" y="9"/>
                          </a:lnTo>
                          <a:lnTo>
                            <a:pt x="0" y="19"/>
                          </a:lnTo>
                          <a:lnTo>
                            <a:pt x="15" y="25"/>
                          </a:lnTo>
                          <a:close/>
                        </a:path>
                      </a:pathLst>
                    </a:custGeom>
                    <a:solidFill>
                      <a:srgbClr val="5C605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lvl="0"/>
                      <a:endParaRPr lang="ko-KR" altLang="en-US"/>
                    </a:p>
                  </p:txBody>
                </p:sp>
                <p:sp>
                  <p:nvSpPr>
                    <p:cNvPr id="61" name="Freeform 98"/>
                    <p:cNvSpPr>
                      <a:spLocks/>
                    </p:cNvSpPr>
                    <p:nvPr/>
                  </p:nvSpPr>
                  <p:spPr bwMode="auto">
                    <a:xfrm>
                      <a:off x="3930651" y="4072817"/>
                      <a:ext cx="47625" cy="4445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0"/>
                        </a:cxn>
                        <a:cxn ang="0">
                          <a:pos x="0" y="29"/>
                        </a:cxn>
                        <a:cxn ang="0">
                          <a:pos x="0" y="29"/>
                        </a:cxn>
                        <a:cxn ang="0">
                          <a:pos x="11" y="33"/>
                        </a:cxn>
                        <a:cxn ang="0">
                          <a:pos x="20" y="40"/>
                        </a:cxn>
                        <a:cxn ang="0">
                          <a:pos x="28" y="46"/>
                        </a:cxn>
                        <a:cxn ang="0">
                          <a:pos x="35" y="56"/>
                        </a:cxn>
                        <a:cxn ang="0">
                          <a:pos x="59" y="44"/>
                        </a:cxn>
                        <a:cxn ang="0">
                          <a:pos x="59" y="44"/>
                        </a:cxn>
                        <a:cxn ang="0">
                          <a:pos x="55" y="35"/>
                        </a:cxn>
                        <a:cxn ang="0">
                          <a:pos x="50" y="29"/>
                        </a:cxn>
                        <a:cxn ang="0">
                          <a:pos x="44" y="22"/>
                        </a:cxn>
                        <a:cxn ang="0">
                          <a:pos x="38" y="15"/>
                        </a:cxn>
                        <a:cxn ang="0">
                          <a:pos x="29" y="11"/>
                        </a:cxn>
                        <a:cxn ang="0">
                          <a:pos x="21" y="6"/>
                        </a:cxn>
                        <a:cxn ang="0">
                          <a:pos x="13" y="3"/>
                        </a:cxn>
                        <a:cxn ang="0">
                          <a:pos x="5" y="0"/>
                        </a:cxn>
                        <a:cxn ang="0">
                          <a:pos x="5" y="0"/>
                        </a:cxn>
                      </a:cxnLst>
                      <a:rect l="0" t="0" r="r" b="b"/>
                      <a:pathLst>
                        <a:path w="59" h="56">
                          <a:moveTo>
                            <a:pt x="5" y="0"/>
                          </a:moveTo>
                          <a:lnTo>
                            <a:pt x="0" y="29"/>
                          </a:lnTo>
                          <a:lnTo>
                            <a:pt x="0" y="29"/>
                          </a:lnTo>
                          <a:lnTo>
                            <a:pt x="11" y="33"/>
                          </a:lnTo>
                          <a:lnTo>
                            <a:pt x="20" y="40"/>
                          </a:lnTo>
                          <a:lnTo>
                            <a:pt x="28" y="46"/>
                          </a:lnTo>
                          <a:lnTo>
                            <a:pt x="35" y="56"/>
                          </a:lnTo>
                          <a:lnTo>
                            <a:pt x="59" y="44"/>
                          </a:lnTo>
                          <a:lnTo>
                            <a:pt x="59" y="44"/>
                          </a:lnTo>
                          <a:lnTo>
                            <a:pt x="55" y="35"/>
                          </a:lnTo>
                          <a:lnTo>
                            <a:pt x="50" y="29"/>
                          </a:lnTo>
                          <a:lnTo>
                            <a:pt x="44" y="22"/>
                          </a:lnTo>
                          <a:lnTo>
                            <a:pt x="38" y="15"/>
                          </a:lnTo>
                          <a:lnTo>
                            <a:pt x="29" y="11"/>
                          </a:lnTo>
                          <a:lnTo>
                            <a:pt x="21" y="6"/>
                          </a:lnTo>
                          <a:lnTo>
                            <a:pt x="13" y="3"/>
                          </a:lnTo>
                          <a:lnTo>
                            <a:pt x="5" y="0"/>
                          </a:lnTo>
                          <a:lnTo>
                            <a:pt x="5" y="0"/>
                          </a:lnTo>
                          <a:close/>
                        </a:path>
                      </a:pathLst>
                    </a:custGeom>
                    <a:solidFill>
                      <a:srgbClr val="5C605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lvl="0"/>
                      <a:endParaRPr lang="ko-KR" altLang="en-US"/>
                    </a:p>
                  </p:txBody>
                </p:sp>
                <p:sp>
                  <p:nvSpPr>
                    <p:cNvPr id="62" name="Freeform 99"/>
                    <p:cNvSpPr>
                      <a:spLocks/>
                    </p:cNvSpPr>
                    <p:nvPr/>
                  </p:nvSpPr>
                  <p:spPr bwMode="auto">
                    <a:xfrm>
                      <a:off x="3859213" y="4131554"/>
                      <a:ext cx="9525" cy="19050"/>
                    </a:xfrm>
                    <a:custGeom>
                      <a:avLst/>
                      <a:gdLst/>
                      <a:ahLst/>
                      <a:cxnLst>
                        <a:cxn ang="0">
                          <a:pos x="11" y="21"/>
                        </a:cxn>
                        <a:cxn ang="0">
                          <a:pos x="11" y="21"/>
                        </a:cxn>
                        <a:cxn ang="0">
                          <a:pos x="10" y="10"/>
                        </a:cxn>
                        <a:cxn ang="0">
                          <a:pos x="11" y="1"/>
                        </a:cxn>
                        <a:cxn ang="0">
                          <a:pos x="0" y="0"/>
                        </a:cxn>
                        <a:cxn ang="0">
                          <a:pos x="0" y="0"/>
                        </a:cxn>
                        <a:cxn ang="0">
                          <a:pos x="2" y="12"/>
                        </a:cxn>
                        <a:cxn ang="0">
                          <a:pos x="3" y="23"/>
                        </a:cxn>
                        <a:cxn ang="0">
                          <a:pos x="11" y="21"/>
                        </a:cxn>
                      </a:cxnLst>
                      <a:rect l="0" t="0" r="r" b="b"/>
                      <a:pathLst>
                        <a:path w="11" h="23">
                          <a:moveTo>
                            <a:pt x="11" y="21"/>
                          </a:moveTo>
                          <a:lnTo>
                            <a:pt x="11" y="21"/>
                          </a:lnTo>
                          <a:lnTo>
                            <a:pt x="10" y="10"/>
                          </a:lnTo>
                          <a:lnTo>
                            <a:pt x="11" y="1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2" y="12"/>
                          </a:lnTo>
                          <a:lnTo>
                            <a:pt x="3" y="23"/>
                          </a:lnTo>
                          <a:lnTo>
                            <a:pt x="11" y="21"/>
                          </a:lnTo>
                          <a:close/>
                        </a:path>
                      </a:pathLst>
                    </a:custGeom>
                    <a:solidFill>
                      <a:srgbClr val="5C605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lvl="0"/>
                      <a:endParaRPr lang="ko-KR" altLang="en-US"/>
                    </a:p>
                  </p:txBody>
                </p:sp>
              </p:grpSp>
              <p:grpSp>
                <p:nvGrpSpPr>
                  <p:cNvPr id="50" name="그룹 132"/>
                  <p:cNvGrpSpPr/>
                  <p:nvPr/>
                </p:nvGrpSpPr>
                <p:grpSpPr>
                  <a:xfrm>
                    <a:off x="3841751" y="4233154"/>
                    <a:ext cx="155575" cy="155575"/>
                    <a:chOff x="3841751" y="4233154"/>
                    <a:chExt cx="155575" cy="155575"/>
                  </a:xfrm>
                  <a:grpFill/>
                </p:grpSpPr>
                <p:sp>
                  <p:nvSpPr>
                    <p:cNvPr id="51" name="Freeform 100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841751" y="4233154"/>
                      <a:ext cx="155575" cy="155575"/>
                    </a:xfrm>
                    <a:custGeom>
                      <a:avLst/>
                      <a:gdLst/>
                      <a:ahLst/>
                      <a:cxnLst>
                        <a:cxn ang="0">
                          <a:pos x="88" y="0"/>
                        </a:cxn>
                        <a:cxn ang="0">
                          <a:pos x="60" y="7"/>
                        </a:cxn>
                        <a:cxn ang="0">
                          <a:pos x="35" y="22"/>
                        </a:cxn>
                        <a:cxn ang="0">
                          <a:pos x="17" y="43"/>
                        </a:cxn>
                        <a:cxn ang="0">
                          <a:pos x="4" y="69"/>
                        </a:cxn>
                        <a:cxn ang="0">
                          <a:pos x="0" y="97"/>
                        </a:cxn>
                        <a:cxn ang="0">
                          <a:pos x="2" y="117"/>
                        </a:cxn>
                        <a:cxn ang="0">
                          <a:pos x="13" y="144"/>
                        </a:cxn>
                        <a:cxn ang="0">
                          <a:pos x="29" y="166"/>
                        </a:cxn>
                        <a:cxn ang="0">
                          <a:pos x="52" y="184"/>
                        </a:cxn>
                        <a:cxn ang="0">
                          <a:pos x="79" y="193"/>
                        </a:cxn>
                        <a:cxn ang="0">
                          <a:pos x="98" y="196"/>
                        </a:cxn>
                        <a:cxn ang="0">
                          <a:pos x="127" y="190"/>
                        </a:cxn>
                        <a:cxn ang="0">
                          <a:pos x="153" y="178"/>
                        </a:cxn>
                        <a:cxn ang="0">
                          <a:pos x="173" y="159"/>
                        </a:cxn>
                        <a:cxn ang="0">
                          <a:pos x="188" y="135"/>
                        </a:cxn>
                        <a:cxn ang="0">
                          <a:pos x="195" y="108"/>
                        </a:cxn>
                        <a:cxn ang="0">
                          <a:pos x="195" y="88"/>
                        </a:cxn>
                        <a:cxn ang="0">
                          <a:pos x="188" y="59"/>
                        </a:cxn>
                        <a:cxn ang="0">
                          <a:pos x="173" y="35"/>
                        </a:cxn>
                        <a:cxn ang="0">
                          <a:pos x="153" y="16"/>
                        </a:cxn>
                        <a:cxn ang="0">
                          <a:pos x="127" y="4"/>
                        </a:cxn>
                        <a:cxn ang="0">
                          <a:pos x="98" y="0"/>
                        </a:cxn>
                        <a:cxn ang="0">
                          <a:pos x="98" y="184"/>
                        </a:cxn>
                        <a:cxn ang="0">
                          <a:pos x="72" y="179"/>
                        </a:cxn>
                        <a:cxn ang="0">
                          <a:pos x="50" y="169"/>
                        </a:cxn>
                        <a:cxn ang="0">
                          <a:pos x="22" y="138"/>
                        </a:cxn>
                        <a:cxn ang="0">
                          <a:pos x="14" y="115"/>
                        </a:cxn>
                        <a:cxn ang="0">
                          <a:pos x="13" y="97"/>
                        </a:cxn>
                        <a:cxn ang="0">
                          <a:pos x="17" y="71"/>
                        </a:cxn>
                        <a:cxn ang="0">
                          <a:pos x="27" y="49"/>
                        </a:cxn>
                        <a:cxn ang="0">
                          <a:pos x="57" y="22"/>
                        </a:cxn>
                        <a:cxn ang="0">
                          <a:pos x="81" y="13"/>
                        </a:cxn>
                        <a:cxn ang="0">
                          <a:pos x="98" y="11"/>
                        </a:cxn>
                        <a:cxn ang="0">
                          <a:pos x="123" y="15"/>
                        </a:cxn>
                        <a:cxn ang="0">
                          <a:pos x="146" y="26"/>
                        </a:cxn>
                        <a:cxn ang="0">
                          <a:pos x="173" y="57"/>
                        </a:cxn>
                        <a:cxn ang="0">
                          <a:pos x="183" y="80"/>
                        </a:cxn>
                        <a:cxn ang="0">
                          <a:pos x="184" y="97"/>
                        </a:cxn>
                        <a:cxn ang="0">
                          <a:pos x="180" y="123"/>
                        </a:cxn>
                        <a:cxn ang="0">
                          <a:pos x="169" y="146"/>
                        </a:cxn>
                        <a:cxn ang="0">
                          <a:pos x="139" y="173"/>
                        </a:cxn>
                        <a:cxn ang="0">
                          <a:pos x="115" y="182"/>
                        </a:cxn>
                        <a:cxn ang="0">
                          <a:pos x="98" y="184"/>
                        </a:cxn>
                      </a:cxnLst>
                      <a:rect l="0" t="0" r="r" b="b"/>
                      <a:pathLst>
                        <a:path w="196" h="196">
                          <a:moveTo>
                            <a:pt x="98" y="0"/>
                          </a:moveTo>
                          <a:lnTo>
                            <a:pt x="98" y="0"/>
                          </a:lnTo>
                          <a:lnTo>
                            <a:pt x="88" y="0"/>
                          </a:lnTo>
                          <a:lnTo>
                            <a:pt x="79" y="1"/>
                          </a:lnTo>
                          <a:lnTo>
                            <a:pt x="69" y="4"/>
                          </a:lnTo>
                          <a:lnTo>
                            <a:pt x="60" y="7"/>
                          </a:lnTo>
                          <a:lnTo>
                            <a:pt x="52" y="11"/>
                          </a:lnTo>
                          <a:lnTo>
                            <a:pt x="44" y="16"/>
                          </a:lnTo>
                          <a:lnTo>
                            <a:pt x="35" y="22"/>
                          </a:lnTo>
                          <a:lnTo>
                            <a:pt x="29" y="28"/>
                          </a:lnTo>
                          <a:lnTo>
                            <a:pt x="22" y="35"/>
                          </a:lnTo>
                          <a:lnTo>
                            <a:pt x="17" y="43"/>
                          </a:lnTo>
                          <a:lnTo>
                            <a:pt x="13" y="51"/>
                          </a:lnTo>
                          <a:lnTo>
                            <a:pt x="8" y="59"/>
                          </a:lnTo>
                          <a:lnTo>
                            <a:pt x="4" y="69"/>
                          </a:lnTo>
                          <a:lnTo>
                            <a:pt x="2" y="78"/>
                          </a:lnTo>
                          <a:lnTo>
                            <a:pt x="0" y="88"/>
                          </a:lnTo>
                          <a:lnTo>
                            <a:pt x="0" y="97"/>
                          </a:lnTo>
                          <a:lnTo>
                            <a:pt x="0" y="97"/>
                          </a:lnTo>
                          <a:lnTo>
                            <a:pt x="0" y="108"/>
                          </a:lnTo>
                          <a:lnTo>
                            <a:pt x="2" y="117"/>
                          </a:lnTo>
                          <a:lnTo>
                            <a:pt x="4" y="127"/>
                          </a:lnTo>
                          <a:lnTo>
                            <a:pt x="8" y="135"/>
                          </a:lnTo>
                          <a:lnTo>
                            <a:pt x="13" y="144"/>
                          </a:lnTo>
                          <a:lnTo>
                            <a:pt x="17" y="152"/>
                          </a:lnTo>
                          <a:lnTo>
                            <a:pt x="22" y="159"/>
                          </a:lnTo>
                          <a:lnTo>
                            <a:pt x="29" y="166"/>
                          </a:lnTo>
                          <a:lnTo>
                            <a:pt x="35" y="173"/>
                          </a:lnTo>
                          <a:lnTo>
                            <a:pt x="44" y="178"/>
                          </a:lnTo>
                          <a:lnTo>
                            <a:pt x="52" y="184"/>
                          </a:lnTo>
                          <a:lnTo>
                            <a:pt x="60" y="188"/>
                          </a:lnTo>
                          <a:lnTo>
                            <a:pt x="69" y="190"/>
                          </a:lnTo>
                          <a:lnTo>
                            <a:pt x="79" y="193"/>
                          </a:lnTo>
                          <a:lnTo>
                            <a:pt x="88" y="194"/>
                          </a:lnTo>
                          <a:lnTo>
                            <a:pt x="98" y="196"/>
                          </a:lnTo>
                          <a:lnTo>
                            <a:pt x="98" y="196"/>
                          </a:lnTo>
                          <a:lnTo>
                            <a:pt x="108" y="194"/>
                          </a:lnTo>
                          <a:lnTo>
                            <a:pt x="118" y="193"/>
                          </a:lnTo>
                          <a:lnTo>
                            <a:pt x="127" y="190"/>
                          </a:lnTo>
                          <a:lnTo>
                            <a:pt x="137" y="188"/>
                          </a:lnTo>
                          <a:lnTo>
                            <a:pt x="145" y="184"/>
                          </a:lnTo>
                          <a:lnTo>
                            <a:pt x="153" y="178"/>
                          </a:lnTo>
                          <a:lnTo>
                            <a:pt x="160" y="173"/>
                          </a:lnTo>
                          <a:lnTo>
                            <a:pt x="168" y="166"/>
                          </a:lnTo>
                          <a:lnTo>
                            <a:pt x="173" y="159"/>
                          </a:lnTo>
                          <a:lnTo>
                            <a:pt x="179" y="152"/>
                          </a:lnTo>
                          <a:lnTo>
                            <a:pt x="184" y="144"/>
                          </a:lnTo>
                          <a:lnTo>
                            <a:pt x="188" y="135"/>
                          </a:lnTo>
                          <a:lnTo>
                            <a:pt x="192" y="127"/>
                          </a:lnTo>
                          <a:lnTo>
                            <a:pt x="193" y="117"/>
                          </a:lnTo>
                          <a:lnTo>
                            <a:pt x="195" y="108"/>
                          </a:lnTo>
                          <a:lnTo>
                            <a:pt x="196" y="97"/>
                          </a:lnTo>
                          <a:lnTo>
                            <a:pt x="196" y="97"/>
                          </a:lnTo>
                          <a:lnTo>
                            <a:pt x="195" y="88"/>
                          </a:lnTo>
                          <a:lnTo>
                            <a:pt x="193" y="78"/>
                          </a:lnTo>
                          <a:lnTo>
                            <a:pt x="192" y="69"/>
                          </a:lnTo>
                          <a:lnTo>
                            <a:pt x="188" y="59"/>
                          </a:lnTo>
                          <a:lnTo>
                            <a:pt x="184" y="51"/>
                          </a:lnTo>
                          <a:lnTo>
                            <a:pt x="179" y="43"/>
                          </a:lnTo>
                          <a:lnTo>
                            <a:pt x="173" y="35"/>
                          </a:lnTo>
                          <a:lnTo>
                            <a:pt x="168" y="28"/>
                          </a:lnTo>
                          <a:lnTo>
                            <a:pt x="160" y="22"/>
                          </a:lnTo>
                          <a:lnTo>
                            <a:pt x="153" y="16"/>
                          </a:lnTo>
                          <a:lnTo>
                            <a:pt x="145" y="11"/>
                          </a:lnTo>
                          <a:lnTo>
                            <a:pt x="137" y="7"/>
                          </a:lnTo>
                          <a:lnTo>
                            <a:pt x="127" y="4"/>
                          </a:lnTo>
                          <a:lnTo>
                            <a:pt x="118" y="1"/>
                          </a:lnTo>
                          <a:lnTo>
                            <a:pt x="108" y="0"/>
                          </a:lnTo>
                          <a:lnTo>
                            <a:pt x="98" y="0"/>
                          </a:lnTo>
                          <a:lnTo>
                            <a:pt x="98" y="0"/>
                          </a:lnTo>
                          <a:close/>
                          <a:moveTo>
                            <a:pt x="98" y="184"/>
                          </a:moveTo>
                          <a:lnTo>
                            <a:pt x="98" y="184"/>
                          </a:lnTo>
                          <a:lnTo>
                            <a:pt x="89" y="182"/>
                          </a:lnTo>
                          <a:lnTo>
                            <a:pt x="81" y="182"/>
                          </a:lnTo>
                          <a:lnTo>
                            <a:pt x="72" y="179"/>
                          </a:lnTo>
                          <a:lnTo>
                            <a:pt x="65" y="177"/>
                          </a:lnTo>
                          <a:lnTo>
                            <a:pt x="57" y="173"/>
                          </a:lnTo>
                          <a:lnTo>
                            <a:pt x="50" y="169"/>
                          </a:lnTo>
                          <a:lnTo>
                            <a:pt x="37" y="158"/>
                          </a:lnTo>
                          <a:lnTo>
                            <a:pt x="27" y="146"/>
                          </a:lnTo>
                          <a:lnTo>
                            <a:pt x="22" y="138"/>
                          </a:lnTo>
                          <a:lnTo>
                            <a:pt x="19" y="131"/>
                          </a:lnTo>
                          <a:lnTo>
                            <a:pt x="17" y="123"/>
                          </a:lnTo>
                          <a:lnTo>
                            <a:pt x="14" y="115"/>
                          </a:lnTo>
                          <a:lnTo>
                            <a:pt x="13" y="107"/>
                          </a:lnTo>
                          <a:lnTo>
                            <a:pt x="13" y="97"/>
                          </a:lnTo>
                          <a:lnTo>
                            <a:pt x="13" y="97"/>
                          </a:lnTo>
                          <a:lnTo>
                            <a:pt x="13" y="89"/>
                          </a:lnTo>
                          <a:lnTo>
                            <a:pt x="14" y="80"/>
                          </a:lnTo>
                          <a:lnTo>
                            <a:pt x="17" y="71"/>
                          </a:lnTo>
                          <a:lnTo>
                            <a:pt x="19" y="63"/>
                          </a:lnTo>
                          <a:lnTo>
                            <a:pt x="22" y="57"/>
                          </a:lnTo>
                          <a:lnTo>
                            <a:pt x="27" y="49"/>
                          </a:lnTo>
                          <a:lnTo>
                            <a:pt x="37" y="36"/>
                          </a:lnTo>
                          <a:lnTo>
                            <a:pt x="50" y="26"/>
                          </a:lnTo>
                          <a:lnTo>
                            <a:pt x="57" y="22"/>
                          </a:lnTo>
                          <a:lnTo>
                            <a:pt x="65" y="17"/>
                          </a:lnTo>
                          <a:lnTo>
                            <a:pt x="72" y="15"/>
                          </a:lnTo>
                          <a:lnTo>
                            <a:pt x="81" y="13"/>
                          </a:lnTo>
                          <a:lnTo>
                            <a:pt x="89" y="12"/>
                          </a:lnTo>
                          <a:lnTo>
                            <a:pt x="98" y="11"/>
                          </a:lnTo>
                          <a:lnTo>
                            <a:pt x="98" y="11"/>
                          </a:lnTo>
                          <a:lnTo>
                            <a:pt x="107" y="12"/>
                          </a:lnTo>
                          <a:lnTo>
                            <a:pt x="115" y="13"/>
                          </a:lnTo>
                          <a:lnTo>
                            <a:pt x="123" y="15"/>
                          </a:lnTo>
                          <a:lnTo>
                            <a:pt x="131" y="17"/>
                          </a:lnTo>
                          <a:lnTo>
                            <a:pt x="139" y="22"/>
                          </a:lnTo>
                          <a:lnTo>
                            <a:pt x="146" y="26"/>
                          </a:lnTo>
                          <a:lnTo>
                            <a:pt x="158" y="36"/>
                          </a:lnTo>
                          <a:lnTo>
                            <a:pt x="169" y="49"/>
                          </a:lnTo>
                          <a:lnTo>
                            <a:pt x="173" y="57"/>
                          </a:lnTo>
                          <a:lnTo>
                            <a:pt x="177" y="63"/>
                          </a:lnTo>
                          <a:lnTo>
                            <a:pt x="180" y="71"/>
                          </a:lnTo>
                          <a:lnTo>
                            <a:pt x="183" y="80"/>
                          </a:lnTo>
                          <a:lnTo>
                            <a:pt x="184" y="89"/>
                          </a:lnTo>
                          <a:lnTo>
                            <a:pt x="184" y="97"/>
                          </a:lnTo>
                          <a:lnTo>
                            <a:pt x="184" y="97"/>
                          </a:lnTo>
                          <a:lnTo>
                            <a:pt x="184" y="107"/>
                          </a:lnTo>
                          <a:lnTo>
                            <a:pt x="183" y="115"/>
                          </a:lnTo>
                          <a:lnTo>
                            <a:pt x="180" y="123"/>
                          </a:lnTo>
                          <a:lnTo>
                            <a:pt x="177" y="131"/>
                          </a:lnTo>
                          <a:lnTo>
                            <a:pt x="173" y="138"/>
                          </a:lnTo>
                          <a:lnTo>
                            <a:pt x="169" y="146"/>
                          </a:lnTo>
                          <a:lnTo>
                            <a:pt x="158" y="158"/>
                          </a:lnTo>
                          <a:lnTo>
                            <a:pt x="146" y="169"/>
                          </a:lnTo>
                          <a:lnTo>
                            <a:pt x="139" y="173"/>
                          </a:lnTo>
                          <a:lnTo>
                            <a:pt x="131" y="177"/>
                          </a:lnTo>
                          <a:lnTo>
                            <a:pt x="123" y="179"/>
                          </a:lnTo>
                          <a:lnTo>
                            <a:pt x="115" y="182"/>
                          </a:lnTo>
                          <a:lnTo>
                            <a:pt x="107" y="182"/>
                          </a:lnTo>
                          <a:lnTo>
                            <a:pt x="98" y="184"/>
                          </a:lnTo>
                          <a:lnTo>
                            <a:pt x="98" y="184"/>
                          </a:lnTo>
                          <a:close/>
                        </a:path>
                      </a:pathLst>
                    </a:custGeom>
                    <a:solidFill>
                      <a:srgbClr val="5C605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lvl="0"/>
                      <a:endParaRPr lang="ko-KR" altLang="en-US"/>
                    </a:p>
                  </p:txBody>
                </p:sp>
                <p:sp>
                  <p:nvSpPr>
                    <p:cNvPr id="52" name="Freeform 10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898901" y="4291892"/>
                      <a:ext cx="31750" cy="30163"/>
                    </a:xfrm>
                    <a:custGeom>
                      <a:avLst/>
                      <a:gdLst/>
                      <a:ahLst/>
                      <a:cxnLst>
                        <a:cxn ang="0">
                          <a:pos x="27" y="11"/>
                        </a:cxn>
                        <a:cxn ang="0">
                          <a:pos x="0" y="0"/>
                        </a:cxn>
                        <a:cxn ang="0">
                          <a:pos x="11" y="25"/>
                        </a:cxn>
                        <a:cxn ang="0">
                          <a:pos x="11" y="25"/>
                        </a:cxn>
                        <a:cxn ang="0">
                          <a:pos x="12" y="30"/>
                        </a:cxn>
                        <a:cxn ang="0">
                          <a:pos x="15" y="34"/>
                        </a:cxn>
                        <a:cxn ang="0">
                          <a:pos x="15" y="34"/>
                        </a:cxn>
                        <a:cxn ang="0">
                          <a:pos x="21" y="36"/>
                        </a:cxn>
                        <a:cxn ang="0">
                          <a:pos x="26" y="38"/>
                        </a:cxn>
                        <a:cxn ang="0">
                          <a:pos x="30" y="36"/>
                        </a:cxn>
                        <a:cxn ang="0">
                          <a:pos x="35" y="34"/>
                        </a:cxn>
                        <a:cxn ang="0">
                          <a:pos x="35" y="34"/>
                        </a:cxn>
                        <a:cxn ang="0">
                          <a:pos x="38" y="30"/>
                        </a:cxn>
                        <a:cxn ang="0">
                          <a:pos x="39" y="24"/>
                        </a:cxn>
                        <a:cxn ang="0">
                          <a:pos x="38" y="19"/>
                        </a:cxn>
                        <a:cxn ang="0">
                          <a:pos x="35" y="15"/>
                        </a:cxn>
                        <a:cxn ang="0">
                          <a:pos x="35" y="15"/>
                        </a:cxn>
                        <a:cxn ang="0">
                          <a:pos x="31" y="12"/>
                        </a:cxn>
                        <a:cxn ang="0">
                          <a:pos x="27" y="11"/>
                        </a:cxn>
                        <a:cxn ang="0">
                          <a:pos x="27" y="11"/>
                        </a:cxn>
                        <a:cxn ang="0">
                          <a:pos x="30" y="28"/>
                        </a:cxn>
                        <a:cxn ang="0">
                          <a:pos x="30" y="28"/>
                        </a:cxn>
                        <a:cxn ang="0">
                          <a:pos x="27" y="30"/>
                        </a:cxn>
                        <a:cxn ang="0">
                          <a:pos x="26" y="30"/>
                        </a:cxn>
                        <a:cxn ang="0">
                          <a:pos x="23" y="30"/>
                        </a:cxn>
                        <a:cxn ang="0">
                          <a:pos x="22" y="28"/>
                        </a:cxn>
                        <a:cxn ang="0">
                          <a:pos x="22" y="28"/>
                        </a:cxn>
                        <a:cxn ang="0">
                          <a:pos x="21" y="27"/>
                        </a:cxn>
                        <a:cxn ang="0">
                          <a:pos x="21" y="24"/>
                        </a:cxn>
                        <a:cxn ang="0">
                          <a:pos x="21" y="23"/>
                        </a:cxn>
                        <a:cxn ang="0">
                          <a:pos x="22" y="20"/>
                        </a:cxn>
                        <a:cxn ang="0">
                          <a:pos x="22" y="20"/>
                        </a:cxn>
                        <a:cxn ang="0">
                          <a:pos x="23" y="20"/>
                        </a:cxn>
                        <a:cxn ang="0">
                          <a:pos x="26" y="19"/>
                        </a:cxn>
                        <a:cxn ang="0">
                          <a:pos x="27" y="20"/>
                        </a:cxn>
                        <a:cxn ang="0">
                          <a:pos x="29" y="20"/>
                        </a:cxn>
                        <a:cxn ang="0">
                          <a:pos x="29" y="20"/>
                        </a:cxn>
                        <a:cxn ang="0">
                          <a:pos x="30" y="23"/>
                        </a:cxn>
                        <a:cxn ang="0">
                          <a:pos x="31" y="24"/>
                        </a:cxn>
                        <a:cxn ang="0">
                          <a:pos x="30" y="27"/>
                        </a:cxn>
                        <a:cxn ang="0">
                          <a:pos x="30" y="28"/>
                        </a:cxn>
                        <a:cxn ang="0">
                          <a:pos x="30" y="28"/>
                        </a:cxn>
                      </a:cxnLst>
                      <a:rect l="0" t="0" r="r" b="b"/>
                      <a:pathLst>
                        <a:path w="39" h="38">
                          <a:moveTo>
                            <a:pt x="27" y="11"/>
                          </a:moveTo>
                          <a:lnTo>
                            <a:pt x="0" y="0"/>
                          </a:lnTo>
                          <a:lnTo>
                            <a:pt x="11" y="25"/>
                          </a:lnTo>
                          <a:lnTo>
                            <a:pt x="11" y="25"/>
                          </a:lnTo>
                          <a:lnTo>
                            <a:pt x="12" y="30"/>
                          </a:lnTo>
                          <a:lnTo>
                            <a:pt x="15" y="34"/>
                          </a:lnTo>
                          <a:lnTo>
                            <a:pt x="15" y="34"/>
                          </a:lnTo>
                          <a:lnTo>
                            <a:pt x="21" y="36"/>
                          </a:lnTo>
                          <a:lnTo>
                            <a:pt x="26" y="38"/>
                          </a:lnTo>
                          <a:lnTo>
                            <a:pt x="30" y="36"/>
                          </a:lnTo>
                          <a:lnTo>
                            <a:pt x="35" y="34"/>
                          </a:lnTo>
                          <a:lnTo>
                            <a:pt x="35" y="34"/>
                          </a:lnTo>
                          <a:lnTo>
                            <a:pt x="38" y="30"/>
                          </a:lnTo>
                          <a:lnTo>
                            <a:pt x="39" y="24"/>
                          </a:lnTo>
                          <a:lnTo>
                            <a:pt x="38" y="19"/>
                          </a:lnTo>
                          <a:lnTo>
                            <a:pt x="35" y="15"/>
                          </a:lnTo>
                          <a:lnTo>
                            <a:pt x="35" y="15"/>
                          </a:lnTo>
                          <a:lnTo>
                            <a:pt x="31" y="12"/>
                          </a:lnTo>
                          <a:lnTo>
                            <a:pt x="27" y="11"/>
                          </a:lnTo>
                          <a:lnTo>
                            <a:pt x="27" y="11"/>
                          </a:lnTo>
                          <a:close/>
                          <a:moveTo>
                            <a:pt x="30" y="28"/>
                          </a:moveTo>
                          <a:lnTo>
                            <a:pt x="30" y="28"/>
                          </a:lnTo>
                          <a:lnTo>
                            <a:pt x="27" y="30"/>
                          </a:lnTo>
                          <a:lnTo>
                            <a:pt x="26" y="30"/>
                          </a:lnTo>
                          <a:lnTo>
                            <a:pt x="23" y="30"/>
                          </a:lnTo>
                          <a:lnTo>
                            <a:pt x="22" y="28"/>
                          </a:lnTo>
                          <a:lnTo>
                            <a:pt x="22" y="28"/>
                          </a:lnTo>
                          <a:lnTo>
                            <a:pt x="21" y="27"/>
                          </a:lnTo>
                          <a:lnTo>
                            <a:pt x="21" y="24"/>
                          </a:lnTo>
                          <a:lnTo>
                            <a:pt x="21" y="23"/>
                          </a:lnTo>
                          <a:lnTo>
                            <a:pt x="22" y="20"/>
                          </a:lnTo>
                          <a:lnTo>
                            <a:pt x="22" y="20"/>
                          </a:lnTo>
                          <a:lnTo>
                            <a:pt x="23" y="20"/>
                          </a:lnTo>
                          <a:lnTo>
                            <a:pt x="26" y="19"/>
                          </a:lnTo>
                          <a:lnTo>
                            <a:pt x="27" y="20"/>
                          </a:lnTo>
                          <a:lnTo>
                            <a:pt x="29" y="20"/>
                          </a:lnTo>
                          <a:lnTo>
                            <a:pt x="29" y="20"/>
                          </a:lnTo>
                          <a:lnTo>
                            <a:pt x="30" y="23"/>
                          </a:lnTo>
                          <a:lnTo>
                            <a:pt x="31" y="24"/>
                          </a:lnTo>
                          <a:lnTo>
                            <a:pt x="30" y="27"/>
                          </a:lnTo>
                          <a:lnTo>
                            <a:pt x="30" y="28"/>
                          </a:lnTo>
                          <a:lnTo>
                            <a:pt x="30" y="28"/>
                          </a:lnTo>
                          <a:close/>
                        </a:path>
                      </a:pathLst>
                    </a:custGeom>
                    <a:solidFill>
                      <a:srgbClr val="5C605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lvl="0"/>
                      <a:endParaRPr lang="ko-KR" altLang="en-US"/>
                    </a:p>
                  </p:txBody>
                </p:sp>
                <p:sp>
                  <p:nvSpPr>
                    <p:cNvPr id="53" name="Freeform 102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862388" y="4252204"/>
                      <a:ext cx="111125" cy="47625"/>
                    </a:xfrm>
                    <a:custGeom>
                      <a:avLst/>
                      <a:gdLst/>
                      <a:ahLst/>
                      <a:cxnLst>
                        <a:cxn ang="0">
                          <a:pos x="137" y="32"/>
                        </a:cxn>
                        <a:cxn ang="0">
                          <a:pos x="133" y="34"/>
                        </a:cxn>
                        <a:cxn ang="0">
                          <a:pos x="133" y="34"/>
                        </a:cxn>
                        <a:cxn ang="0">
                          <a:pos x="133" y="34"/>
                        </a:cxn>
                        <a:cxn ang="0">
                          <a:pos x="127" y="27"/>
                        </a:cxn>
                        <a:cxn ang="0">
                          <a:pos x="121" y="20"/>
                        </a:cxn>
                        <a:cxn ang="0">
                          <a:pos x="114" y="13"/>
                        </a:cxn>
                        <a:cxn ang="0">
                          <a:pos x="106" y="9"/>
                        </a:cxn>
                        <a:cxn ang="0">
                          <a:pos x="98" y="5"/>
                        </a:cxn>
                        <a:cxn ang="0">
                          <a:pos x="89" y="3"/>
                        </a:cxn>
                        <a:cxn ang="0">
                          <a:pos x="80" y="1"/>
                        </a:cxn>
                        <a:cxn ang="0">
                          <a:pos x="71" y="0"/>
                        </a:cxn>
                        <a:cxn ang="0">
                          <a:pos x="71" y="0"/>
                        </a:cxn>
                        <a:cxn ang="0">
                          <a:pos x="71" y="0"/>
                        </a:cxn>
                        <a:cxn ang="0">
                          <a:pos x="71" y="0"/>
                        </a:cxn>
                        <a:cxn ang="0">
                          <a:pos x="61" y="1"/>
                        </a:cxn>
                        <a:cxn ang="0">
                          <a:pos x="53" y="3"/>
                        </a:cxn>
                        <a:cxn ang="0">
                          <a:pos x="44" y="5"/>
                        </a:cxn>
                        <a:cxn ang="0">
                          <a:pos x="35" y="9"/>
                        </a:cxn>
                        <a:cxn ang="0">
                          <a:pos x="27" y="15"/>
                        </a:cxn>
                        <a:cxn ang="0">
                          <a:pos x="21" y="20"/>
                        </a:cxn>
                        <a:cxn ang="0">
                          <a:pos x="15" y="27"/>
                        </a:cxn>
                        <a:cxn ang="0">
                          <a:pos x="8" y="34"/>
                        </a:cxn>
                        <a:cxn ang="0">
                          <a:pos x="8" y="34"/>
                        </a:cxn>
                        <a:cxn ang="0">
                          <a:pos x="4" y="32"/>
                        </a:cxn>
                        <a:cxn ang="0">
                          <a:pos x="0" y="38"/>
                        </a:cxn>
                        <a:cxn ang="0">
                          <a:pos x="35" y="59"/>
                        </a:cxn>
                        <a:cxn ang="0">
                          <a:pos x="40" y="53"/>
                        </a:cxn>
                        <a:cxn ang="0">
                          <a:pos x="37" y="50"/>
                        </a:cxn>
                        <a:cxn ang="0">
                          <a:pos x="37" y="50"/>
                        </a:cxn>
                        <a:cxn ang="0">
                          <a:pos x="44" y="43"/>
                        </a:cxn>
                        <a:cxn ang="0">
                          <a:pos x="52" y="36"/>
                        </a:cxn>
                        <a:cxn ang="0">
                          <a:pos x="61" y="34"/>
                        </a:cxn>
                        <a:cxn ang="0">
                          <a:pos x="71" y="32"/>
                        </a:cxn>
                        <a:cxn ang="0">
                          <a:pos x="71" y="32"/>
                        </a:cxn>
                        <a:cxn ang="0">
                          <a:pos x="81" y="34"/>
                        </a:cxn>
                        <a:cxn ang="0">
                          <a:pos x="91" y="36"/>
                        </a:cxn>
                        <a:cxn ang="0">
                          <a:pos x="99" y="42"/>
                        </a:cxn>
                        <a:cxn ang="0">
                          <a:pos x="106" y="50"/>
                        </a:cxn>
                        <a:cxn ang="0">
                          <a:pos x="102" y="51"/>
                        </a:cxn>
                        <a:cxn ang="0">
                          <a:pos x="106" y="58"/>
                        </a:cxn>
                        <a:cxn ang="0">
                          <a:pos x="141" y="38"/>
                        </a:cxn>
                        <a:cxn ang="0">
                          <a:pos x="137" y="32"/>
                        </a:cxn>
                        <a:cxn ang="0">
                          <a:pos x="71" y="31"/>
                        </a:cxn>
                        <a:cxn ang="0">
                          <a:pos x="71" y="1"/>
                        </a:cxn>
                        <a:cxn ang="0">
                          <a:pos x="71" y="1"/>
                        </a:cxn>
                        <a:cxn ang="0">
                          <a:pos x="80" y="1"/>
                        </a:cxn>
                        <a:cxn ang="0">
                          <a:pos x="89" y="4"/>
                        </a:cxn>
                        <a:cxn ang="0">
                          <a:pos x="98" y="7"/>
                        </a:cxn>
                        <a:cxn ang="0">
                          <a:pos x="107" y="11"/>
                        </a:cxn>
                        <a:cxn ang="0">
                          <a:pos x="114" y="15"/>
                        </a:cxn>
                        <a:cxn ang="0">
                          <a:pos x="121" y="20"/>
                        </a:cxn>
                        <a:cxn ang="0">
                          <a:pos x="127" y="27"/>
                        </a:cxn>
                        <a:cxn ang="0">
                          <a:pos x="133" y="34"/>
                        </a:cxn>
                        <a:cxn ang="0">
                          <a:pos x="106" y="50"/>
                        </a:cxn>
                        <a:cxn ang="0">
                          <a:pos x="106" y="50"/>
                        </a:cxn>
                        <a:cxn ang="0">
                          <a:pos x="99" y="42"/>
                        </a:cxn>
                        <a:cxn ang="0">
                          <a:pos x="91" y="36"/>
                        </a:cxn>
                        <a:cxn ang="0">
                          <a:pos x="81" y="32"/>
                        </a:cxn>
                        <a:cxn ang="0">
                          <a:pos x="71" y="31"/>
                        </a:cxn>
                        <a:cxn ang="0">
                          <a:pos x="71" y="31"/>
                        </a:cxn>
                      </a:cxnLst>
                      <a:rect l="0" t="0" r="r" b="b"/>
                      <a:pathLst>
                        <a:path w="141" h="59">
                          <a:moveTo>
                            <a:pt x="137" y="32"/>
                          </a:moveTo>
                          <a:lnTo>
                            <a:pt x="133" y="34"/>
                          </a:lnTo>
                          <a:lnTo>
                            <a:pt x="133" y="34"/>
                          </a:lnTo>
                          <a:lnTo>
                            <a:pt x="133" y="34"/>
                          </a:lnTo>
                          <a:lnTo>
                            <a:pt x="127" y="27"/>
                          </a:lnTo>
                          <a:lnTo>
                            <a:pt x="121" y="20"/>
                          </a:lnTo>
                          <a:lnTo>
                            <a:pt x="114" y="13"/>
                          </a:lnTo>
                          <a:lnTo>
                            <a:pt x="106" y="9"/>
                          </a:lnTo>
                          <a:lnTo>
                            <a:pt x="98" y="5"/>
                          </a:lnTo>
                          <a:lnTo>
                            <a:pt x="89" y="3"/>
                          </a:lnTo>
                          <a:lnTo>
                            <a:pt x="80" y="1"/>
                          </a:lnTo>
                          <a:lnTo>
                            <a:pt x="71" y="0"/>
                          </a:lnTo>
                          <a:lnTo>
                            <a:pt x="71" y="0"/>
                          </a:lnTo>
                          <a:lnTo>
                            <a:pt x="71" y="0"/>
                          </a:lnTo>
                          <a:lnTo>
                            <a:pt x="71" y="0"/>
                          </a:lnTo>
                          <a:lnTo>
                            <a:pt x="61" y="1"/>
                          </a:lnTo>
                          <a:lnTo>
                            <a:pt x="53" y="3"/>
                          </a:lnTo>
                          <a:lnTo>
                            <a:pt x="44" y="5"/>
                          </a:lnTo>
                          <a:lnTo>
                            <a:pt x="35" y="9"/>
                          </a:lnTo>
                          <a:lnTo>
                            <a:pt x="27" y="15"/>
                          </a:lnTo>
                          <a:lnTo>
                            <a:pt x="21" y="20"/>
                          </a:lnTo>
                          <a:lnTo>
                            <a:pt x="15" y="27"/>
                          </a:lnTo>
                          <a:lnTo>
                            <a:pt x="8" y="34"/>
                          </a:lnTo>
                          <a:lnTo>
                            <a:pt x="8" y="34"/>
                          </a:lnTo>
                          <a:lnTo>
                            <a:pt x="4" y="32"/>
                          </a:lnTo>
                          <a:lnTo>
                            <a:pt x="0" y="38"/>
                          </a:lnTo>
                          <a:lnTo>
                            <a:pt x="35" y="59"/>
                          </a:lnTo>
                          <a:lnTo>
                            <a:pt x="40" y="53"/>
                          </a:lnTo>
                          <a:lnTo>
                            <a:pt x="37" y="50"/>
                          </a:lnTo>
                          <a:lnTo>
                            <a:pt x="37" y="50"/>
                          </a:lnTo>
                          <a:lnTo>
                            <a:pt x="44" y="43"/>
                          </a:lnTo>
                          <a:lnTo>
                            <a:pt x="52" y="36"/>
                          </a:lnTo>
                          <a:lnTo>
                            <a:pt x="61" y="34"/>
                          </a:lnTo>
                          <a:lnTo>
                            <a:pt x="71" y="32"/>
                          </a:lnTo>
                          <a:lnTo>
                            <a:pt x="71" y="32"/>
                          </a:lnTo>
                          <a:lnTo>
                            <a:pt x="81" y="34"/>
                          </a:lnTo>
                          <a:lnTo>
                            <a:pt x="91" y="36"/>
                          </a:lnTo>
                          <a:lnTo>
                            <a:pt x="99" y="42"/>
                          </a:lnTo>
                          <a:lnTo>
                            <a:pt x="106" y="50"/>
                          </a:lnTo>
                          <a:lnTo>
                            <a:pt x="102" y="51"/>
                          </a:lnTo>
                          <a:lnTo>
                            <a:pt x="106" y="58"/>
                          </a:lnTo>
                          <a:lnTo>
                            <a:pt x="141" y="38"/>
                          </a:lnTo>
                          <a:lnTo>
                            <a:pt x="137" y="32"/>
                          </a:lnTo>
                          <a:close/>
                          <a:moveTo>
                            <a:pt x="71" y="31"/>
                          </a:moveTo>
                          <a:lnTo>
                            <a:pt x="71" y="1"/>
                          </a:lnTo>
                          <a:lnTo>
                            <a:pt x="71" y="1"/>
                          </a:lnTo>
                          <a:lnTo>
                            <a:pt x="80" y="1"/>
                          </a:lnTo>
                          <a:lnTo>
                            <a:pt x="89" y="4"/>
                          </a:lnTo>
                          <a:lnTo>
                            <a:pt x="98" y="7"/>
                          </a:lnTo>
                          <a:lnTo>
                            <a:pt x="107" y="11"/>
                          </a:lnTo>
                          <a:lnTo>
                            <a:pt x="114" y="15"/>
                          </a:lnTo>
                          <a:lnTo>
                            <a:pt x="121" y="20"/>
                          </a:lnTo>
                          <a:lnTo>
                            <a:pt x="127" y="27"/>
                          </a:lnTo>
                          <a:lnTo>
                            <a:pt x="133" y="34"/>
                          </a:lnTo>
                          <a:lnTo>
                            <a:pt x="106" y="50"/>
                          </a:lnTo>
                          <a:lnTo>
                            <a:pt x="106" y="50"/>
                          </a:lnTo>
                          <a:lnTo>
                            <a:pt x="99" y="42"/>
                          </a:lnTo>
                          <a:lnTo>
                            <a:pt x="91" y="36"/>
                          </a:lnTo>
                          <a:lnTo>
                            <a:pt x="81" y="32"/>
                          </a:lnTo>
                          <a:lnTo>
                            <a:pt x="71" y="31"/>
                          </a:lnTo>
                          <a:lnTo>
                            <a:pt x="71" y="31"/>
                          </a:lnTo>
                          <a:close/>
                        </a:path>
                      </a:pathLst>
                    </a:custGeom>
                    <a:solidFill>
                      <a:srgbClr val="5C605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lvl="0"/>
                      <a:endParaRPr lang="ko-KR" altLang="en-US"/>
                    </a:p>
                  </p:txBody>
                </p:sp>
              </p:grpSp>
            </p:grpSp>
          </p:grpSp>
          <p:grpSp>
            <p:nvGrpSpPr>
              <p:cNvPr id="32" name="그룹 136"/>
              <p:cNvGrpSpPr/>
              <p:nvPr/>
            </p:nvGrpSpPr>
            <p:grpSpPr>
              <a:xfrm>
                <a:off x="3429001" y="4601454"/>
                <a:ext cx="565150" cy="65088"/>
                <a:chOff x="3429001" y="4601454"/>
                <a:chExt cx="565150" cy="65088"/>
              </a:xfrm>
              <a:grpFill/>
            </p:grpSpPr>
            <p:sp>
              <p:nvSpPr>
                <p:cNvPr id="33" name="Freeform 103"/>
                <p:cNvSpPr>
                  <a:spLocks noEditPoints="1"/>
                </p:cNvSpPr>
                <p:nvPr/>
              </p:nvSpPr>
              <p:spPr bwMode="auto">
                <a:xfrm>
                  <a:off x="3429001" y="4604629"/>
                  <a:ext cx="55563" cy="61913"/>
                </a:xfrm>
                <a:custGeom>
                  <a:avLst/>
                  <a:gdLst/>
                  <a:ahLst/>
                  <a:cxnLst>
                    <a:cxn ang="0">
                      <a:pos x="24" y="58"/>
                    </a:cxn>
                    <a:cxn ang="0">
                      <a:pos x="19" y="77"/>
                    </a:cxn>
                    <a:cxn ang="0">
                      <a:pos x="0" y="77"/>
                    </a:cxn>
                    <a:cxn ang="0">
                      <a:pos x="24" y="0"/>
                    </a:cxn>
                    <a:cxn ang="0">
                      <a:pos x="47" y="0"/>
                    </a:cxn>
                    <a:cxn ang="0">
                      <a:pos x="70" y="77"/>
                    </a:cxn>
                    <a:cxn ang="0">
                      <a:pos x="51" y="77"/>
                    </a:cxn>
                    <a:cxn ang="0">
                      <a:pos x="46" y="58"/>
                    </a:cxn>
                    <a:cxn ang="0">
                      <a:pos x="24" y="58"/>
                    </a:cxn>
                    <a:cxn ang="0">
                      <a:pos x="43" y="45"/>
                    </a:cxn>
                    <a:cxn ang="0">
                      <a:pos x="39" y="28"/>
                    </a:cxn>
                    <a:cxn ang="0">
                      <a:pos x="39" y="28"/>
                    </a:cxn>
                    <a:cxn ang="0">
                      <a:pos x="35" y="14"/>
                    </a:cxn>
                    <a:cxn ang="0">
                      <a:pos x="35" y="14"/>
                    </a:cxn>
                    <a:cxn ang="0">
                      <a:pos x="35" y="14"/>
                    </a:cxn>
                    <a:cxn ang="0">
                      <a:pos x="31" y="28"/>
                    </a:cxn>
                    <a:cxn ang="0">
                      <a:pos x="25" y="45"/>
                    </a:cxn>
                    <a:cxn ang="0">
                      <a:pos x="43" y="45"/>
                    </a:cxn>
                  </a:cxnLst>
                  <a:rect l="0" t="0" r="r" b="b"/>
                  <a:pathLst>
                    <a:path w="70" h="77">
                      <a:moveTo>
                        <a:pt x="24" y="58"/>
                      </a:moveTo>
                      <a:lnTo>
                        <a:pt x="19" y="77"/>
                      </a:lnTo>
                      <a:lnTo>
                        <a:pt x="0" y="77"/>
                      </a:lnTo>
                      <a:lnTo>
                        <a:pt x="24" y="0"/>
                      </a:lnTo>
                      <a:lnTo>
                        <a:pt x="47" y="0"/>
                      </a:lnTo>
                      <a:lnTo>
                        <a:pt x="70" y="77"/>
                      </a:lnTo>
                      <a:lnTo>
                        <a:pt x="51" y="77"/>
                      </a:lnTo>
                      <a:lnTo>
                        <a:pt x="46" y="58"/>
                      </a:lnTo>
                      <a:lnTo>
                        <a:pt x="24" y="58"/>
                      </a:lnTo>
                      <a:close/>
                      <a:moveTo>
                        <a:pt x="43" y="45"/>
                      </a:moveTo>
                      <a:lnTo>
                        <a:pt x="39" y="28"/>
                      </a:lnTo>
                      <a:lnTo>
                        <a:pt x="39" y="28"/>
                      </a:lnTo>
                      <a:lnTo>
                        <a:pt x="35" y="14"/>
                      </a:lnTo>
                      <a:lnTo>
                        <a:pt x="35" y="14"/>
                      </a:lnTo>
                      <a:lnTo>
                        <a:pt x="35" y="14"/>
                      </a:lnTo>
                      <a:lnTo>
                        <a:pt x="31" y="28"/>
                      </a:lnTo>
                      <a:lnTo>
                        <a:pt x="25" y="45"/>
                      </a:lnTo>
                      <a:lnTo>
                        <a:pt x="43" y="45"/>
                      </a:lnTo>
                      <a:close/>
                    </a:path>
                  </a:pathLst>
                </a:custGeom>
                <a:solidFill>
                  <a:srgbClr val="5C60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34" name="Freeform 104"/>
                <p:cNvSpPr>
                  <a:spLocks noEditPoints="1"/>
                </p:cNvSpPr>
                <p:nvPr/>
              </p:nvSpPr>
              <p:spPr bwMode="auto">
                <a:xfrm>
                  <a:off x="3489326" y="4601454"/>
                  <a:ext cx="46038" cy="65088"/>
                </a:xfrm>
                <a:custGeom>
                  <a:avLst/>
                  <a:gdLst/>
                  <a:ahLst/>
                  <a:cxnLst>
                    <a:cxn ang="0">
                      <a:pos x="58" y="65"/>
                    </a:cxn>
                    <a:cxn ang="0">
                      <a:pos x="58" y="81"/>
                    </a:cxn>
                    <a:cxn ang="0">
                      <a:pos x="42" y="73"/>
                    </a:cxn>
                    <a:cxn ang="0">
                      <a:pos x="42" y="73"/>
                    </a:cxn>
                    <a:cxn ang="0">
                      <a:pos x="34" y="81"/>
                    </a:cxn>
                    <a:cxn ang="0">
                      <a:pos x="25" y="82"/>
                    </a:cxn>
                    <a:cxn ang="0">
                      <a:pos x="19" y="82"/>
                    </a:cxn>
                    <a:cxn ang="0">
                      <a:pos x="11" y="78"/>
                    </a:cxn>
                    <a:cxn ang="0">
                      <a:pos x="4" y="70"/>
                    </a:cxn>
                    <a:cxn ang="0">
                      <a:pos x="0" y="61"/>
                    </a:cxn>
                    <a:cxn ang="0">
                      <a:pos x="0" y="54"/>
                    </a:cxn>
                    <a:cxn ang="0">
                      <a:pos x="2" y="42"/>
                    </a:cxn>
                    <a:cxn ang="0">
                      <a:pos x="8" y="32"/>
                    </a:cxn>
                    <a:cxn ang="0">
                      <a:pos x="16" y="26"/>
                    </a:cxn>
                    <a:cxn ang="0">
                      <a:pos x="26" y="24"/>
                    </a:cxn>
                    <a:cxn ang="0">
                      <a:pos x="30" y="24"/>
                    </a:cxn>
                    <a:cxn ang="0">
                      <a:pos x="38" y="28"/>
                    </a:cxn>
                    <a:cxn ang="0">
                      <a:pos x="41" y="31"/>
                    </a:cxn>
                    <a:cxn ang="0">
                      <a:pos x="58" y="0"/>
                    </a:cxn>
                    <a:cxn ang="0">
                      <a:pos x="41" y="49"/>
                    </a:cxn>
                    <a:cxn ang="0">
                      <a:pos x="41" y="46"/>
                    </a:cxn>
                    <a:cxn ang="0">
                      <a:pos x="37" y="41"/>
                    </a:cxn>
                    <a:cxn ang="0">
                      <a:pos x="30" y="38"/>
                    </a:cxn>
                    <a:cxn ang="0">
                      <a:pos x="25" y="39"/>
                    </a:cxn>
                    <a:cxn ang="0">
                      <a:pos x="19" y="47"/>
                    </a:cxn>
                    <a:cxn ang="0">
                      <a:pos x="18" y="54"/>
                    </a:cxn>
                    <a:cxn ang="0">
                      <a:pos x="22" y="65"/>
                    </a:cxn>
                    <a:cxn ang="0">
                      <a:pos x="30" y="69"/>
                    </a:cxn>
                    <a:cxn ang="0">
                      <a:pos x="34" y="69"/>
                    </a:cxn>
                    <a:cxn ang="0">
                      <a:pos x="38" y="63"/>
                    </a:cxn>
                    <a:cxn ang="0">
                      <a:pos x="39" y="61"/>
                    </a:cxn>
                    <a:cxn ang="0">
                      <a:pos x="41" y="49"/>
                    </a:cxn>
                  </a:cxnLst>
                  <a:rect l="0" t="0" r="r" b="b"/>
                  <a:pathLst>
                    <a:path w="58" h="82">
                      <a:moveTo>
                        <a:pt x="58" y="0"/>
                      </a:moveTo>
                      <a:lnTo>
                        <a:pt x="58" y="65"/>
                      </a:lnTo>
                      <a:lnTo>
                        <a:pt x="58" y="65"/>
                      </a:lnTo>
                      <a:lnTo>
                        <a:pt x="58" y="81"/>
                      </a:lnTo>
                      <a:lnTo>
                        <a:pt x="43" y="81"/>
                      </a:lnTo>
                      <a:lnTo>
                        <a:pt x="42" y="73"/>
                      </a:lnTo>
                      <a:lnTo>
                        <a:pt x="42" y="73"/>
                      </a:lnTo>
                      <a:lnTo>
                        <a:pt x="42" y="73"/>
                      </a:lnTo>
                      <a:lnTo>
                        <a:pt x="38" y="77"/>
                      </a:lnTo>
                      <a:lnTo>
                        <a:pt x="34" y="81"/>
                      </a:lnTo>
                      <a:lnTo>
                        <a:pt x="30" y="82"/>
                      </a:lnTo>
                      <a:lnTo>
                        <a:pt x="25" y="82"/>
                      </a:lnTo>
                      <a:lnTo>
                        <a:pt x="25" y="82"/>
                      </a:lnTo>
                      <a:lnTo>
                        <a:pt x="19" y="82"/>
                      </a:lnTo>
                      <a:lnTo>
                        <a:pt x="15" y="81"/>
                      </a:lnTo>
                      <a:lnTo>
                        <a:pt x="11" y="78"/>
                      </a:lnTo>
                      <a:lnTo>
                        <a:pt x="7" y="76"/>
                      </a:lnTo>
                      <a:lnTo>
                        <a:pt x="4" y="70"/>
                      </a:lnTo>
                      <a:lnTo>
                        <a:pt x="2" y="66"/>
                      </a:lnTo>
                      <a:lnTo>
                        <a:pt x="0" y="61"/>
                      </a:lnTo>
                      <a:lnTo>
                        <a:pt x="0" y="54"/>
                      </a:lnTo>
                      <a:lnTo>
                        <a:pt x="0" y="54"/>
                      </a:lnTo>
                      <a:lnTo>
                        <a:pt x="0" y="47"/>
                      </a:lnTo>
                      <a:lnTo>
                        <a:pt x="2" y="42"/>
                      </a:lnTo>
                      <a:lnTo>
                        <a:pt x="4" y="36"/>
                      </a:lnTo>
                      <a:lnTo>
                        <a:pt x="8" y="32"/>
                      </a:lnTo>
                      <a:lnTo>
                        <a:pt x="11" y="28"/>
                      </a:lnTo>
                      <a:lnTo>
                        <a:pt x="16" y="26"/>
                      </a:lnTo>
                      <a:lnTo>
                        <a:pt x="21" y="24"/>
                      </a:lnTo>
                      <a:lnTo>
                        <a:pt x="26" y="24"/>
                      </a:lnTo>
                      <a:lnTo>
                        <a:pt x="26" y="24"/>
                      </a:lnTo>
                      <a:lnTo>
                        <a:pt x="30" y="24"/>
                      </a:lnTo>
                      <a:lnTo>
                        <a:pt x="34" y="26"/>
                      </a:lnTo>
                      <a:lnTo>
                        <a:pt x="38" y="28"/>
                      </a:lnTo>
                      <a:lnTo>
                        <a:pt x="41" y="31"/>
                      </a:lnTo>
                      <a:lnTo>
                        <a:pt x="41" y="31"/>
                      </a:lnTo>
                      <a:lnTo>
                        <a:pt x="41" y="0"/>
                      </a:lnTo>
                      <a:lnTo>
                        <a:pt x="58" y="0"/>
                      </a:lnTo>
                      <a:close/>
                      <a:moveTo>
                        <a:pt x="41" y="49"/>
                      </a:moveTo>
                      <a:lnTo>
                        <a:pt x="41" y="49"/>
                      </a:lnTo>
                      <a:lnTo>
                        <a:pt x="41" y="46"/>
                      </a:lnTo>
                      <a:lnTo>
                        <a:pt x="41" y="46"/>
                      </a:lnTo>
                      <a:lnTo>
                        <a:pt x="39" y="43"/>
                      </a:lnTo>
                      <a:lnTo>
                        <a:pt x="37" y="41"/>
                      </a:lnTo>
                      <a:lnTo>
                        <a:pt x="34" y="38"/>
                      </a:lnTo>
                      <a:lnTo>
                        <a:pt x="30" y="38"/>
                      </a:lnTo>
                      <a:lnTo>
                        <a:pt x="30" y="38"/>
                      </a:lnTo>
                      <a:lnTo>
                        <a:pt x="25" y="39"/>
                      </a:lnTo>
                      <a:lnTo>
                        <a:pt x="21" y="42"/>
                      </a:lnTo>
                      <a:lnTo>
                        <a:pt x="19" y="47"/>
                      </a:lnTo>
                      <a:lnTo>
                        <a:pt x="18" y="54"/>
                      </a:lnTo>
                      <a:lnTo>
                        <a:pt x="18" y="54"/>
                      </a:lnTo>
                      <a:lnTo>
                        <a:pt x="19" y="59"/>
                      </a:lnTo>
                      <a:lnTo>
                        <a:pt x="22" y="65"/>
                      </a:lnTo>
                      <a:lnTo>
                        <a:pt x="25" y="68"/>
                      </a:lnTo>
                      <a:lnTo>
                        <a:pt x="30" y="69"/>
                      </a:lnTo>
                      <a:lnTo>
                        <a:pt x="30" y="69"/>
                      </a:lnTo>
                      <a:lnTo>
                        <a:pt x="34" y="69"/>
                      </a:lnTo>
                      <a:lnTo>
                        <a:pt x="37" y="66"/>
                      </a:lnTo>
                      <a:lnTo>
                        <a:pt x="38" y="63"/>
                      </a:lnTo>
                      <a:lnTo>
                        <a:pt x="39" y="61"/>
                      </a:lnTo>
                      <a:lnTo>
                        <a:pt x="39" y="61"/>
                      </a:lnTo>
                      <a:lnTo>
                        <a:pt x="41" y="57"/>
                      </a:lnTo>
                      <a:lnTo>
                        <a:pt x="41" y="49"/>
                      </a:lnTo>
                      <a:close/>
                    </a:path>
                  </a:pathLst>
                </a:custGeom>
                <a:solidFill>
                  <a:srgbClr val="5C60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35" name="Freeform 105"/>
                <p:cNvSpPr>
                  <a:spLocks/>
                </p:cNvSpPr>
                <p:nvPr/>
              </p:nvSpPr>
              <p:spPr bwMode="auto">
                <a:xfrm>
                  <a:off x="3544888" y="4620504"/>
                  <a:ext cx="68263" cy="46038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0" y="19"/>
                    </a:cxn>
                    <a:cxn ang="0">
                      <a:pos x="0" y="2"/>
                    </a:cxn>
                    <a:cxn ang="0">
                      <a:pos x="15" y="2"/>
                    </a:cxn>
                    <a:cxn ang="0">
                      <a:pos x="15" y="8"/>
                    </a:cxn>
                    <a:cxn ang="0">
                      <a:pos x="15" y="8"/>
                    </a:cxn>
                    <a:cxn ang="0">
                      <a:pos x="15" y="8"/>
                    </a:cxn>
                    <a:cxn ang="0">
                      <a:pos x="17" y="6"/>
                    </a:cxn>
                    <a:cxn ang="0">
                      <a:pos x="21" y="3"/>
                    </a:cxn>
                    <a:cxn ang="0">
                      <a:pos x="25" y="2"/>
                    </a:cxn>
                    <a:cxn ang="0">
                      <a:pos x="32" y="0"/>
                    </a:cxn>
                    <a:cxn ang="0">
                      <a:pos x="32" y="0"/>
                    </a:cxn>
                    <a:cxn ang="0">
                      <a:pos x="38" y="0"/>
                    </a:cxn>
                    <a:cxn ang="0">
                      <a:pos x="42" y="3"/>
                    </a:cxn>
                    <a:cxn ang="0">
                      <a:pos x="46" y="6"/>
                    </a:cxn>
                    <a:cxn ang="0">
                      <a:pos x="47" y="10"/>
                    </a:cxn>
                    <a:cxn ang="0">
                      <a:pos x="48" y="10"/>
                    </a:cxn>
                    <a:cxn ang="0">
                      <a:pos x="48" y="10"/>
                    </a:cxn>
                    <a:cxn ang="0">
                      <a:pos x="51" y="6"/>
                    </a:cxn>
                    <a:cxn ang="0">
                      <a:pos x="55" y="3"/>
                    </a:cxn>
                    <a:cxn ang="0">
                      <a:pos x="55" y="3"/>
                    </a:cxn>
                    <a:cxn ang="0">
                      <a:pos x="61" y="0"/>
                    </a:cxn>
                    <a:cxn ang="0">
                      <a:pos x="66" y="0"/>
                    </a:cxn>
                    <a:cxn ang="0">
                      <a:pos x="66" y="0"/>
                    </a:cxn>
                    <a:cxn ang="0">
                      <a:pos x="73" y="2"/>
                    </a:cxn>
                    <a:cxn ang="0">
                      <a:pos x="77" y="3"/>
                    </a:cxn>
                    <a:cxn ang="0">
                      <a:pos x="79" y="6"/>
                    </a:cxn>
                    <a:cxn ang="0">
                      <a:pos x="82" y="10"/>
                    </a:cxn>
                    <a:cxn ang="0">
                      <a:pos x="84" y="14"/>
                    </a:cxn>
                    <a:cxn ang="0">
                      <a:pos x="85" y="19"/>
                    </a:cxn>
                    <a:cxn ang="0">
                      <a:pos x="85" y="25"/>
                    </a:cxn>
                    <a:cxn ang="0">
                      <a:pos x="85" y="57"/>
                    </a:cxn>
                    <a:cxn ang="0">
                      <a:pos x="67" y="57"/>
                    </a:cxn>
                    <a:cxn ang="0">
                      <a:pos x="67" y="27"/>
                    </a:cxn>
                    <a:cxn ang="0">
                      <a:pos x="67" y="27"/>
                    </a:cxn>
                    <a:cxn ang="0">
                      <a:pos x="67" y="22"/>
                    </a:cxn>
                    <a:cxn ang="0">
                      <a:pos x="66" y="18"/>
                    </a:cxn>
                    <a:cxn ang="0">
                      <a:pos x="63" y="15"/>
                    </a:cxn>
                    <a:cxn ang="0">
                      <a:pos x="59" y="14"/>
                    </a:cxn>
                    <a:cxn ang="0">
                      <a:pos x="59" y="14"/>
                    </a:cxn>
                    <a:cxn ang="0">
                      <a:pos x="57" y="15"/>
                    </a:cxn>
                    <a:cxn ang="0">
                      <a:pos x="54" y="17"/>
                    </a:cxn>
                    <a:cxn ang="0">
                      <a:pos x="51" y="21"/>
                    </a:cxn>
                    <a:cxn ang="0">
                      <a:pos x="51" y="21"/>
                    </a:cxn>
                    <a:cxn ang="0">
                      <a:pos x="51" y="25"/>
                    </a:cxn>
                    <a:cxn ang="0">
                      <a:pos x="51" y="57"/>
                    </a:cxn>
                    <a:cxn ang="0">
                      <a:pos x="34" y="57"/>
                    </a:cxn>
                    <a:cxn ang="0">
                      <a:pos x="34" y="26"/>
                    </a:cxn>
                    <a:cxn ang="0">
                      <a:pos x="34" y="26"/>
                    </a:cxn>
                    <a:cxn ang="0">
                      <a:pos x="34" y="22"/>
                    </a:cxn>
                    <a:cxn ang="0">
                      <a:pos x="32" y="18"/>
                    </a:cxn>
                    <a:cxn ang="0">
                      <a:pos x="30" y="15"/>
                    </a:cxn>
                    <a:cxn ang="0">
                      <a:pos x="25" y="14"/>
                    </a:cxn>
                    <a:cxn ang="0">
                      <a:pos x="25" y="14"/>
                    </a:cxn>
                    <a:cxn ang="0">
                      <a:pos x="23" y="15"/>
                    </a:cxn>
                    <a:cxn ang="0">
                      <a:pos x="20" y="17"/>
                    </a:cxn>
                    <a:cxn ang="0">
                      <a:pos x="17" y="21"/>
                    </a:cxn>
                    <a:cxn ang="0">
                      <a:pos x="17" y="21"/>
                    </a:cxn>
                    <a:cxn ang="0">
                      <a:pos x="17" y="25"/>
                    </a:cxn>
                    <a:cxn ang="0">
                      <a:pos x="17" y="57"/>
                    </a:cxn>
                    <a:cxn ang="0">
                      <a:pos x="0" y="57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85" h="57">
                      <a:moveTo>
                        <a:pt x="0" y="19"/>
                      </a:moveTo>
                      <a:lnTo>
                        <a:pt x="0" y="19"/>
                      </a:lnTo>
                      <a:lnTo>
                        <a:pt x="0" y="2"/>
                      </a:lnTo>
                      <a:lnTo>
                        <a:pt x="15" y="2"/>
                      </a:lnTo>
                      <a:lnTo>
                        <a:pt x="15" y="8"/>
                      </a:lnTo>
                      <a:lnTo>
                        <a:pt x="15" y="8"/>
                      </a:lnTo>
                      <a:lnTo>
                        <a:pt x="15" y="8"/>
                      </a:lnTo>
                      <a:lnTo>
                        <a:pt x="17" y="6"/>
                      </a:lnTo>
                      <a:lnTo>
                        <a:pt x="21" y="3"/>
                      </a:lnTo>
                      <a:lnTo>
                        <a:pt x="25" y="2"/>
                      </a:lnTo>
                      <a:lnTo>
                        <a:pt x="32" y="0"/>
                      </a:lnTo>
                      <a:lnTo>
                        <a:pt x="32" y="0"/>
                      </a:lnTo>
                      <a:lnTo>
                        <a:pt x="38" y="0"/>
                      </a:lnTo>
                      <a:lnTo>
                        <a:pt x="42" y="3"/>
                      </a:lnTo>
                      <a:lnTo>
                        <a:pt x="46" y="6"/>
                      </a:lnTo>
                      <a:lnTo>
                        <a:pt x="47" y="10"/>
                      </a:lnTo>
                      <a:lnTo>
                        <a:pt x="48" y="10"/>
                      </a:lnTo>
                      <a:lnTo>
                        <a:pt x="48" y="10"/>
                      </a:lnTo>
                      <a:lnTo>
                        <a:pt x="51" y="6"/>
                      </a:lnTo>
                      <a:lnTo>
                        <a:pt x="55" y="3"/>
                      </a:lnTo>
                      <a:lnTo>
                        <a:pt x="55" y="3"/>
                      </a:lnTo>
                      <a:lnTo>
                        <a:pt x="61" y="0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73" y="2"/>
                      </a:lnTo>
                      <a:lnTo>
                        <a:pt x="77" y="3"/>
                      </a:lnTo>
                      <a:lnTo>
                        <a:pt x="79" y="6"/>
                      </a:lnTo>
                      <a:lnTo>
                        <a:pt x="82" y="10"/>
                      </a:lnTo>
                      <a:lnTo>
                        <a:pt x="84" y="14"/>
                      </a:lnTo>
                      <a:lnTo>
                        <a:pt x="85" y="19"/>
                      </a:lnTo>
                      <a:lnTo>
                        <a:pt x="85" y="25"/>
                      </a:lnTo>
                      <a:lnTo>
                        <a:pt x="85" y="57"/>
                      </a:lnTo>
                      <a:lnTo>
                        <a:pt x="67" y="57"/>
                      </a:lnTo>
                      <a:lnTo>
                        <a:pt x="67" y="27"/>
                      </a:lnTo>
                      <a:lnTo>
                        <a:pt x="67" y="27"/>
                      </a:lnTo>
                      <a:lnTo>
                        <a:pt x="67" y="22"/>
                      </a:lnTo>
                      <a:lnTo>
                        <a:pt x="66" y="18"/>
                      </a:lnTo>
                      <a:lnTo>
                        <a:pt x="63" y="15"/>
                      </a:lnTo>
                      <a:lnTo>
                        <a:pt x="59" y="14"/>
                      </a:lnTo>
                      <a:lnTo>
                        <a:pt x="59" y="14"/>
                      </a:lnTo>
                      <a:lnTo>
                        <a:pt x="57" y="15"/>
                      </a:lnTo>
                      <a:lnTo>
                        <a:pt x="54" y="17"/>
                      </a:lnTo>
                      <a:lnTo>
                        <a:pt x="51" y="21"/>
                      </a:lnTo>
                      <a:lnTo>
                        <a:pt x="51" y="21"/>
                      </a:lnTo>
                      <a:lnTo>
                        <a:pt x="51" y="25"/>
                      </a:lnTo>
                      <a:lnTo>
                        <a:pt x="51" y="57"/>
                      </a:lnTo>
                      <a:lnTo>
                        <a:pt x="34" y="57"/>
                      </a:lnTo>
                      <a:lnTo>
                        <a:pt x="34" y="26"/>
                      </a:lnTo>
                      <a:lnTo>
                        <a:pt x="34" y="26"/>
                      </a:lnTo>
                      <a:lnTo>
                        <a:pt x="34" y="22"/>
                      </a:lnTo>
                      <a:lnTo>
                        <a:pt x="32" y="18"/>
                      </a:lnTo>
                      <a:lnTo>
                        <a:pt x="30" y="15"/>
                      </a:lnTo>
                      <a:lnTo>
                        <a:pt x="25" y="14"/>
                      </a:lnTo>
                      <a:lnTo>
                        <a:pt x="25" y="14"/>
                      </a:lnTo>
                      <a:lnTo>
                        <a:pt x="23" y="15"/>
                      </a:lnTo>
                      <a:lnTo>
                        <a:pt x="20" y="17"/>
                      </a:lnTo>
                      <a:lnTo>
                        <a:pt x="17" y="21"/>
                      </a:lnTo>
                      <a:lnTo>
                        <a:pt x="17" y="21"/>
                      </a:lnTo>
                      <a:lnTo>
                        <a:pt x="17" y="25"/>
                      </a:lnTo>
                      <a:lnTo>
                        <a:pt x="17" y="57"/>
                      </a:lnTo>
                      <a:lnTo>
                        <a:pt x="0" y="57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5C60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36" name="Freeform 106"/>
                <p:cNvSpPr>
                  <a:spLocks noEditPoints="1"/>
                </p:cNvSpPr>
                <p:nvPr/>
              </p:nvSpPr>
              <p:spPr bwMode="auto">
                <a:xfrm>
                  <a:off x="3624263" y="4603042"/>
                  <a:ext cx="12700" cy="63500"/>
                </a:xfrm>
                <a:custGeom>
                  <a:avLst/>
                  <a:gdLst/>
                  <a:ahLst/>
                  <a:cxnLst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8" y="13"/>
                    </a:cxn>
                    <a:cxn ang="0">
                      <a:pos x="17" y="15"/>
                    </a:cxn>
                    <a:cxn ang="0">
                      <a:pos x="13" y="17"/>
                    </a:cxn>
                    <a:cxn ang="0">
                      <a:pos x="10" y="18"/>
                    </a:cxn>
                    <a:cxn ang="0">
                      <a:pos x="10" y="18"/>
                    </a:cxn>
                    <a:cxn ang="0">
                      <a:pos x="6" y="17"/>
                    </a:cxn>
                    <a:cxn ang="0">
                      <a:pos x="3" y="15"/>
                    </a:cxn>
                    <a:cxn ang="0">
                      <a:pos x="0" y="13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6"/>
                    </a:cxn>
                    <a:cxn ang="0">
                      <a:pos x="3" y="3"/>
                    </a:cxn>
                    <a:cxn ang="0">
                      <a:pos x="6" y="0"/>
                    </a:cxn>
                    <a:cxn ang="0">
                      <a:pos x="10" y="0"/>
                    </a:cxn>
                    <a:cxn ang="0">
                      <a:pos x="10" y="0"/>
                    </a:cxn>
                    <a:cxn ang="0">
                      <a:pos x="13" y="0"/>
                    </a:cxn>
                    <a:cxn ang="0">
                      <a:pos x="17" y="3"/>
                    </a:cxn>
                    <a:cxn ang="0">
                      <a:pos x="18" y="6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0" y="80"/>
                    </a:cxn>
                    <a:cxn ang="0">
                      <a:pos x="0" y="25"/>
                    </a:cxn>
                    <a:cxn ang="0">
                      <a:pos x="18" y="25"/>
                    </a:cxn>
                    <a:cxn ang="0">
                      <a:pos x="18" y="8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18" h="80">
                      <a:moveTo>
                        <a:pt x="18" y="8"/>
                      </a:moveTo>
                      <a:lnTo>
                        <a:pt x="18" y="8"/>
                      </a:lnTo>
                      <a:lnTo>
                        <a:pt x="18" y="13"/>
                      </a:lnTo>
                      <a:lnTo>
                        <a:pt x="17" y="15"/>
                      </a:lnTo>
                      <a:lnTo>
                        <a:pt x="13" y="17"/>
                      </a:lnTo>
                      <a:lnTo>
                        <a:pt x="10" y="18"/>
                      </a:lnTo>
                      <a:lnTo>
                        <a:pt x="10" y="18"/>
                      </a:lnTo>
                      <a:lnTo>
                        <a:pt x="6" y="17"/>
                      </a:lnTo>
                      <a:lnTo>
                        <a:pt x="3" y="15"/>
                      </a:lnTo>
                      <a:lnTo>
                        <a:pt x="0" y="13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3" y="3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13" y="0"/>
                      </a:lnTo>
                      <a:lnTo>
                        <a:pt x="17" y="3"/>
                      </a:lnTo>
                      <a:lnTo>
                        <a:pt x="18" y="6"/>
                      </a:lnTo>
                      <a:lnTo>
                        <a:pt x="18" y="8"/>
                      </a:lnTo>
                      <a:lnTo>
                        <a:pt x="18" y="8"/>
                      </a:lnTo>
                      <a:close/>
                      <a:moveTo>
                        <a:pt x="0" y="80"/>
                      </a:moveTo>
                      <a:lnTo>
                        <a:pt x="0" y="25"/>
                      </a:lnTo>
                      <a:lnTo>
                        <a:pt x="18" y="25"/>
                      </a:lnTo>
                      <a:lnTo>
                        <a:pt x="18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rgbClr val="5C60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37" name="Freeform 107"/>
                <p:cNvSpPr>
                  <a:spLocks/>
                </p:cNvSpPr>
                <p:nvPr/>
              </p:nvSpPr>
              <p:spPr bwMode="auto">
                <a:xfrm>
                  <a:off x="3648076" y="4620504"/>
                  <a:ext cx="42863" cy="46038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0" y="19"/>
                    </a:cxn>
                    <a:cxn ang="0">
                      <a:pos x="0" y="2"/>
                    </a:cxn>
                    <a:cxn ang="0">
                      <a:pos x="15" y="2"/>
                    </a:cxn>
                    <a:cxn ang="0">
                      <a:pos x="17" y="10"/>
                    </a:cxn>
                    <a:cxn ang="0">
                      <a:pos x="17" y="10"/>
                    </a:cxn>
                    <a:cxn ang="0">
                      <a:pos x="17" y="10"/>
                    </a:cxn>
                    <a:cxn ang="0">
                      <a:pos x="19" y="6"/>
                    </a:cxn>
                    <a:cxn ang="0">
                      <a:pos x="23" y="3"/>
                    </a:cxn>
                    <a:cxn ang="0">
                      <a:pos x="27" y="2"/>
                    </a:cxn>
                    <a:cxn ang="0">
                      <a:pos x="34" y="0"/>
                    </a:cxn>
                    <a:cxn ang="0">
                      <a:pos x="34" y="0"/>
                    </a:cxn>
                    <a:cxn ang="0">
                      <a:pos x="42" y="2"/>
                    </a:cxn>
                    <a:cxn ang="0">
                      <a:pos x="45" y="3"/>
                    </a:cxn>
                    <a:cxn ang="0">
                      <a:pos x="49" y="6"/>
                    </a:cxn>
                    <a:cxn ang="0">
                      <a:pos x="50" y="10"/>
                    </a:cxn>
                    <a:cxn ang="0">
                      <a:pos x="53" y="14"/>
                    </a:cxn>
                    <a:cxn ang="0">
                      <a:pos x="54" y="18"/>
                    </a:cxn>
                    <a:cxn ang="0">
                      <a:pos x="54" y="25"/>
                    </a:cxn>
                    <a:cxn ang="0">
                      <a:pos x="54" y="57"/>
                    </a:cxn>
                    <a:cxn ang="0">
                      <a:pos x="37" y="57"/>
                    </a:cxn>
                    <a:cxn ang="0">
                      <a:pos x="37" y="26"/>
                    </a:cxn>
                    <a:cxn ang="0">
                      <a:pos x="37" y="26"/>
                    </a:cxn>
                    <a:cxn ang="0">
                      <a:pos x="37" y="22"/>
                    </a:cxn>
                    <a:cxn ang="0">
                      <a:pos x="34" y="18"/>
                    </a:cxn>
                    <a:cxn ang="0">
                      <a:pos x="31" y="15"/>
                    </a:cxn>
                    <a:cxn ang="0">
                      <a:pos x="27" y="14"/>
                    </a:cxn>
                    <a:cxn ang="0">
                      <a:pos x="27" y="14"/>
                    </a:cxn>
                    <a:cxn ang="0">
                      <a:pos x="25" y="15"/>
                    </a:cxn>
                    <a:cxn ang="0">
                      <a:pos x="22" y="17"/>
                    </a:cxn>
                    <a:cxn ang="0">
                      <a:pos x="19" y="21"/>
                    </a:cxn>
                    <a:cxn ang="0">
                      <a:pos x="19" y="21"/>
                    </a:cxn>
                    <a:cxn ang="0">
                      <a:pos x="18" y="25"/>
                    </a:cxn>
                    <a:cxn ang="0">
                      <a:pos x="18" y="57"/>
                    </a:cxn>
                    <a:cxn ang="0">
                      <a:pos x="0" y="57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54" h="57">
                      <a:moveTo>
                        <a:pt x="0" y="19"/>
                      </a:moveTo>
                      <a:lnTo>
                        <a:pt x="0" y="19"/>
                      </a:lnTo>
                      <a:lnTo>
                        <a:pt x="0" y="2"/>
                      </a:lnTo>
                      <a:lnTo>
                        <a:pt x="15" y="2"/>
                      </a:lnTo>
                      <a:lnTo>
                        <a:pt x="17" y="10"/>
                      </a:lnTo>
                      <a:lnTo>
                        <a:pt x="17" y="10"/>
                      </a:lnTo>
                      <a:lnTo>
                        <a:pt x="17" y="10"/>
                      </a:lnTo>
                      <a:lnTo>
                        <a:pt x="19" y="6"/>
                      </a:lnTo>
                      <a:lnTo>
                        <a:pt x="23" y="3"/>
                      </a:lnTo>
                      <a:lnTo>
                        <a:pt x="27" y="2"/>
                      </a:lnTo>
                      <a:lnTo>
                        <a:pt x="34" y="0"/>
                      </a:lnTo>
                      <a:lnTo>
                        <a:pt x="34" y="0"/>
                      </a:lnTo>
                      <a:lnTo>
                        <a:pt x="42" y="2"/>
                      </a:lnTo>
                      <a:lnTo>
                        <a:pt x="45" y="3"/>
                      </a:lnTo>
                      <a:lnTo>
                        <a:pt x="49" y="6"/>
                      </a:lnTo>
                      <a:lnTo>
                        <a:pt x="50" y="10"/>
                      </a:lnTo>
                      <a:lnTo>
                        <a:pt x="53" y="14"/>
                      </a:lnTo>
                      <a:lnTo>
                        <a:pt x="54" y="18"/>
                      </a:lnTo>
                      <a:lnTo>
                        <a:pt x="54" y="25"/>
                      </a:lnTo>
                      <a:lnTo>
                        <a:pt x="54" y="57"/>
                      </a:lnTo>
                      <a:lnTo>
                        <a:pt x="37" y="57"/>
                      </a:lnTo>
                      <a:lnTo>
                        <a:pt x="37" y="26"/>
                      </a:lnTo>
                      <a:lnTo>
                        <a:pt x="37" y="26"/>
                      </a:lnTo>
                      <a:lnTo>
                        <a:pt x="37" y="22"/>
                      </a:lnTo>
                      <a:lnTo>
                        <a:pt x="34" y="18"/>
                      </a:lnTo>
                      <a:lnTo>
                        <a:pt x="31" y="15"/>
                      </a:lnTo>
                      <a:lnTo>
                        <a:pt x="27" y="14"/>
                      </a:lnTo>
                      <a:lnTo>
                        <a:pt x="27" y="14"/>
                      </a:lnTo>
                      <a:lnTo>
                        <a:pt x="25" y="15"/>
                      </a:lnTo>
                      <a:lnTo>
                        <a:pt x="22" y="17"/>
                      </a:lnTo>
                      <a:lnTo>
                        <a:pt x="19" y="21"/>
                      </a:lnTo>
                      <a:lnTo>
                        <a:pt x="19" y="21"/>
                      </a:lnTo>
                      <a:lnTo>
                        <a:pt x="18" y="25"/>
                      </a:lnTo>
                      <a:lnTo>
                        <a:pt x="18" y="57"/>
                      </a:lnTo>
                      <a:lnTo>
                        <a:pt x="0" y="57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5C60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38" name="Freeform 108"/>
                <p:cNvSpPr>
                  <a:spLocks noEditPoints="1"/>
                </p:cNvSpPr>
                <p:nvPr/>
              </p:nvSpPr>
              <p:spPr bwMode="auto">
                <a:xfrm>
                  <a:off x="3702051" y="4603042"/>
                  <a:ext cx="14288" cy="63500"/>
                </a:xfrm>
                <a:custGeom>
                  <a:avLst/>
                  <a:gdLst/>
                  <a:ahLst/>
                  <a:cxnLst>
                    <a:cxn ang="0">
                      <a:pos x="19" y="8"/>
                    </a:cxn>
                    <a:cxn ang="0">
                      <a:pos x="19" y="8"/>
                    </a:cxn>
                    <a:cxn ang="0">
                      <a:pos x="17" y="13"/>
                    </a:cxn>
                    <a:cxn ang="0">
                      <a:pos x="16" y="15"/>
                    </a:cxn>
                    <a:cxn ang="0">
                      <a:pos x="12" y="17"/>
                    </a:cxn>
                    <a:cxn ang="0">
                      <a:pos x="9" y="18"/>
                    </a:cxn>
                    <a:cxn ang="0">
                      <a:pos x="9" y="18"/>
                    </a:cxn>
                    <a:cxn ang="0">
                      <a:pos x="5" y="17"/>
                    </a:cxn>
                    <a:cxn ang="0">
                      <a:pos x="3" y="15"/>
                    </a:cxn>
                    <a:cxn ang="0">
                      <a:pos x="0" y="13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6"/>
                    </a:cxn>
                    <a:cxn ang="0">
                      <a:pos x="3" y="3"/>
                    </a:cxn>
                    <a:cxn ang="0">
                      <a:pos x="5" y="0"/>
                    </a:cxn>
                    <a:cxn ang="0">
                      <a:pos x="9" y="0"/>
                    </a:cxn>
                    <a:cxn ang="0">
                      <a:pos x="9" y="0"/>
                    </a:cxn>
                    <a:cxn ang="0">
                      <a:pos x="12" y="0"/>
                    </a:cxn>
                    <a:cxn ang="0">
                      <a:pos x="16" y="3"/>
                    </a:cxn>
                    <a:cxn ang="0">
                      <a:pos x="17" y="6"/>
                    </a:cxn>
                    <a:cxn ang="0">
                      <a:pos x="19" y="8"/>
                    </a:cxn>
                    <a:cxn ang="0">
                      <a:pos x="19" y="8"/>
                    </a:cxn>
                    <a:cxn ang="0">
                      <a:pos x="0" y="80"/>
                    </a:cxn>
                    <a:cxn ang="0">
                      <a:pos x="0" y="25"/>
                    </a:cxn>
                    <a:cxn ang="0">
                      <a:pos x="17" y="25"/>
                    </a:cxn>
                    <a:cxn ang="0">
                      <a:pos x="17" y="8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19" h="80">
                      <a:moveTo>
                        <a:pt x="19" y="8"/>
                      </a:moveTo>
                      <a:lnTo>
                        <a:pt x="19" y="8"/>
                      </a:lnTo>
                      <a:lnTo>
                        <a:pt x="17" y="13"/>
                      </a:lnTo>
                      <a:lnTo>
                        <a:pt x="16" y="15"/>
                      </a:lnTo>
                      <a:lnTo>
                        <a:pt x="12" y="17"/>
                      </a:lnTo>
                      <a:lnTo>
                        <a:pt x="9" y="18"/>
                      </a:lnTo>
                      <a:lnTo>
                        <a:pt x="9" y="18"/>
                      </a:lnTo>
                      <a:lnTo>
                        <a:pt x="5" y="17"/>
                      </a:lnTo>
                      <a:lnTo>
                        <a:pt x="3" y="15"/>
                      </a:lnTo>
                      <a:lnTo>
                        <a:pt x="0" y="13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3" y="3"/>
                      </a:lnTo>
                      <a:lnTo>
                        <a:pt x="5" y="0"/>
                      </a:lnTo>
                      <a:lnTo>
                        <a:pt x="9" y="0"/>
                      </a:lnTo>
                      <a:lnTo>
                        <a:pt x="9" y="0"/>
                      </a:lnTo>
                      <a:lnTo>
                        <a:pt x="12" y="0"/>
                      </a:lnTo>
                      <a:lnTo>
                        <a:pt x="16" y="3"/>
                      </a:lnTo>
                      <a:lnTo>
                        <a:pt x="17" y="6"/>
                      </a:lnTo>
                      <a:lnTo>
                        <a:pt x="19" y="8"/>
                      </a:lnTo>
                      <a:lnTo>
                        <a:pt x="19" y="8"/>
                      </a:lnTo>
                      <a:close/>
                      <a:moveTo>
                        <a:pt x="0" y="80"/>
                      </a:moveTo>
                      <a:lnTo>
                        <a:pt x="0" y="25"/>
                      </a:lnTo>
                      <a:lnTo>
                        <a:pt x="17" y="25"/>
                      </a:lnTo>
                      <a:lnTo>
                        <a:pt x="17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rgbClr val="5C60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39" name="Freeform 109"/>
                <p:cNvSpPr>
                  <a:spLocks/>
                </p:cNvSpPr>
                <p:nvPr/>
              </p:nvSpPr>
              <p:spPr bwMode="auto">
                <a:xfrm>
                  <a:off x="3724276" y="4620504"/>
                  <a:ext cx="34925" cy="46038"/>
                </a:xfrm>
                <a:custGeom>
                  <a:avLst/>
                  <a:gdLst/>
                  <a:ahLst/>
                  <a:cxnLst>
                    <a:cxn ang="0">
                      <a:pos x="3" y="42"/>
                    </a:cxn>
                    <a:cxn ang="0">
                      <a:pos x="3" y="42"/>
                    </a:cxn>
                    <a:cxn ang="0">
                      <a:pos x="10" y="45"/>
                    </a:cxn>
                    <a:cxn ang="0">
                      <a:pos x="19" y="46"/>
                    </a:cxn>
                    <a:cxn ang="0">
                      <a:pos x="19" y="46"/>
                    </a:cxn>
                    <a:cxn ang="0">
                      <a:pos x="22" y="46"/>
                    </a:cxn>
                    <a:cxn ang="0">
                      <a:pos x="25" y="45"/>
                    </a:cxn>
                    <a:cxn ang="0">
                      <a:pos x="26" y="44"/>
                    </a:cxn>
                    <a:cxn ang="0">
                      <a:pos x="26" y="42"/>
                    </a:cxn>
                    <a:cxn ang="0">
                      <a:pos x="26" y="42"/>
                    </a:cxn>
                    <a:cxn ang="0">
                      <a:pos x="26" y="39"/>
                    </a:cxn>
                    <a:cxn ang="0">
                      <a:pos x="25" y="38"/>
                    </a:cxn>
                    <a:cxn ang="0">
                      <a:pos x="18" y="35"/>
                    </a:cxn>
                    <a:cxn ang="0">
                      <a:pos x="18" y="35"/>
                    </a:cxn>
                    <a:cxn ang="0">
                      <a:pos x="10" y="33"/>
                    </a:cxn>
                    <a:cxn ang="0">
                      <a:pos x="6" y="29"/>
                    </a:cxn>
                    <a:cxn ang="0">
                      <a:pos x="3" y="23"/>
                    </a:cxn>
                    <a:cxn ang="0">
                      <a:pos x="2" y="18"/>
                    </a:cxn>
                    <a:cxn ang="0">
                      <a:pos x="2" y="18"/>
                    </a:cxn>
                    <a:cxn ang="0">
                      <a:pos x="2" y="15"/>
                    </a:cxn>
                    <a:cxn ang="0">
                      <a:pos x="3" y="11"/>
                    </a:cxn>
                    <a:cxn ang="0">
                      <a:pos x="6" y="8"/>
                    </a:cxn>
                    <a:cxn ang="0">
                      <a:pos x="8" y="6"/>
                    </a:cxn>
                    <a:cxn ang="0">
                      <a:pos x="15" y="2"/>
                    </a:cxn>
                    <a:cxn ang="0">
                      <a:pos x="25" y="0"/>
                    </a:cxn>
                    <a:cxn ang="0">
                      <a:pos x="25" y="0"/>
                    </a:cxn>
                    <a:cxn ang="0">
                      <a:pos x="34" y="2"/>
                    </a:cxn>
                    <a:cxn ang="0">
                      <a:pos x="41" y="3"/>
                    </a:cxn>
                    <a:cxn ang="0">
                      <a:pos x="37" y="15"/>
                    </a:cxn>
                    <a:cxn ang="0">
                      <a:pos x="37" y="15"/>
                    </a:cxn>
                    <a:cxn ang="0">
                      <a:pos x="33" y="14"/>
                    </a:cxn>
                    <a:cxn ang="0">
                      <a:pos x="25" y="12"/>
                    </a:cxn>
                    <a:cxn ang="0">
                      <a:pos x="25" y="12"/>
                    </a:cxn>
                    <a:cxn ang="0">
                      <a:pos x="21" y="14"/>
                    </a:cxn>
                    <a:cxn ang="0">
                      <a:pos x="19" y="15"/>
                    </a:cxn>
                    <a:cxn ang="0">
                      <a:pos x="19" y="17"/>
                    </a:cxn>
                    <a:cxn ang="0">
                      <a:pos x="19" y="17"/>
                    </a:cxn>
                    <a:cxn ang="0">
                      <a:pos x="19" y="19"/>
                    </a:cxn>
                    <a:cxn ang="0">
                      <a:pos x="21" y="21"/>
                    </a:cxn>
                    <a:cxn ang="0">
                      <a:pos x="27" y="23"/>
                    </a:cxn>
                    <a:cxn ang="0">
                      <a:pos x="27" y="23"/>
                    </a:cxn>
                    <a:cxn ang="0">
                      <a:pos x="34" y="26"/>
                    </a:cxn>
                    <a:cxn ang="0">
                      <a:pos x="39" y="30"/>
                    </a:cxn>
                    <a:cxn ang="0">
                      <a:pos x="42" y="35"/>
                    </a:cxn>
                    <a:cxn ang="0">
                      <a:pos x="43" y="41"/>
                    </a:cxn>
                    <a:cxn ang="0">
                      <a:pos x="43" y="41"/>
                    </a:cxn>
                    <a:cxn ang="0">
                      <a:pos x="42" y="45"/>
                    </a:cxn>
                    <a:cxn ang="0">
                      <a:pos x="41" y="48"/>
                    </a:cxn>
                    <a:cxn ang="0">
                      <a:pos x="39" y="50"/>
                    </a:cxn>
                    <a:cxn ang="0">
                      <a:pos x="37" y="53"/>
                    </a:cxn>
                    <a:cxn ang="0">
                      <a:pos x="33" y="56"/>
                    </a:cxn>
                    <a:cxn ang="0">
                      <a:pos x="29" y="57"/>
                    </a:cxn>
                    <a:cxn ang="0">
                      <a:pos x="19" y="58"/>
                    </a:cxn>
                    <a:cxn ang="0">
                      <a:pos x="19" y="58"/>
                    </a:cxn>
                    <a:cxn ang="0">
                      <a:pos x="8" y="57"/>
                    </a:cxn>
                    <a:cxn ang="0">
                      <a:pos x="0" y="54"/>
                    </a:cxn>
                    <a:cxn ang="0">
                      <a:pos x="3" y="42"/>
                    </a:cxn>
                  </a:cxnLst>
                  <a:rect l="0" t="0" r="r" b="b"/>
                  <a:pathLst>
                    <a:path w="43" h="58">
                      <a:moveTo>
                        <a:pt x="3" y="42"/>
                      </a:moveTo>
                      <a:lnTo>
                        <a:pt x="3" y="42"/>
                      </a:lnTo>
                      <a:lnTo>
                        <a:pt x="10" y="45"/>
                      </a:lnTo>
                      <a:lnTo>
                        <a:pt x="19" y="46"/>
                      </a:lnTo>
                      <a:lnTo>
                        <a:pt x="19" y="46"/>
                      </a:lnTo>
                      <a:lnTo>
                        <a:pt x="22" y="46"/>
                      </a:lnTo>
                      <a:lnTo>
                        <a:pt x="25" y="45"/>
                      </a:lnTo>
                      <a:lnTo>
                        <a:pt x="26" y="44"/>
                      </a:lnTo>
                      <a:lnTo>
                        <a:pt x="26" y="42"/>
                      </a:lnTo>
                      <a:lnTo>
                        <a:pt x="26" y="42"/>
                      </a:lnTo>
                      <a:lnTo>
                        <a:pt x="26" y="39"/>
                      </a:lnTo>
                      <a:lnTo>
                        <a:pt x="25" y="38"/>
                      </a:lnTo>
                      <a:lnTo>
                        <a:pt x="18" y="35"/>
                      </a:lnTo>
                      <a:lnTo>
                        <a:pt x="18" y="35"/>
                      </a:lnTo>
                      <a:lnTo>
                        <a:pt x="10" y="33"/>
                      </a:lnTo>
                      <a:lnTo>
                        <a:pt x="6" y="29"/>
                      </a:lnTo>
                      <a:lnTo>
                        <a:pt x="3" y="23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2" y="15"/>
                      </a:lnTo>
                      <a:lnTo>
                        <a:pt x="3" y="11"/>
                      </a:lnTo>
                      <a:lnTo>
                        <a:pt x="6" y="8"/>
                      </a:lnTo>
                      <a:lnTo>
                        <a:pt x="8" y="6"/>
                      </a:lnTo>
                      <a:lnTo>
                        <a:pt x="15" y="2"/>
                      </a:lnTo>
                      <a:lnTo>
                        <a:pt x="25" y="0"/>
                      </a:lnTo>
                      <a:lnTo>
                        <a:pt x="25" y="0"/>
                      </a:lnTo>
                      <a:lnTo>
                        <a:pt x="34" y="2"/>
                      </a:lnTo>
                      <a:lnTo>
                        <a:pt x="41" y="3"/>
                      </a:lnTo>
                      <a:lnTo>
                        <a:pt x="37" y="15"/>
                      </a:lnTo>
                      <a:lnTo>
                        <a:pt x="37" y="15"/>
                      </a:lnTo>
                      <a:lnTo>
                        <a:pt x="33" y="14"/>
                      </a:lnTo>
                      <a:lnTo>
                        <a:pt x="25" y="12"/>
                      </a:lnTo>
                      <a:lnTo>
                        <a:pt x="25" y="12"/>
                      </a:lnTo>
                      <a:lnTo>
                        <a:pt x="21" y="14"/>
                      </a:lnTo>
                      <a:lnTo>
                        <a:pt x="19" y="15"/>
                      </a:lnTo>
                      <a:lnTo>
                        <a:pt x="19" y="17"/>
                      </a:lnTo>
                      <a:lnTo>
                        <a:pt x="19" y="17"/>
                      </a:lnTo>
                      <a:lnTo>
                        <a:pt x="19" y="19"/>
                      </a:lnTo>
                      <a:lnTo>
                        <a:pt x="21" y="21"/>
                      </a:lnTo>
                      <a:lnTo>
                        <a:pt x="27" y="23"/>
                      </a:lnTo>
                      <a:lnTo>
                        <a:pt x="27" y="23"/>
                      </a:lnTo>
                      <a:lnTo>
                        <a:pt x="34" y="26"/>
                      </a:lnTo>
                      <a:lnTo>
                        <a:pt x="39" y="30"/>
                      </a:lnTo>
                      <a:lnTo>
                        <a:pt x="42" y="35"/>
                      </a:lnTo>
                      <a:lnTo>
                        <a:pt x="43" y="41"/>
                      </a:lnTo>
                      <a:lnTo>
                        <a:pt x="43" y="41"/>
                      </a:lnTo>
                      <a:lnTo>
                        <a:pt x="42" y="45"/>
                      </a:lnTo>
                      <a:lnTo>
                        <a:pt x="41" y="48"/>
                      </a:lnTo>
                      <a:lnTo>
                        <a:pt x="39" y="50"/>
                      </a:lnTo>
                      <a:lnTo>
                        <a:pt x="37" y="53"/>
                      </a:lnTo>
                      <a:lnTo>
                        <a:pt x="33" y="56"/>
                      </a:lnTo>
                      <a:lnTo>
                        <a:pt x="29" y="57"/>
                      </a:lnTo>
                      <a:lnTo>
                        <a:pt x="19" y="58"/>
                      </a:lnTo>
                      <a:lnTo>
                        <a:pt x="19" y="58"/>
                      </a:lnTo>
                      <a:lnTo>
                        <a:pt x="8" y="57"/>
                      </a:lnTo>
                      <a:lnTo>
                        <a:pt x="0" y="54"/>
                      </a:lnTo>
                      <a:lnTo>
                        <a:pt x="3" y="42"/>
                      </a:lnTo>
                      <a:close/>
                    </a:path>
                  </a:pathLst>
                </a:custGeom>
                <a:solidFill>
                  <a:srgbClr val="5C60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40" name="Freeform 110"/>
                <p:cNvSpPr>
                  <a:spLocks/>
                </p:cNvSpPr>
                <p:nvPr/>
              </p:nvSpPr>
              <p:spPr bwMode="auto">
                <a:xfrm>
                  <a:off x="3762376" y="4609392"/>
                  <a:ext cx="30163" cy="57150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24" y="17"/>
                    </a:cxn>
                    <a:cxn ang="0">
                      <a:pos x="36" y="17"/>
                    </a:cxn>
                    <a:cxn ang="0">
                      <a:pos x="36" y="29"/>
                    </a:cxn>
                    <a:cxn ang="0">
                      <a:pos x="24" y="29"/>
                    </a:cxn>
                    <a:cxn ang="0">
                      <a:pos x="24" y="49"/>
                    </a:cxn>
                    <a:cxn ang="0">
                      <a:pos x="24" y="49"/>
                    </a:cxn>
                    <a:cxn ang="0">
                      <a:pos x="24" y="54"/>
                    </a:cxn>
                    <a:cxn ang="0">
                      <a:pos x="25" y="57"/>
                    </a:cxn>
                    <a:cxn ang="0">
                      <a:pos x="27" y="59"/>
                    </a:cxn>
                    <a:cxn ang="0">
                      <a:pos x="31" y="60"/>
                    </a:cxn>
                    <a:cxn ang="0">
                      <a:pos x="31" y="60"/>
                    </a:cxn>
                    <a:cxn ang="0">
                      <a:pos x="36" y="59"/>
                    </a:cxn>
                    <a:cxn ang="0">
                      <a:pos x="36" y="72"/>
                    </a:cxn>
                    <a:cxn ang="0">
                      <a:pos x="36" y="72"/>
                    </a:cxn>
                    <a:cxn ang="0">
                      <a:pos x="31" y="73"/>
                    </a:cxn>
                    <a:cxn ang="0">
                      <a:pos x="24" y="73"/>
                    </a:cxn>
                    <a:cxn ang="0">
                      <a:pos x="24" y="73"/>
                    </a:cxn>
                    <a:cxn ang="0">
                      <a:pos x="17" y="72"/>
                    </a:cxn>
                    <a:cxn ang="0">
                      <a:pos x="12" y="69"/>
                    </a:cxn>
                    <a:cxn ang="0">
                      <a:pos x="12" y="69"/>
                    </a:cxn>
                    <a:cxn ang="0">
                      <a:pos x="9" y="67"/>
                    </a:cxn>
                    <a:cxn ang="0">
                      <a:pos x="8" y="63"/>
                    </a:cxn>
                    <a:cxn ang="0">
                      <a:pos x="7" y="52"/>
                    </a:cxn>
                    <a:cxn ang="0">
                      <a:pos x="7" y="29"/>
                    </a:cxn>
                    <a:cxn ang="0">
                      <a:pos x="0" y="29"/>
                    </a:cxn>
                    <a:cxn ang="0">
                      <a:pos x="0" y="17"/>
                    </a:cxn>
                    <a:cxn ang="0">
                      <a:pos x="7" y="17"/>
                    </a:cxn>
                    <a:cxn ang="0">
                      <a:pos x="7" y="5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36" h="73">
                      <a:moveTo>
                        <a:pt x="24" y="0"/>
                      </a:moveTo>
                      <a:lnTo>
                        <a:pt x="24" y="17"/>
                      </a:lnTo>
                      <a:lnTo>
                        <a:pt x="36" y="17"/>
                      </a:lnTo>
                      <a:lnTo>
                        <a:pt x="36" y="29"/>
                      </a:lnTo>
                      <a:lnTo>
                        <a:pt x="24" y="29"/>
                      </a:lnTo>
                      <a:lnTo>
                        <a:pt x="24" y="49"/>
                      </a:lnTo>
                      <a:lnTo>
                        <a:pt x="24" y="49"/>
                      </a:lnTo>
                      <a:lnTo>
                        <a:pt x="24" y="54"/>
                      </a:lnTo>
                      <a:lnTo>
                        <a:pt x="25" y="57"/>
                      </a:lnTo>
                      <a:lnTo>
                        <a:pt x="27" y="59"/>
                      </a:lnTo>
                      <a:lnTo>
                        <a:pt x="31" y="60"/>
                      </a:lnTo>
                      <a:lnTo>
                        <a:pt x="31" y="60"/>
                      </a:lnTo>
                      <a:lnTo>
                        <a:pt x="36" y="59"/>
                      </a:lnTo>
                      <a:lnTo>
                        <a:pt x="36" y="72"/>
                      </a:lnTo>
                      <a:lnTo>
                        <a:pt x="36" y="72"/>
                      </a:lnTo>
                      <a:lnTo>
                        <a:pt x="31" y="73"/>
                      </a:lnTo>
                      <a:lnTo>
                        <a:pt x="24" y="73"/>
                      </a:lnTo>
                      <a:lnTo>
                        <a:pt x="24" y="73"/>
                      </a:lnTo>
                      <a:lnTo>
                        <a:pt x="17" y="72"/>
                      </a:lnTo>
                      <a:lnTo>
                        <a:pt x="12" y="69"/>
                      </a:lnTo>
                      <a:lnTo>
                        <a:pt x="12" y="69"/>
                      </a:lnTo>
                      <a:lnTo>
                        <a:pt x="9" y="67"/>
                      </a:lnTo>
                      <a:lnTo>
                        <a:pt x="8" y="63"/>
                      </a:lnTo>
                      <a:lnTo>
                        <a:pt x="7" y="52"/>
                      </a:lnTo>
                      <a:lnTo>
                        <a:pt x="7" y="29"/>
                      </a:lnTo>
                      <a:lnTo>
                        <a:pt x="0" y="29"/>
                      </a:lnTo>
                      <a:lnTo>
                        <a:pt x="0" y="17"/>
                      </a:lnTo>
                      <a:lnTo>
                        <a:pt x="7" y="17"/>
                      </a:lnTo>
                      <a:lnTo>
                        <a:pt x="7" y="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5C60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41" name="Freeform 111"/>
                <p:cNvSpPr>
                  <a:spLocks/>
                </p:cNvSpPr>
                <p:nvPr/>
              </p:nvSpPr>
              <p:spPr bwMode="auto">
                <a:xfrm>
                  <a:off x="3798888" y="4620504"/>
                  <a:ext cx="28575" cy="46038"/>
                </a:xfrm>
                <a:custGeom>
                  <a:avLst/>
                  <a:gdLst/>
                  <a:ahLst/>
                  <a:cxnLst>
                    <a:cxn ang="0">
                      <a:pos x="1" y="21"/>
                    </a:cxn>
                    <a:cxn ang="0">
                      <a:pos x="1" y="21"/>
                    </a:cxn>
                    <a:cxn ang="0">
                      <a:pos x="0" y="2"/>
                    </a:cxn>
                    <a:cxn ang="0">
                      <a:pos x="15" y="2"/>
                    </a:cxn>
                    <a:cxn ang="0">
                      <a:pos x="16" y="11"/>
                    </a:cxn>
                    <a:cxn ang="0">
                      <a:pos x="16" y="11"/>
                    </a:cxn>
                    <a:cxn ang="0">
                      <a:pos x="16" y="11"/>
                    </a:cxn>
                    <a:cxn ang="0">
                      <a:pos x="19" y="7"/>
                    </a:cxn>
                    <a:cxn ang="0">
                      <a:pos x="23" y="3"/>
                    </a:cxn>
                    <a:cxn ang="0">
                      <a:pos x="27" y="0"/>
                    </a:cxn>
                    <a:cxn ang="0">
                      <a:pos x="31" y="0"/>
                    </a:cxn>
                    <a:cxn ang="0">
                      <a:pos x="31" y="0"/>
                    </a:cxn>
                    <a:cxn ang="0">
                      <a:pos x="35" y="0"/>
                    </a:cxn>
                    <a:cxn ang="0">
                      <a:pos x="35" y="17"/>
                    </a:cxn>
                    <a:cxn ang="0">
                      <a:pos x="35" y="17"/>
                    </a:cxn>
                    <a:cxn ang="0">
                      <a:pos x="31" y="17"/>
                    </a:cxn>
                    <a:cxn ang="0">
                      <a:pos x="31" y="17"/>
                    </a:cxn>
                    <a:cxn ang="0">
                      <a:pos x="25" y="17"/>
                    </a:cxn>
                    <a:cxn ang="0">
                      <a:pos x="23" y="19"/>
                    </a:cxn>
                    <a:cxn ang="0">
                      <a:pos x="20" y="22"/>
                    </a:cxn>
                    <a:cxn ang="0">
                      <a:pos x="19" y="25"/>
                    </a:cxn>
                    <a:cxn ang="0">
                      <a:pos x="19" y="25"/>
                    </a:cxn>
                    <a:cxn ang="0">
                      <a:pos x="17" y="29"/>
                    </a:cxn>
                    <a:cxn ang="0">
                      <a:pos x="17" y="57"/>
                    </a:cxn>
                    <a:cxn ang="0">
                      <a:pos x="1" y="57"/>
                    </a:cxn>
                    <a:cxn ang="0">
                      <a:pos x="1" y="21"/>
                    </a:cxn>
                  </a:cxnLst>
                  <a:rect l="0" t="0" r="r" b="b"/>
                  <a:pathLst>
                    <a:path w="35" h="57">
                      <a:moveTo>
                        <a:pt x="1" y="21"/>
                      </a:moveTo>
                      <a:lnTo>
                        <a:pt x="1" y="21"/>
                      </a:lnTo>
                      <a:lnTo>
                        <a:pt x="0" y="2"/>
                      </a:lnTo>
                      <a:lnTo>
                        <a:pt x="15" y="2"/>
                      </a:lnTo>
                      <a:lnTo>
                        <a:pt x="16" y="11"/>
                      </a:lnTo>
                      <a:lnTo>
                        <a:pt x="16" y="11"/>
                      </a:lnTo>
                      <a:lnTo>
                        <a:pt x="16" y="11"/>
                      </a:lnTo>
                      <a:lnTo>
                        <a:pt x="19" y="7"/>
                      </a:lnTo>
                      <a:lnTo>
                        <a:pt x="23" y="3"/>
                      </a:lnTo>
                      <a:lnTo>
                        <a:pt x="27" y="0"/>
                      </a:lnTo>
                      <a:lnTo>
                        <a:pt x="31" y="0"/>
                      </a:lnTo>
                      <a:lnTo>
                        <a:pt x="31" y="0"/>
                      </a:lnTo>
                      <a:lnTo>
                        <a:pt x="35" y="0"/>
                      </a:lnTo>
                      <a:lnTo>
                        <a:pt x="35" y="17"/>
                      </a:lnTo>
                      <a:lnTo>
                        <a:pt x="35" y="17"/>
                      </a:lnTo>
                      <a:lnTo>
                        <a:pt x="31" y="17"/>
                      </a:lnTo>
                      <a:lnTo>
                        <a:pt x="31" y="17"/>
                      </a:lnTo>
                      <a:lnTo>
                        <a:pt x="25" y="17"/>
                      </a:lnTo>
                      <a:lnTo>
                        <a:pt x="23" y="19"/>
                      </a:lnTo>
                      <a:lnTo>
                        <a:pt x="20" y="22"/>
                      </a:lnTo>
                      <a:lnTo>
                        <a:pt x="19" y="25"/>
                      </a:lnTo>
                      <a:lnTo>
                        <a:pt x="19" y="25"/>
                      </a:lnTo>
                      <a:lnTo>
                        <a:pt x="17" y="29"/>
                      </a:lnTo>
                      <a:lnTo>
                        <a:pt x="17" y="57"/>
                      </a:lnTo>
                      <a:lnTo>
                        <a:pt x="1" y="57"/>
                      </a:lnTo>
                      <a:lnTo>
                        <a:pt x="1" y="21"/>
                      </a:lnTo>
                      <a:close/>
                    </a:path>
                  </a:pathLst>
                </a:custGeom>
                <a:solidFill>
                  <a:srgbClr val="5C60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42" name="Freeform 112"/>
                <p:cNvSpPr>
                  <a:spLocks noEditPoints="1"/>
                </p:cNvSpPr>
                <p:nvPr/>
              </p:nvSpPr>
              <p:spPr bwMode="auto">
                <a:xfrm>
                  <a:off x="3830638" y="4620504"/>
                  <a:ext cx="41275" cy="46038"/>
                </a:xfrm>
                <a:custGeom>
                  <a:avLst/>
                  <a:gdLst/>
                  <a:ahLst/>
                  <a:cxnLst>
                    <a:cxn ang="0">
                      <a:pos x="35" y="52"/>
                    </a:cxn>
                    <a:cxn ang="0">
                      <a:pos x="35" y="52"/>
                    </a:cxn>
                    <a:cxn ang="0">
                      <a:pos x="27" y="57"/>
                    </a:cxn>
                    <a:cxn ang="0">
                      <a:pos x="19" y="58"/>
                    </a:cxn>
                    <a:cxn ang="0">
                      <a:pos x="11" y="57"/>
                    </a:cxn>
                    <a:cxn ang="0">
                      <a:pos x="1" y="48"/>
                    </a:cxn>
                    <a:cxn ang="0">
                      <a:pos x="0" y="42"/>
                    </a:cxn>
                    <a:cxn ang="0">
                      <a:pos x="3" y="33"/>
                    </a:cxn>
                    <a:cxn ang="0">
                      <a:pos x="9" y="26"/>
                    </a:cxn>
                    <a:cxn ang="0">
                      <a:pos x="20" y="22"/>
                    </a:cxn>
                    <a:cxn ang="0">
                      <a:pos x="34" y="19"/>
                    </a:cxn>
                    <a:cxn ang="0">
                      <a:pos x="32" y="17"/>
                    </a:cxn>
                    <a:cxn ang="0">
                      <a:pos x="28" y="12"/>
                    </a:cxn>
                    <a:cxn ang="0">
                      <a:pos x="23" y="12"/>
                    </a:cxn>
                    <a:cxn ang="0">
                      <a:pos x="8" y="17"/>
                    </a:cxn>
                    <a:cxn ang="0">
                      <a:pos x="4" y="6"/>
                    </a:cxn>
                    <a:cxn ang="0">
                      <a:pos x="19" y="0"/>
                    </a:cxn>
                    <a:cxn ang="0">
                      <a:pos x="26" y="0"/>
                    </a:cxn>
                    <a:cxn ang="0">
                      <a:pos x="38" y="2"/>
                    </a:cxn>
                    <a:cxn ang="0">
                      <a:pos x="46" y="7"/>
                    </a:cxn>
                    <a:cxn ang="0">
                      <a:pos x="50" y="15"/>
                    </a:cxn>
                    <a:cxn ang="0">
                      <a:pos x="51" y="44"/>
                    </a:cxn>
                    <a:cxn ang="0">
                      <a:pos x="51" y="57"/>
                    </a:cxn>
                    <a:cxn ang="0">
                      <a:pos x="34" y="31"/>
                    </a:cxn>
                    <a:cxn ang="0">
                      <a:pos x="27" y="31"/>
                    </a:cxn>
                    <a:cxn ang="0">
                      <a:pos x="19" y="35"/>
                    </a:cxn>
                    <a:cxn ang="0">
                      <a:pos x="17" y="39"/>
                    </a:cxn>
                    <a:cxn ang="0">
                      <a:pos x="19" y="45"/>
                    </a:cxn>
                    <a:cxn ang="0">
                      <a:pos x="24" y="46"/>
                    </a:cxn>
                    <a:cxn ang="0">
                      <a:pos x="27" y="46"/>
                    </a:cxn>
                    <a:cxn ang="0">
                      <a:pos x="32" y="42"/>
                    </a:cxn>
                    <a:cxn ang="0">
                      <a:pos x="34" y="39"/>
                    </a:cxn>
                    <a:cxn ang="0">
                      <a:pos x="34" y="31"/>
                    </a:cxn>
                  </a:cxnLst>
                  <a:rect l="0" t="0" r="r" b="b"/>
                  <a:pathLst>
                    <a:path w="51" h="58">
                      <a:moveTo>
                        <a:pt x="36" y="57"/>
                      </a:moveTo>
                      <a:lnTo>
                        <a:pt x="35" y="52"/>
                      </a:lnTo>
                      <a:lnTo>
                        <a:pt x="35" y="52"/>
                      </a:lnTo>
                      <a:lnTo>
                        <a:pt x="35" y="52"/>
                      </a:lnTo>
                      <a:lnTo>
                        <a:pt x="31" y="54"/>
                      </a:lnTo>
                      <a:lnTo>
                        <a:pt x="27" y="57"/>
                      </a:lnTo>
                      <a:lnTo>
                        <a:pt x="23" y="58"/>
                      </a:lnTo>
                      <a:lnTo>
                        <a:pt x="19" y="58"/>
                      </a:lnTo>
                      <a:lnTo>
                        <a:pt x="19" y="58"/>
                      </a:lnTo>
                      <a:lnTo>
                        <a:pt x="11" y="57"/>
                      </a:lnTo>
                      <a:lnTo>
                        <a:pt x="5" y="53"/>
                      </a:lnTo>
                      <a:lnTo>
                        <a:pt x="1" y="48"/>
                      </a:lnTo>
                      <a:lnTo>
                        <a:pt x="0" y="42"/>
                      </a:lnTo>
                      <a:lnTo>
                        <a:pt x="0" y="42"/>
                      </a:lnTo>
                      <a:lnTo>
                        <a:pt x="1" y="37"/>
                      </a:lnTo>
                      <a:lnTo>
                        <a:pt x="3" y="33"/>
                      </a:lnTo>
                      <a:lnTo>
                        <a:pt x="5" y="29"/>
                      </a:lnTo>
                      <a:lnTo>
                        <a:pt x="9" y="26"/>
                      </a:lnTo>
                      <a:lnTo>
                        <a:pt x="13" y="23"/>
                      </a:lnTo>
                      <a:lnTo>
                        <a:pt x="20" y="22"/>
                      </a:lnTo>
                      <a:lnTo>
                        <a:pt x="34" y="21"/>
                      </a:lnTo>
                      <a:lnTo>
                        <a:pt x="34" y="19"/>
                      </a:lnTo>
                      <a:lnTo>
                        <a:pt x="34" y="19"/>
                      </a:lnTo>
                      <a:lnTo>
                        <a:pt x="32" y="17"/>
                      </a:lnTo>
                      <a:lnTo>
                        <a:pt x="31" y="15"/>
                      </a:lnTo>
                      <a:lnTo>
                        <a:pt x="28" y="12"/>
                      </a:lnTo>
                      <a:lnTo>
                        <a:pt x="23" y="12"/>
                      </a:lnTo>
                      <a:lnTo>
                        <a:pt x="23" y="12"/>
                      </a:lnTo>
                      <a:lnTo>
                        <a:pt x="15" y="14"/>
                      </a:lnTo>
                      <a:lnTo>
                        <a:pt x="8" y="17"/>
                      </a:lnTo>
                      <a:lnTo>
                        <a:pt x="4" y="6"/>
                      </a:lnTo>
                      <a:lnTo>
                        <a:pt x="4" y="6"/>
                      </a:lnTo>
                      <a:lnTo>
                        <a:pt x="13" y="2"/>
                      </a:lnTo>
                      <a:lnTo>
                        <a:pt x="19" y="0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32" y="0"/>
                      </a:lnTo>
                      <a:lnTo>
                        <a:pt x="38" y="2"/>
                      </a:lnTo>
                      <a:lnTo>
                        <a:pt x="42" y="4"/>
                      </a:lnTo>
                      <a:lnTo>
                        <a:pt x="46" y="7"/>
                      </a:lnTo>
                      <a:lnTo>
                        <a:pt x="47" y="11"/>
                      </a:lnTo>
                      <a:lnTo>
                        <a:pt x="50" y="15"/>
                      </a:lnTo>
                      <a:lnTo>
                        <a:pt x="51" y="25"/>
                      </a:lnTo>
                      <a:lnTo>
                        <a:pt x="51" y="44"/>
                      </a:lnTo>
                      <a:lnTo>
                        <a:pt x="51" y="44"/>
                      </a:lnTo>
                      <a:lnTo>
                        <a:pt x="51" y="57"/>
                      </a:lnTo>
                      <a:lnTo>
                        <a:pt x="36" y="57"/>
                      </a:lnTo>
                      <a:close/>
                      <a:moveTo>
                        <a:pt x="34" y="31"/>
                      </a:moveTo>
                      <a:lnTo>
                        <a:pt x="34" y="31"/>
                      </a:lnTo>
                      <a:lnTo>
                        <a:pt x="27" y="31"/>
                      </a:lnTo>
                      <a:lnTo>
                        <a:pt x="21" y="33"/>
                      </a:lnTo>
                      <a:lnTo>
                        <a:pt x="19" y="35"/>
                      </a:lnTo>
                      <a:lnTo>
                        <a:pt x="17" y="39"/>
                      </a:lnTo>
                      <a:lnTo>
                        <a:pt x="17" y="39"/>
                      </a:lnTo>
                      <a:lnTo>
                        <a:pt x="17" y="42"/>
                      </a:lnTo>
                      <a:lnTo>
                        <a:pt x="19" y="45"/>
                      </a:lnTo>
                      <a:lnTo>
                        <a:pt x="21" y="46"/>
                      </a:lnTo>
                      <a:lnTo>
                        <a:pt x="24" y="46"/>
                      </a:lnTo>
                      <a:lnTo>
                        <a:pt x="24" y="46"/>
                      </a:lnTo>
                      <a:lnTo>
                        <a:pt x="27" y="46"/>
                      </a:lnTo>
                      <a:lnTo>
                        <a:pt x="30" y="45"/>
                      </a:lnTo>
                      <a:lnTo>
                        <a:pt x="32" y="42"/>
                      </a:lnTo>
                      <a:lnTo>
                        <a:pt x="34" y="39"/>
                      </a:lnTo>
                      <a:lnTo>
                        <a:pt x="34" y="39"/>
                      </a:lnTo>
                      <a:lnTo>
                        <a:pt x="34" y="37"/>
                      </a:lnTo>
                      <a:lnTo>
                        <a:pt x="34" y="31"/>
                      </a:lnTo>
                      <a:close/>
                    </a:path>
                  </a:pathLst>
                </a:custGeom>
                <a:solidFill>
                  <a:srgbClr val="5C60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43" name="Freeform 113"/>
                <p:cNvSpPr>
                  <a:spLocks/>
                </p:cNvSpPr>
                <p:nvPr/>
              </p:nvSpPr>
              <p:spPr bwMode="auto">
                <a:xfrm>
                  <a:off x="3876676" y="4609392"/>
                  <a:ext cx="30163" cy="57150"/>
                </a:xfrm>
                <a:custGeom>
                  <a:avLst/>
                  <a:gdLst/>
                  <a:ahLst/>
                  <a:cxnLst>
                    <a:cxn ang="0">
                      <a:pos x="26" y="0"/>
                    </a:cxn>
                    <a:cxn ang="0">
                      <a:pos x="26" y="17"/>
                    </a:cxn>
                    <a:cxn ang="0">
                      <a:pos x="38" y="17"/>
                    </a:cxn>
                    <a:cxn ang="0">
                      <a:pos x="38" y="29"/>
                    </a:cxn>
                    <a:cxn ang="0">
                      <a:pos x="26" y="29"/>
                    </a:cxn>
                    <a:cxn ang="0">
                      <a:pos x="26" y="49"/>
                    </a:cxn>
                    <a:cxn ang="0">
                      <a:pos x="26" y="49"/>
                    </a:cxn>
                    <a:cxn ang="0">
                      <a:pos x="26" y="54"/>
                    </a:cxn>
                    <a:cxn ang="0">
                      <a:pos x="27" y="57"/>
                    </a:cxn>
                    <a:cxn ang="0">
                      <a:pos x="28" y="59"/>
                    </a:cxn>
                    <a:cxn ang="0">
                      <a:pos x="32" y="60"/>
                    </a:cxn>
                    <a:cxn ang="0">
                      <a:pos x="32" y="60"/>
                    </a:cxn>
                    <a:cxn ang="0">
                      <a:pos x="36" y="59"/>
                    </a:cxn>
                    <a:cxn ang="0">
                      <a:pos x="38" y="72"/>
                    </a:cxn>
                    <a:cxn ang="0">
                      <a:pos x="38" y="72"/>
                    </a:cxn>
                    <a:cxn ang="0">
                      <a:pos x="32" y="73"/>
                    </a:cxn>
                    <a:cxn ang="0">
                      <a:pos x="26" y="73"/>
                    </a:cxn>
                    <a:cxn ang="0">
                      <a:pos x="26" y="73"/>
                    </a:cxn>
                    <a:cxn ang="0">
                      <a:pos x="19" y="72"/>
                    </a:cxn>
                    <a:cxn ang="0">
                      <a:pos x="12" y="69"/>
                    </a:cxn>
                    <a:cxn ang="0">
                      <a:pos x="12" y="69"/>
                    </a:cxn>
                    <a:cxn ang="0">
                      <a:pos x="11" y="67"/>
                    </a:cxn>
                    <a:cxn ang="0">
                      <a:pos x="9" y="63"/>
                    </a:cxn>
                    <a:cxn ang="0">
                      <a:pos x="8" y="52"/>
                    </a:cxn>
                    <a:cxn ang="0">
                      <a:pos x="8" y="29"/>
                    </a:cxn>
                    <a:cxn ang="0">
                      <a:pos x="0" y="29"/>
                    </a:cxn>
                    <a:cxn ang="0">
                      <a:pos x="0" y="17"/>
                    </a:cxn>
                    <a:cxn ang="0">
                      <a:pos x="8" y="17"/>
                    </a:cxn>
                    <a:cxn ang="0">
                      <a:pos x="8" y="5"/>
                    </a:cxn>
                    <a:cxn ang="0">
                      <a:pos x="26" y="0"/>
                    </a:cxn>
                  </a:cxnLst>
                  <a:rect l="0" t="0" r="r" b="b"/>
                  <a:pathLst>
                    <a:path w="38" h="73">
                      <a:moveTo>
                        <a:pt x="26" y="0"/>
                      </a:moveTo>
                      <a:lnTo>
                        <a:pt x="26" y="17"/>
                      </a:lnTo>
                      <a:lnTo>
                        <a:pt x="38" y="17"/>
                      </a:lnTo>
                      <a:lnTo>
                        <a:pt x="38" y="29"/>
                      </a:lnTo>
                      <a:lnTo>
                        <a:pt x="26" y="29"/>
                      </a:lnTo>
                      <a:lnTo>
                        <a:pt x="26" y="49"/>
                      </a:lnTo>
                      <a:lnTo>
                        <a:pt x="26" y="49"/>
                      </a:lnTo>
                      <a:lnTo>
                        <a:pt x="26" y="54"/>
                      </a:lnTo>
                      <a:lnTo>
                        <a:pt x="27" y="57"/>
                      </a:lnTo>
                      <a:lnTo>
                        <a:pt x="28" y="59"/>
                      </a:lnTo>
                      <a:lnTo>
                        <a:pt x="32" y="60"/>
                      </a:lnTo>
                      <a:lnTo>
                        <a:pt x="32" y="60"/>
                      </a:lnTo>
                      <a:lnTo>
                        <a:pt x="36" y="59"/>
                      </a:lnTo>
                      <a:lnTo>
                        <a:pt x="38" y="72"/>
                      </a:lnTo>
                      <a:lnTo>
                        <a:pt x="38" y="72"/>
                      </a:lnTo>
                      <a:lnTo>
                        <a:pt x="32" y="73"/>
                      </a:lnTo>
                      <a:lnTo>
                        <a:pt x="26" y="73"/>
                      </a:lnTo>
                      <a:lnTo>
                        <a:pt x="26" y="73"/>
                      </a:lnTo>
                      <a:lnTo>
                        <a:pt x="19" y="72"/>
                      </a:lnTo>
                      <a:lnTo>
                        <a:pt x="12" y="69"/>
                      </a:lnTo>
                      <a:lnTo>
                        <a:pt x="12" y="69"/>
                      </a:lnTo>
                      <a:lnTo>
                        <a:pt x="11" y="67"/>
                      </a:lnTo>
                      <a:lnTo>
                        <a:pt x="9" y="63"/>
                      </a:lnTo>
                      <a:lnTo>
                        <a:pt x="8" y="52"/>
                      </a:lnTo>
                      <a:lnTo>
                        <a:pt x="8" y="29"/>
                      </a:lnTo>
                      <a:lnTo>
                        <a:pt x="0" y="29"/>
                      </a:lnTo>
                      <a:lnTo>
                        <a:pt x="0" y="17"/>
                      </a:lnTo>
                      <a:lnTo>
                        <a:pt x="8" y="17"/>
                      </a:lnTo>
                      <a:lnTo>
                        <a:pt x="8" y="5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5C60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44" name="Freeform 114"/>
                <p:cNvSpPr>
                  <a:spLocks noEditPoints="1"/>
                </p:cNvSpPr>
                <p:nvPr/>
              </p:nvSpPr>
              <p:spPr bwMode="auto">
                <a:xfrm>
                  <a:off x="3911601" y="4620504"/>
                  <a:ext cx="46038" cy="46038"/>
                </a:xfrm>
                <a:custGeom>
                  <a:avLst/>
                  <a:gdLst/>
                  <a:ahLst/>
                  <a:cxnLst>
                    <a:cxn ang="0">
                      <a:pos x="60" y="29"/>
                    </a:cxn>
                    <a:cxn ang="0">
                      <a:pos x="60" y="29"/>
                    </a:cxn>
                    <a:cxn ang="0">
                      <a:pos x="58" y="35"/>
                    </a:cxn>
                    <a:cxn ang="0">
                      <a:pos x="57" y="42"/>
                    </a:cxn>
                    <a:cxn ang="0">
                      <a:pos x="54" y="48"/>
                    </a:cxn>
                    <a:cxn ang="0">
                      <a:pos x="50" y="52"/>
                    </a:cxn>
                    <a:cxn ang="0">
                      <a:pos x="46" y="54"/>
                    </a:cxn>
                    <a:cxn ang="0">
                      <a:pos x="41" y="57"/>
                    </a:cxn>
                    <a:cxn ang="0">
                      <a:pos x="35" y="58"/>
                    </a:cxn>
                    <a:cxn ang="0">
                      <a:pos x="30" y="58"/>
                    </a:cxn>
                    <a:cxn ang="0">
                      <a:pos x="30" y="58"/>
                    </a:cxn>
                    <a:cxn ang="0">
                      <a:pos x="24" y="58"/>
                    </a:cxn>
                    <a:cxn ang="0">
                      <a:pos x="19" y="57"/>
                    </a:cxn>
                    <a:cxn ang="0">
                      <a:pos x="14" y="54"/>
                    </a:cxn>
                    <a:cxn ang="0">
                      <a:pos x="10" y="52"/>
                    </a:cxn>
                    <a:cxn ang="0">
                      <a:pos x="6" y="48"/>
                    </a:cxn>
                    <a:cxn ang="0">
                      <a:pos x="3" y="42"/>
                    </a:cxn>
                    <a:cxn ang="0">
                      <a:pos x="1" y="37"/>
                    </a:cxn>
                    <a:cxn ang="0">
                      <a:pos x="0" y="30"/>
                    </a:cxn>
                    <a:cxn ang="0">
                      <a:pos x="0" y="30"/>
                    </a:cxn>
                    <a:cxn ang="0">
                      <a:pos x="1" y="23"/>
                    </a:cxn>
                    <a:cxn ang="0">
                      <a:pos x="3" y="18"/>
                    </a:cxn>
                    <a:cxn ang="0">
                      <a:pos x="6" y="12"/>
                    </a:cxn>
                    <a:cxn ang="0">
                      <a:pos x="10" y="8"/>
                    </a:cxn>
                    <a:cxn ang="0">
                      <a:pos x="14" y="4"/>
                    </a:cxn>
                    <a:cxn ang="0">
                      <a:pos x="19" y="2"/>
                    </a:cxn>
                    <a:cxn ang="0">
                      <a:pos x="24" y="0"/>
                    </a:cxn>
                    <a:cxn ang="0">
                      <a:pos x="31" y="0"/>
                    </a:cxn>
                    <a:cxn ang="0">
                      <a:pos x="31" y="0"/>
                    </a:cxn>
                    <a:cxn ang="0">
                      <a:pos x="37" y="0"/>
                    </a:cxn>
                    <a:cxn ang="0">
                      <a:pos x="42" y="2"/>
                    </a:cxn>
                    <a:cxn ang="0">
                      <a:pos x="47" y="4"/>
                    </a:cxn>
                    <a:cxn ang="0">
                      <a:pos x="51" y="8"/>
                    </a:cxn>
                    <a:cxn ang="0">
                      <a:pos x="55" y="12"/>
                    </a:cxn>
                    <a:cxn ang="0">
                      <a:pos x="57" y="18"/>
                    </a:cxn>
                    <a:cxn ang="0">
                      <a:pos x="60" y="23"/>
                    </a:cxn>
                    <a:cxn ang="0">
                      <a:pos x="60" y="29"/>
                    </a:cxn>
                    <a:cxn ang="0">
                      <a:pos x="60" y="29"/>
                    </a:cxn>
                    <a:cxn ang="0">
                      <a:pos x="19" y="30"/>
                    </a:cxn>
                    <a:cxn ang="0">
                      <a:pos x="19" y="30"/>
                    </a:cxn>
                    <a:cxn ang="0">
                      <a:pos x="19" y="37"/>
                    </a:cxn>
                    <a:cxn ang="0">
                      <a:pos x="22" y="42"/>
                    </a:cxn>
                    <a:cxn ang="0">
                      <a:pos x="26" y="45"/>
                    </a:cxn>
                    <a:cxn ang="0">
                      <a:pos x="30" y="46"/>
                    </a:cxn>
                    <a:cxn ang="0">
                      <a:pos x="30" y="46"/>
                    </a:cxn>
                    <a:cxn ang="0">
                      <a:pos x="35" y="45"/>
                    </a:cxn>
                    <a:cxn ang="0">
                      <a:pos x="38" y="42"/>
                    </a:cxn>
                    <a:cxn ang="0">
                      <a:pos x="41" y="37"/>
                    </a:cxn>
                    <a:cxn ang="0">
                      <a:pos x="42" y="30"/>
                    </a:cxn>
                    <a:cxn ang="0">
                      <a:pos x="42" y="30"/>
                    </a:cxn>
                    <a:cxn ang="0">
                      <a:pos x="41" y="23"/>
                    </a:cxn>
                    <a:cxn ang="0">
                      <a:pos x="39" y="18"/>
                    </a:cxn>
                    <a:cxn ang="0">
                      <a:pos x="35" y="14"/>
                    </a:cxn>
                    <a:cxn ang="0">
                      <a:pos x="33" y="12"/>
                    </a:cxn>
                    <a:cxn ang="0">
                      <a:pos x="30" y="12"/>
                    </a:cxn>
                    <a:cxn ang="0">
                      <a:pos x="30" y="12"/>
                    </a:cxn>
                    <a:cxn ang="0">
                      <a:pos x="27" y="12"/>
                    </a:cxn>
                    <a:cxn ang="0">
                      <a:pos x="24" y="14"/>
                    </a:cxn>
                    <a:cxn ang="0">
                      <a:pos x="22" y="18"/>
                    </a:cxn>
                    <a:cxn ang="0">
                      <a:pos x="19" y="23"/>
                    </a:cxn>
                    <a:cxn ang="0">
                      <a:pos x="19" y="30"/>
                    </a:cxn>
                    <a:cxn ang="0">
                      <a:pos x="19" y="30"/>
                    </a:cxn>
                  </a:cxnLst>
                  <a:rect l="0" t="0" r="r" b="b"/>
                  <a:pathLst>
                    <a:path w="60" h="58">
                      <a:moveTo>
                        <a:pt x="60" y="29"/>
                      </a:moveTo>
                      <a:lnTo>
                        <a:pt x="60" y="29"/>
                      </a:lnTo>
                      <a:lnTo>
                        <a:pt x="58" y="35"/>
                      </a:lnTo>
                      <a:lnTo>
                        <a:pt x="57" y="42"/>
                      </a:lnTo>
                      <a:lnTo>
                        <a:pt x="54" y="48"/>
                      </a:lnTo>
                      <a:lnTo>
                        <a:pt x="50" y="52"/>
                      </a:lnTo>
                      <a:lnTo>
                        <a:pt x="46" y="54"/>
                      </a:lnTo>
                      <a:lnTo>
                        <a:pt x="41" y="57"/>
                      </a:lnTo>
                      <a:lnTo>
                        <a:pt x="35" y="58"/>
                      </a:lnTo>
                      <a:lnTo>
                        <a:pt x="30" y="58"/>
                      </a:lnTo>
                      <a:lnTo>
                        <a:pt x="30" y="58"/>
                      </a:lnTo>
                      <a:lnTo>
                        <a:pt x="24" y="58"/>
                      </a:lnTo>
                      <a:lnTo>
                        <a:pt x="19" y="57"/>
                      </a:lnTo>
                      <a:lnTo>
                        <a:pt x="14" y="54"/>
                      </a:lnTo>
                      <a:lnTo>
                        <a:pt x="10" y="52"/>
                      </a:lnTo>
                      <a:lnTo>
                        <a:pt x="6" y="48"/>
                      </a:lnTo>
                      <a:lnTo>
                        <a:pt x="3" y="42"/>
                      </a:lnTo>
                      <a:lnTo>
                        <a:pt x="1" y="37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1" y="23"/>
                      </a:lnTo>
                      <a:lnTo>
                        <a:pt x="3" y="18"/>
                      </a:lnTo>
                      <a:lnTo>
                        <a:pt x="6" y="12"/>
                      </a:lnTo>
                      <a:lnTo>
                        <a:pt x="10" y="8"/>
                      </a:lnTo>
                      <a:lnTo>
                        <a:pt x="14" y="4"/>
                      </a:lnTo>
                      <a:lnTo>
                        <a:pt x="19" y="2"/>
                      </a:lnTo>
                      <a:lnTo>
                        <a:pt x="24" y="0"/>
                      </a:lnTo>
                      <a:lnTo>
                        <a:pt x="31" y="0"/>
                      </a:lnTo>
                      <a:lnTo>
                        <a:pt x="31" y="0"/>
                      </a:lnTo>
                      <a:lnTo>
                        <a:pt x="37" y="0"/>
                      </a:lnTo>
                      <a:lnTo>
                        <a:pt x="42" y="2"/>
                      </a:lnTo>
                      <a:lnTo>
                        <a:pt x="47" y="4"/>
                      </a:lnTo>
                      <a:lnTo>
                        <a:pt x="51" y="8"/>
                      </a:lnTo>
                      <a:lnTo>
                        <a:pt x="55" y="12"/>
                      </a:lnTo>
                      <a:lnTo>
                        <a:pt x="57" y="18"/>
                      </a:lnTo>
                      <a:lnTo>
                        <a:pt x="60" y="23"/>
                      </a:lnTo>
                      <a:lnTo>
                        <a:pt x="60" y="29"/>
                      </a:lnTo>
                      <a:lnTo>
                        <a:pt x="60" y="29"/>
                      </a:lnTo>
                      <a:close/>
                      <a:moveTo>
                        <a:pt x="19" y="30"/>
                      </a:moveTo>
                      <a:lnTo>
                        <a:pt x="19" y="30"/>
                      </a:lnTo>
                      <a:lnTo>
                        <a:pt x="19" y="37"/>
                      </a:lnTo>
                      <a:lnTo>
                        <a:pt x="22" y="42"/>
                      </a:lnTo>
                      <a:lnTo>
                        <a:pt x="26" y="45"/>
                      </a:lnTo>
                      <a:lnTo>
                        <a:pt x="30" y="46"/>
                      </a:lnTo>
                      <a:lnTo>
                        <a:pt x="30" y="46"/>
                      </a:lnTo>
                      <a:lnTo>
                        <a:pt x="35" y="45"/>
                      </a:lnTo>
                      <a:lnTo>
                        <a:pt x="38" y="42"/>
                      </a:lnTo>
                      <a:lnTo>
                        <a:pt x="41" y="37"/>
                      </a:lnTo>
                      <a:lnTo>
                        <a:pt x="42" y="30"/>
                      </a:lnTo>
                      <a:lnTo>
                        <a:pt x="42" y="30"/>
                      </a:lnTo>
                      <a:lnTo>
                        <a:pt x="41" y="23"/>
                      </a:lnTo>
                      <a:lnTo>
                        <a:pt x="39" y="18"/>
                      </a:lnTo>
                      <a:lnTo>
                        <a:pt x="35" y="14"/>
                      </a:lnTo>
                      <a:lnTo>
                        <a:pt x="33" y="12"/>
                      </a:lnTo>
                      <a:lnTo>
                        <a:pt x="30" y="12"/>
                      </a:lnTo>
                      <a:lnTo>
                        <a:pt x="30" y="12"/>
                      </a:lnTo>
                      <a:lnTo>
                        <a:pt x="27" y="12"/>
                      </a:lnTo>
                      <a:lnTo>
                        <a:pt x="24" y="14"/>
                      </a:lnTo>
                      <a:lnTo>
                        <a:pt x="22" y="18"/>
                      </a:lnTo>
                      <a:lnTo>
                        <a:pt x="19" y="23"/>
                      </a:lnTo>
                      <a:lnTo>
                        <a:pt x="19" y="30"/>
                      </a:lnTo>
                      <a:lnTo>
                        <a:pt x="19" y="30"/>
                      </a:lnTo>
                      <a:close/>
                    </a:path>
                  </a:pathLst>
                </a:custGeom>
                <a:solidFill>
                  <a:srgbClr val="5C60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45" name="Freeform 115"/>
                <p:cNvSpPr>
                  <a:spLocks/>
                </p:cNvSpPr>
                <p:nvPr/>
              </p:nvSpPr>
              <p:spPr bwMode="auto">
                <a:xfrm>
                  <a:off x="3967163" y="4620504"/>
                  <a:ext cx="26988" cy="46038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0" y="21"/>
                    </a:cxn>
                    <a:cxn ang="0">
                      <a:pos x="0" y="2"/>
                    </a:cxn>
                    <a:cxn ang="0">
                      <a:pos x="15" y="2"/>
                    </a:cxn>
                    <a:cxn ang="0">
                      <a:pos x="15" y="11"/>
                    </a:cxn>
                    <a:cxn ang="0">
                      <a:pos x="15" y="11"/>
                    </a:cxn>
                    <a:cxn ang="0">
                      <a:pos x="15" y="11"/>
                    </a:cxn>
                    <a:cxn ang="0">
                      <a:pos x="19" y="7"/>
                    </a:cxn>
                    <a:cxn ang="0">
                      <a:pos x="22" y="3"/>
                    </a:cxn>
                    <a:cxn ang="0">
                      <a:pos x="27" y="0"/>
                    </a:cxn>
                    <a:cxn ang="0">
                      <a:pos x="31" y="0"/>
                    </a:cxn>
                    <a:cxn ang="0">
                      <a:pos x="31" y="0"/>
                    </a:cxn>
                    <a:cxn ang="0">
                      <a:pos x="34" y="0"/>
                    </a:cxn>
                    <a:cxn ang="0">
                      <a:pos x="34" y="17"/>
                    </a:cxn>
                    <a:cxn ang="0">
                      <a:pos x="34" y="17"/>
                    </a:cxn>
                    <a:cxn ang="0">
                      <a:pos x="30" y="17"/>
                    </a:cxn>
                    <a:cxn ang="0">
                      <a:pos x="30" y="17"/>
                    </a:cxn>
                    <a:cxn ang="0">
                      <a:pos x="26" y="17"/>
                    </a:cxn>
                    <a:cxn ang="0">
                      <a:pos x="22" y="19"/>
                    </a:cxn>
                    <a:cxn ang="0">
                      <a:pos x="19" y="22"/>
                    </a:cxn>
                    <a:cxn ang="0">
                      <a:pos x="18" y="25"/>
                    </a:cxn>
                    <a:cxn ang="0">
                      <a:pos x="18" y="25"/>
                    </a:cxn>
                    <a:cxn ang="0">
                      <a:pos x="18" y="29"/>
                    </a:cxn>
                    <a:cxn ang="0">
                      <a:pos x="18" y="57"/>
                    </a:cxn>
                    <a:cxn ang="0">
                      <a:pos x="0" y="57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34" h="57">
                      <a:moveTo>
                        <a:pt x="0" y="21"/>
                      </a:moveTo>
                      <a:lnTo>
                        <a:pt x="0" y="21"/>
                      </a:lnTo>
                      <a:lnTo>
                        <a:pt x="0" y="2"/>
                      </a:lnTo>
                      <a:lnTo>
                        <a:pt x="15" y="2"/>
                      </a:lnTo>
                      <a:lnTo>
                        <a:pt x="15" y="11"/>
                      </a:lnTo>
                      <a:lnTo>
                        <a:pt x="15" y="11"/>
                      </a:lnTo>
                      <a:lnTo>
                        <a:pt x="15" y="11"/>
                      </a:lnTo>
                      <a:lnTo>
                        <a:pt x="19" y="7"/>
                      </a:lnTo>
                      <a:lnTo>
                        <a:pt x="22" y="3"/>
                      </a:lnTo>
                      <a:lnTo>
                        <a:pt x="27" y="0"/>
                      </a:lnTo>
                      <a:lnTo>
                        <a:pt x="31" y="0"/>
                      </a:lnTo>
                      <a:lnTo>
                        <a:pt x="31" y="0"/>
                      </a:lnTo>
                      <a:lnTo>
                        <a:pt x="34" y="0"/>
                      </a:lnTo>
                      <a:lnTo>
                        <a:pt x="34" y="17"/>
                      </a:lnTo>
                      <a:lnTo>
                        <a:pt x="34" y="17"/>
                      </a:lnTo>
                      <a:lnTo>
                        <a:pt x="30" y="17"/>
                      </a:lnTo>
                      <a:lnTo>
                        <a:pt x="30" y="17"/>
                      </a:lnTo>
                      <a:lnTo>
                        <a:pt x="26" y="17"/>
                      </a:lnTo>
                      <a:lnTo>
                        <a:pt x="22" y="19"/>
                      </a:lnTo>
                      <a:lnTo>
                        <a:pt x="19" y="22"/>
                      </a:lnTo>
                      <a:lnTo>
                        <a:pt x="18" y="25"/>
                      </a:lnTo>
                      <a:lnTo>
                        <a:pt x="18" y="25"/>
                      </a:lnTo>
                      <a:lnTo>
                        <a:pt x="18" y="29"/>
                      </a:lnTo>
                      <a:lnTo>
                        <a:pt x="18" y="57"/>
                      </a:lnTo>
                      <a:lnTo>
                        <a:pt x="0" y="57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5C60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ko-KR" altLang="en-US"/>
                </a:p>
              </p:txBody>
            </p:sp>
          </p:grpSp>
        </p:grpSp>
        <p:cxnSp>
          <p:nvCxnSpPr>
            <p:cNvPr id="15" name="직선 화살표 연결선 14"/>
            <p:cNvCxnSpPr/>
            <p:nvPr userDrawn="1"/>
          </p:nvCxnSpPr>
          <p:spPr>
            <a:xfrm>
              <a:off x="-5118305" y="4258779"/>
              <a:ext cx="869250" cy="0"/>
            </a:xfrm>
            <a:prstGeom prst="straightConnector1">
              <a:avLst/>
            </a:prstGeom>
            <a:solidFill>
              <a:srgbClr val="5C605F"/>
            </a:solidFill>
            <a:ln w="9525">
              <a:noFill/>
              <a:round/>
              <a:headEnd/>
              <a:tailEnd/>
            </a:ln>
          </p:spPr>
        </p:cxnSp>
        <p:grpSp>
          <p:nvGrpSpPr>
            <p:cNvPr id="16" name="그룹 15"/>
            <p:cNvGrpSpPr/>
            <p:nvPr userDrawn="1"/>
          </p:nvGrpSpPr>
          <p:grpSpPr>
            <a:xfrm>
              <a:off x="-4016697" y="3815595"/>
              <a:ext cx="676276" cy="887413"/>
              <a:chOff x="2416175" y="2665853"/>
              <a:chExt cx="676276" cy="887413"/>
            </a:xfrm>
          </p:grpSpPr>
          <p:sp>
            <p:nvSpPr>
              <p:cNvPr id="17" name="Freeform 5"/>
              <p:cNvSpPr>
                <a:spLocks noEditPoints="1"/>
              </p:cNvSpPr>
              <p:nvPr userDrawn="1"/>
            </p:nvSpPr>
            <p:spPr bwMode="auto">
              <a:xfrm>
                <a:off x="2447925" y="2665853"/>
                <a:ext cx="563563" cy="439738"/>
              </a:xfrm>
              <a:custGeom>
                <a:avLst/>
                <a:gdLst/>
                <a:ahLst/>
                <a:cxnLst>
                  <a:cxn ang="0">
                    <a:pos x="52" y="0"/>
                  </a:cxn>
                  <a:cxn ang="0">
                    <a:pos x="42" y="1"/>
                  </a:cxn>
                  <a:cxn ang="0">
                    <a:pos x="23" y="9"/>
                  </a:cxn>
                  <a:cxn ang="0">
                    <a:pos x="9" y="23"/>
                  </a:cxn>
                  <a:cxn ang="0">
                    <a:pos x="0" y="42"/>
                  </a:cxn>
                  <a:cxn ang="0">
                    <a:pos x="0" y="503"/>
                  </a:cxn>
                  <a:cxn ang="0">
                    <a:pos x="0" y="513"/>
                  </a:cxn>
                  <a:cxn ang="0">
                    <a:pos x="9" y="532"/>
                  </a:cxn>
                  <a:cxn ang="0">
                    <a:pos x="23" y="546"/>
                  </a:cxn>
                  <a:cxn ang="0">
                    <a:pos x="42" y="555"/>
                  </a:cxn>
                  <a:cxn ang="0">
                    <a:pos x="658" y="555"/>
                  </a:cxn>
                  <a:cxn ang="0">
                    <a:pos x="668" y="555"/>
                  </a:cxn>
                  <a:cxn ang="0">
                    <a:pos x="687" y="546"/>
                  </a:cxn>
                  <a:cxn ang="0">
                    <a:pos x="701" y="532"/>
                  </a:cxn>
                  <a:cxn ang="0">
                    <a:pos x="710" y="513"/>
                  </a:cxn>
                  <a:cxn ang="0">
                    <a:pos x="710" y="53"/>
                  </a:cxn>
                  <a:cxn ang="0">
                    <a:pos x="710" y="42"/>
                  </a:cxn>
                  <a:cxn ang="0">
                    <a:pos x="701" y="23"/>
                  </a:cxn>
                  <a:cxn ang="0">
                    <a:pos x="687" y="9"/>
                  </a:cxn>
                  <a:cxn ang="0">
                    <a:pos x="668" y="1"/>
                  </a:cxn>
                  <a:cxn ang="0">
                    <a:pos x="658" y="0"/>
                  </a:cxn>
                  <a:cxn ang="0">
                    <a:pos x="676" y="503"/>
                  </a:cxn>
                  <a:cxn ang="0">
                    <a:pos x="670" y="514"/>
                  </a:cxn>
                  <a:cxn ang="0">
                    <a:pos x="658" y="520"/>
                  </a:cxn>
                  <a:cxn ang="0">
                    <a:pos x="52" y="520"/>
                  </a:cxn>
                  <a:cxn ang="0">
                    <a:pos x="40" y="514"/>
                  </a:cxn>
                  <a:cxn ang="0">
                    <a:pos x="35" y="503"/>
                  </a:cxn>
                  <a:cxn ang="0">
                    <a:pos x="35" y="53"/>
                  </a:cxn>
                  <a:cxn ang="0">
                    <a:pos x="40" y="40"/>
                  </a:cxn>
                  <a:cxn ang="0">
                    <a:pos x="52" y="36"/>
                  </a:cxn>
                  <a:cxn ang="0">
                    <a:pos x="658" y="36"/>
                  </a:cxn>
                  <a:cxn ang="0">
                    <a:pos x="670" y="40"/>
                  </a:cxn>
                  <a:cxn ang="0">
                    <a:pos x="676" y="53"/>
                  </a:cxn>
                </a:cxnLst>
                <a:rect l="0" t="0" r="r" b="b"/>
                <a:pathLst>
                  <a:path w="710" h="555">
                    <a:moveTo>
                      <a:pt x="658" y="0"/>
                    </a:moveTo>
                    <a:lnTo>
                      <a:pt x="52" y="0"/>
                    </a:lnTo>
                    <a:lnTo>
                      <a:pt x="52" y="0"/>
                    </a:lnTo>
                    <a:lnTo>
                      <a:pt x="42" y="1"/>
                    </a:lnTo>
                    <a:lnTo>
                      <a:pt x="32" y="4"/>
                    </a:lnTo>
                    <a:lnTo>
                      <a:pt x="23" y="9"/>
                    </a:lnTo>
                    <a:lnTo>
                      <a:pt x="15" y="16"/>
                    </a:lnTo>
                    <a:lnTo>
                      <a:pt x="9" y="23"/>
                    </a:lnTo>
                    <a:lnTo>
                      <a:pt x="5" y="32"/>
                    </a:lnTo>
                    <a:lnTo>
                      <a:pt x="0" y="42"/>
                    </a:lnTo>
                    <a:lnTo>
                      <a:pt x="0" y="53"/>
                    </a:lnTo>
                    <a:lnTo>
                      <a:pt x="0" y="503"/>
                    </a:lnTo>
                    <a:lnTo>
                      <a:pt x="0" y="503"/>
                    </a:lnTo>
                    <a:lnTo>
                      <a:pt x="0" y="513"/>
                    </a:lnTo>
                    <a:lnTo>
                      <a:pt x="5" y="523"/>
                    </a:lnTo>
                    <a:lnTo>
                      <a:pt x="9" y="532"/>
                    </a:lnTo>
                    <a:lnTo>
                      <a:pt x="15" y="540"/>
                    </a:lnTo>
                    <a:lnTo>
                      <a:pt x="23" y="546"/>
                    </a:lnTo>
                    <a:lnTo>
                      <a:pt x="32" y="550"/>
                    </a:lnTo>
                    <a:lnTo>
                      <a:pt x="42" y="555"/>
                    </a:lnTo>
                    <a:lnTo>
                      <a:pt x="52" y="555"/>
                    </a:lnTo>
                    <a:lnTo>
                      <a:pt x="658" y="555"/>
                    </a:lnTo>
                    <a:lnTo>
                      <a:pt x="658" y="555"/>
                    </a:lnTo>
                    <a:lnTo>
                      <a:pt x="668" y="555"/>
                    </a:lnTo>
                    <a:lnTo>
                      <a:pt x="678" y="550"/>
                    </a:lnTo>
                    <a:lnTo>
                      <a:pt x="687" y="546"/>
                    </a:lnTo>
                    <a:lnTo>
                      <a:pt x="696" y="540"/>
                    </a:lnTo>
                    <a:lnTo>
                      <a:pt x="701" y="532"/>
                    </a:lnTo>
                    <a:lnTo>
                      <a:pt x="706" y="523"/>
                    </a:lnTo>
                    <a:lnTo>
                      <a:pt x="710" y="513"/>
                    </a:lnTo>
                    <a:lnTo>
                      <a:pt x="710" y="503"/>
                    </a:lnTo>
                    <a:lnTo>
                      <a:pt x="710" y="53"/>
                    </a:lnTo>
                    <a:lnTo>
                      <a:pt x="710" y="53"/>
                    </a:lnTo>
                    <a:lnTo>
                      <a:pt x="710" y="42"/>
                    </a:lnTo>
                    <a:lnTo>
                      <a:pt x="706" y="32"/>
                    </a:lnTo>
                    <a:lnTo>
                      <a:pt x="701" y="23"/>
                    </a:lnTo>
                    <a:lnTo>
                      <a:pt x="696" y="16"/>
                    </a:lnTo>
                    <a:lnTo>
                      <a:pt x="687" y="9"/>
                    </a:lnTo>
                    <a:lnTo>
                      <a:pt x="678" y="4"/>
                    </a:lnTo>
                    <a:lnTo>
                      <a:pt x="668" y="1"/>
                    </a:lnTo>
                    <a:lnTo>
                      <a:pt x="658" y="0"/>
                    </a:lnTo>
                    <a:lnTo>
                      <a:pt x="658" y="0"/>
                    </a:lnTo>
                    <a:close/>
                    <a:moveTo>
                      <a:pt x="676" y="503"/>
                    </a:moveTo>
                    <a:lnTo>
                      <a:pt x="676" y="503"/>
                    </a:lnTo>
                    <a:lnTo>
                      <a:pt x="674" y="510"/>
                    </a:lnTo>
                    <a:lnTo>
                      <a:pt x="670" y="514"/>
                    </a:lnTo>
                    <a:lnTo>
                      <a:pt x="665" y="519"/>
                    </a:lnTo>
                    <a:lnTo>
                      <a:pt x="658" y="520"/>
                    </a:lnTo>
                    <a:lnTo>
                      <a:pt x="52" y="520"/>
                    </a:lnTo>
                    <a:lnTo>
                      <a:pt x="52" y="520"/>
                    </a:lnTo>
                    <a:lnTo>
                      <a:pt x="45" y="519"/>
                    </a:lnTo>
                    <a:lnTo>
                      <a:pt x="40" y="514"/>
                    </a:lnTo>
                    <a:lnTo>
                      <a:pt x="36" y="510"/>
                    </a:lnTo>
                    <a:lnTo>
                      <a:pt x="35" y="503"/>
                    </a:lnTo>
                    <a:lnTo>
                      <a:pt x="35" y="53"/>
                    </a:lnTo>
                    <a:lnTo>
                      <a:pt x="35" y="53"/>
                    </a:lnTo>
                    <a:lnTo>
                      <a:pt x="36" y="46"/>
                    </a:lnTo>
                    <a:lnTo>
                      <a:pt x="40" y="40"/>
                    </a:lnTo>
                    <a:lnTo>
                      <a:pt x="45" y="37"/>
                    </a:lnTo>
                    <a:lnTo>
                      <a:pt x="52" y="36"/>
                    </a:lnTo>
                    <a:lnTo>
                      <a:pt x="658" y="36"/>
                    </a:lnTo>
                    <a:lnTo>
                      <a:pt x="658" y="36"/>
                    </a:lnTo>
                    <a:lnTo>
                      <a:pt x="665" y="37"/>
                    </a:lnTo>
                    <a:lnTo>
                      <a:pt x="670" y="40"/>
                    </a:lnTo>
                    <a:lnTo>
                      <a:pt x="674" y="46"/>
                    </a:lnTo>
                    <a:lnTo>
                      <a:pt x="676" y="53"/>
                    </a:lnTo>
                    <a:lnTo>
                      <a:pt x="676" y="503"/>
                    </a:lnTo>
                    <a:close/>
                  </a:path>
                </a:pathLst>
              </a:custGeom>
              <a:solidFill>
                <a:srgbClr val="5C60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18" name="Rectangle 6"/>
              <p:cNvSpPr>
                <a:spLocks noChangeArrowheads="1"/>
              </p:cNvSpPr>
              <p:nvPr userDrawn="1"/>
            </p:nvSpPr>
            <p:spPr bwMode="auto">
              <a:xfrm>
                <a:off x="2651125" y="3116703"/>
                <a:ext cx="157163" cy="28575"/>
              </a:xfrm>
              <a:prstGeom prst="rect">
                <a:avLst/>
              </a:prstGeom>
              <a:solidFill>
                <a:srgbClr val="5C60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 userDrawn="1"/>
            </p:nvSpPr>
            <p:spPr bwMode="auto">
              <a:xfrm>
                <a:off x="2589213" y="3153216"/>
                <a:ext cx="280988" cy="15875"/>
              </a:xfrm>
              <a:prstGeom prst="rect">
                <a:avLst/>
              </a:prstGeom>
              <a:solidFill>
                <a:srgbClr val="5C60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 userDrawn="1"/>
            </p:nvSpPr>
            <p:spPr bwMode="auto">
              <a:xfrm>
                <a:off x="2828925" y="3269103"/>
                <a:ext cx="165100" cy="30163"/>
              </a:xfrm>
              <a:prstGeom prst="rect">
                <a:avLst/>
              </a:prstGeom>
              <a:solidFill>
                <a:srgbClr val="5C60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21" name="Freeform 9"/>
              <p:cNvSpPr>
                <a:spLocks noEditPoints="1"/>
              </p:cNvSpPr>
              <p:nvPr userDrawn="1"/>
            </p:nvSpPr>
            <p:spPr bwMode="auto">
              <a:xfrm>
                <a:off x="2430463" y="3180203"/>
                <a:ext cx="598488" cy="179388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11" y="4"/>
                  </a:cxn>
                  <a:cxn ang="0">
                    <a:pos x="1" y="16"/>
                  </a:cxn>
                  <a:cxn ang="0">
                    <a:pos x="0" y="201"/>
                  </a:cxn>
                  <a:cxn ang="0">
                    <a:pos x="1" y="211"/>
                  </a:cxn>
                  <a:cxn ang="0">
                    <a:pos x="11" y="221"/>
                  </a:cxn>
                  <a:cxn ang="0">
                    <a:pos x="26" y="226"/>
                  </a:cxn>
                  <a:cxn ang="0">
                    <a:pos x="732" y="226"/>
                  </a:cxn>
                  <a:cxn ang="0">
                    <a:pos x="745" y="219"/>
                  </a:cxn>
                  <a:cxn ang="0">
                    <a:pos x="753" y="206"/>
                  </a:cxn>
                  <a:cxn ang="0">
                    <a:pos x="753" y="26"/>
                  </a:cxn>
                  <a:cxn ang="0">
                    <a:pos x="748" y="12"/>
                  </a:cxn>
                  <a:cxn ang="0">
                    <a:pos x="737" y="3"/>
                  </a:cxn>
                  <a:cxn ang="0">
                    <a:pos x="728" y="0"/>
                  </a:cxn>
                  <a:cxn ang="0">
                    <a:pos x="43" y="168"/>
                  </a:cxn>
                  <a:cxn ang="0">
                    <a:pos x="258" y="154"/>
                  </a:cxn>
                  <a:cxn ang="0">
                    <a:pos x="258" y="137"/>
                  </a:cxn>
                  <a:cxn ang="0">
                    <a:pos x="43" y="121"/>
                  </a:cxn>
                  <a:cxn ang="0">
                    <a:pos x="258" y="121"/>
                  </a:cxn>
                  <a:cxn ang="0">
                    <a:pos x="43" y="72"/>
                  </a:cxn>
                  <a:cxn ang="0">
                    <a:pos x="258" y="58"/>
                  </a:cxn>
                  <a:cxn ang="0">
                    <a:pos x="258" y="40"/>
                  </a:cxn>
                  <a:cxn ang="0">
                    <a:pos x="357" y="134"/>
                  </a:cxn>
                  <a:cxn ang="0">
                    <a:pos x="395" y="134"/>
                  </a:cxn>
                  <a:cxn ang="0">
                    <a:pos x="357" y="89"/>
                  </a:cxn>
                  <a:cxn ang="0">
                    <a:pos x="564" y="190"/>
                  </a:cxn>
                  <a:cxn ang="0">
                    <a:pos x="559" y="187"/>
                  </a:cxn>
                  <a:cxn ang="0">
                    <a:pos x="556" y="181"/>
                  </a:cxn>
                  <a:cxn ang="0">
                    <a:pos x="561" y="174"/>
                  </a:cxn>
                  <a:cxn ang="0">
                    <a:pos x="567" y="174"/>
                  </a:cxn>
                  <a:cxn ang="0">
                    <a:pos x="573" y="181"/>
                  </a:cxn>
                  <a:cxn ang="0">
                    <a:pos x="570" y="187"/>
                  </a:cxn>
                  <a:cxn ang="0">
                    <a:pos x="564" y="190"/>
                  </a:cxn>
                  <a:cxn ang="0">
                    <a:pos x="602" y="188"/>
                  </a:cxn>
                  <a:cxn ang="0">
                    <a:pos x="597" y="181"/>
                  </a:cxn>
                  <a:cxn ang="0">
                    <a:pos x="599" y="175"/>
                  </a:cxn>
                  <a:cxn ang="0">
                    <a:pos x="605" y="173"/>
                  </a:cxn>
                  <a:cxn ang="0">
                    <a:pos x="613" y="178"/>
                  </a:cxn>
                  <a:cxn ang="0">
                    <a:pos x="613" y="184"/>
                  </a:cxn>
                  <a:cxn ang="0">
                    <a:pos x="605" y="190"/>
                  </a:cxn>
                  <a:cxn ang="0">
                    <a:pos x="646" y="190"/>
                  </a:cxn>
                  <a:cxn ang="0">
                    <a:pos x="638" y="184"/>
                  </a:cxn>
                  <a:cxn ang="0">
                    <a:pos x="638" y="178"/>
                  </a:cxn>
                  <a:cxn ang="0">
                    <a:pos x="646" y="173"/>
                  </a:cxn>
                  <a:cxn ang="0">
                    <a:pos x="652" y="175"/>
                  </a:cxn>
                  <a:cxn ang="0">
                    <a:pos x="655" y="181"/>
                  </a:cxn>
                  <a:cxn ang="0">
                    <a:pos x="649" y="188"/>
                  </a:cxn>
                  <a:cxn ang="0">
                    <a:pos x="719" y="160"/>
                  </a:cxn>
                  <a:cxn ang="0">
                    <a:pos x="719" y="102"/>
                  </a:cxn>
                  <a:cxn ang="0">
                    <a:pos x="491" y="92"/>
                  </a:cxn>
                  <a:cxn ang="0">
                    <a:pos x="719" y="92"/>
                  </a:cxn>
                </a:cxnLst>
                <a:rect l="0" t="0" r="r" b="b"/>
                <a:pathLst>
                  <a:path w="753" h="226">
                    <a:moveTo>
                      <a:pt x="728" y="0"/>
                    </a:moveTo>
                    <a:lnTo>
                      <a:pt x="26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5" y="3"/>
                    </a:lnTo>
                    <a:lnTo>
                      <a:pt x="11" y="4"/>
                    </a:lnTo>
                    <a:lnTo>
                      <a:pt x="7" y="7"/>
                    </a:lnTo>
                    <a:lnTo>
                      <a:pt x="4" y="12"/>
                    </a:lnTo>
                    <a:lnTo>
                      <a:pt x="1" y="16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0" y="201"/>
                    </a:lnTo>
                    <a:lnTo>
                      <a:pt x="0" y="201"/>
                    </a:lnTo>
                    <a:lnTo>
                      <a:pt x="0" y="206"/>
                    </a:lnTo>
                    <a:lnTo>
                      <a:pt x="1" y="211"/>
                    </a:lnTo>
                    <a:lnTo>
                      <a:pt x="4" y="216"/>
                    </a:lnTo>
                    <a:lnTo>
                      <a:pt x="7" y="219"/>
                    </a:lnTo>
                    <a:lnTo>
                      <a:pt x="11" y="221"/>
                    </a:lnTo>
                    <a:lnTo>
                      <a:pt x="15" y="224"/>
                    </a:lnTo>
                    <a:lnTo>
                      <a:pt x="20" y="226"/>
                    </a:lnTo>
                    <a:lnTo>
                      <a:pt x="26" y="226"/>
                    </a:lnTo>
                    <a:lnTo>
                      <a:pt x="728" y="226"/>
                    </a:lnTo>
                    <a:lnTo>
                      <a:pt x="728" y="226"/>
                    </a:lnTo>
                    <a:lnTo>
                      <a:pt x="732" y="226"/>
                    </a:lnTo>
                    <a:lnTo>
                      <a:pt x="737" y="224"/>
                    </a:lnTo>
                    <a:lnTo>
                      <a:pt x="741" y="221"/>
                    </a:lnTo>
                    <a:lnTo>
                      <a:pt x="745" y="219"/>
                    </a:lnTo>
                    <a:lnTo>
                      <a:pt x="748" y="216"/>
                    </a:lnTo>
                    <a:lnTo>
                      <a:pt x="751" y="211"/>
                    </a:lnTo>
                    <a:lnTo>
                      <a:pt x="753" y="206"/>
                    </a:lnTo>
                    <a:lnTo>
                      <a:pt x="753" y="201"/>
                    </a:lnTo>
                    <a:lnTo>
                      <a:pt x="753" y="26"/>
                    </a:lnTo>
                    <a:lnTo>
                      <a:pt x="753" y="26"/>
                    </a:lnTo>
                    <a:lnTo>
                      <a:pt x="753" y="20"/>
                    </a:lnTo>
                    <a:lnTo>
                      <a:pt x="751" y="16"/>
                    </a:lnTo>
                    <a:lnTo>
                      <a:pt x="748" y="12"/>
                    </a:lnTo>
                    <a:lnTo>
                      <a:pt x="745" y="7"/>
                    </a:lnTo>
                    <a:lnTo>
                      <a:pt x="741" y="4"/>
                    </a:lnTo>
                    <a:lnTo>
                      <a:pt x="737" y="3"/>
                    </a:lnTo>
                    <a:lnTo>
                      <a:pt x="732" y="2"/>
                    </a:lnTo>
                    <a:lnTo>
                      <a:pt x="728" y="0"/>
                    </a:lnTo>
                    <a:lnTo>
                      <a:pt x="728" y="0"/>
                    </a:lnTo>
                    <a:close/>
                    <a:moveTo>
                      <a:pt x="258" y="185"/>
                    </a:moveTo>
                    <a:lnTo>
                      <a:pt x="43" y="185"/>
                    </a:lnTo>
                    <a:lnTo>
                      <a:pt x="43" y="168"/>
                    </a:lnTo>
                    <a:lnTo>
                      <a:pt x="258" y="168"/>
                    </a:lnTo>
                    <a:lnTo>
                      <a:pt x="258" y="185"/>
                    </a:lnTo>
                    <a:close/>
                    <a:moveTo>
                      <a:pt x="258" y="154"/>
                    </a:moveTo>
                    <a:lnTo>
                      <a:pt x="43" y="154"/>
                    </a:lnTo>
                    <a:lnTo>
                      <a:pt x="43" y="137"/>
                    </a:lnTo>
                    <a:lnTo>
                      <a:pt x="258" y="137"/>
                    </a:lnTo>
                    <a:lnTo>
                      <a:pt x="258" y="154"/>
                    </a:lnTo>
                    <a:close/>
                    <a:moveTo>
                      <a:pt x="258" y="121"/>
                    </a:moveTo>
                    <a:lnTo>
                      <a:pt x="43" y="121"/>
                    </a:lnTo>
                    <a:lnTo>
                      <a:pt x="43" y="104"/>
                    </a:lnTo>
                    <a:lnTo>
                      <a:pt x="258" y="104"/>
                    </a:lnTo>
                    <a:lnTo>
                      <a:pt x="258" y="121"/>
                    </a:lnTo>
                    <a:close/>
                    <a:moveTo>
                      <a:pt x="258" y="89"/>
                    </a:moveTo>
                    <a:lnTo>
                      <a:pt x="43" y="89"/>
                    </a:lnTo>
                    <a:lnTo>
                      <a:pt x="43" y="72"/>
                    </a:lnTo>
                    <a:lnTo>
                      <a:pt x="258" y="72"/>
                    </a:lnTo>
                    <a:lnTo>
                      <a:pt x="258" y="89"/>
                    </a:lnTo>
                    <a:close/>
                    <a:moveTo>
                      <a:pt x="258" y="58"/>
                    </a:moveTo>
                    <a:lnTo>
                      <a:pt x="43" y="58"/>
                    </a:lnTo>
                    <a:lnTo>
                      <a:pt x="43" y="40"/>
                    </a:lnTo>
                    <a:lnTo>
                      <a:pt x="258" y="40"/>
                    </a:lnTo>
                    <a:lnTo>
                      <a:pt x="258" y="58"/>
                    </a:lnTo>
                    <a:close/>
                    <a:moveTo>
                      <a:pt x="395" y="134"/>
                    </a:moveTo>
                    <a:lnTo>
                      <a:pt x="357" y="134"/>
                    </a:lnTo>
                    <a:lnTo>
                      <a:pt x="357" y="119"/>
                    </a:lnTo>
                    <a:lnTo>
                      <a:pt x="395" y="119"/>
                    </a:lnTo>
                    <a:lnTo>
                      <a:pt x="395" y="134"/>
                    </a:lnTo>
                    <a:close/>
                    <a:moveTo>
                      <a:pt x="395" y="104"/>
                    </a:moveTo>
                    <a:lnTo>
                      <a:pt x="357" y="104"/>
                    </a:lnTo>
                    <a:lnTo>
                      <a:pt x="357" y="89"/>
                    </a:lnTo>
                    <a:lnTo>
                      <a:pt x="395" y="89"/>
                    </a:lnTo>
                    <a:lnTo>
                      <a:pt x="395" y="104"/>
                    </a:lnTo>
                    <a:close/>
                    <a:moveTo>
                      <a:pt x="564" y="190"/>
                    </a:moveTo>
                    <a:lnTo>
                      <a:pt x="564" y="190"/>
                    </a:lnTo>
                    <a:lnTo>
                      <a:pt x="561" y="188"/>
                    </a:lnTo>
                    <a:lnTo>
                      <a:pt x="559" y="187"/>
                    </a:lnTo>
                    <a:lnTo>
                      <a:pt x="557" y="184"/>
                    </a:lnTo>
                    <a:lnTo>
                      <a:pt x="556" y="181"/>
                    </a:lnTo>
                    <a:lnTo>
                      <a:pt x="556" y="181"/>
                    </a:lnTo>
                    <a:lnTo>
                      <a:pt x="557" y="178"/>
                    </a:lnTo>
                    <a:lnTo>
                      <a:pt x="559" y="175"/>
                    </a:lnTo>
                    <a:lnTo>
                      <a:pt x="561" y="174"/>
                    </a:lnTo>
                    <a:lnTo>
                      <a:pt x="564" y="173"/>
                    </a:lnTo>
                    <a:lnTo>
                      <a:pt x="564" y="173"/>
                    </a:lnTo>
                    <a:lnTo>
                      <a:pt x="567" y="174"/>
                    </a:lnTo>
                    <a:lnTo>
                      <a:pt x="570" y="175"/>
                    </a:lnTo>
                    <a:lnTo>
                      <a:pt x="572" y="178"/>
                    </a:lnTo>
                    <a:lnTo>
                      <a:pt x="573" y="181"/>
                    </a:lnTo>
                    <a:lnTo>
                      <a:pt x="573" y="181"/>
                    </a:lnTo>
                    <a:lnTo>
                      <a:pt x="572" y="184"/>
                    </a:lnTo>
                    <a:lnTo>
                      <a:pt x="570" y="187"/>
                    </a:lnTo>
                    <a:lnTo>
                      <a:pt x="567" y="188"/>
                    </a:lnTo>
                    <a:lnTo>
                      <a:pt x="564" y="190"/>
                    </a:lnTo>
                    <a:lnTo>
                      <a:pt x="564" y="190"/>
                    </a:lnTo>
                    <a:close/>
                    <a:moveTo>
                      <a:pt x="605" y="190"/>
                    </a:moveTo>
                    <a:lnTo>
                      <a:pt x="605" y="190"/>
                    </a:lnTo>
                    <a:lnTo>
                      <a:pt x="602" y="188"/>
                    </a:lnTo>
                    <a:lnTo>
                      <a:pt x="599" y="187"/>
                    </a:lnTo>
                    <a:lnTo>
                      <a:pt x="597" y="184"/>
                    </a:lnTo>
                    <a:lnTo>
                      <a:pt x="597" y="181"/>
                    </a:lnTo>
                    <a:lnTo>
                      <a:pt x="597" y="181"/>
                    </a:lnTo>
                    <a:lnTo>
                      <a:pt x="597" y="178"/>
                    </a:lnTo>
                    <a:lnTo>
                      <a:pt x="599" y="175"/>
                    </a:lnTo>
                    <a:lnTo>
                      <a:pt x="602" y="174"/>
                    </a:lnTo>
                    <a:lnTo>
                      <a:pt x="605" y="173"/>
                    </a:lnTo>
                    <a:lnTo>
                      <a:pt x="605" y="173"/>
                    </a:lnTo>
                    <a:lnTo>
                      <a:pt x="609" y="174"/>
                    </a:lnTo>
                    <a:lnTo>
                      <a:pt x="612" y="175"/>
                    </a:lnTo>
                    <a:lnTo>
                      <a:pt x="613" y="178"/>
                    </a:lnTo>
                    <a:lnTo>
                      <a:pt x="613" y="181"/>
                    </a:lnTo>
                    <a:lnTo>
                      <a:pt x="613" y="181"/>
                    </a:lnTo>
                    <a:lnTo>
                      <a:pt x="613" y="184"/>
                    </a:lnTo>
                    <a:lnTo>
                      <a:pt x="612" y="187"/>
                    </a:lnTo>
                    <a:lnTo>
                      <a:pt x="609" y="188"/>
                    </a:lnTo>
                    <a:lnTo>
                      <a:pt x="605" y="190"/>
                    </a:lnTo>
                    <a:lnTo>
                      <a:pt x="605" y="190"/>
                    </a:lnTo>
                    <a:close/>
                    <a:moveTo>
                      <a:pt x="646" y="190"/>
                    </a:moveTo>
                    <a:lnTo>
                      <a:pt x="646" y="190"/>
                    </a:lnTo>
                    <a:lnTo>
                      <a:pt x="643" y="188"/>
                    </a:lnTo>
                    <a:lnTo>
                      <a:pt x="640" y="187"/>
                    </a:lnTo>
                    <a:lnTo>
                      <a:pt x="638" y="184"/>
                    </a:lnTo>
                    <a:lnTo>
                      <a:pt x="638" y="181"/>
                    </a:lnTo>
                    <a:lnTo>
                      <a:pt x="638" y="181"/>
                    </a:lnTo>
                    <a:lnTo>
                      <a:pt x="638" y="178"/>
                    </a:lnTo>
                    <a:lnTo>
                      <a:pt x="640" y="175"/>
                    </a:lnTo>
                    <a:lnTo>
                      <a:pt x="643" y="174"/>
                    </a:lnTo>
                    <a:lnTo>
                      <a:pt x="646" y="173"/>
                    </a:lnTo>
                    <a:lnTo>
                      <a:pt x="646" y="173"/>
                    </a:lnTo>
                    <a:lnTo>
                      <a:pt x="649" y="174"/>
                    </a:lnTo>
                    <a:lnTo>
                      <a:pt x="652" y="175"/>
                    </a:lnTo>
                    <a:lnTo>
                      <a:pt x="653" y="178"/>
                    </a:lnTo>
                    <a:lnTo>
                      <a:pt x="655" y="181"/>
                    </a:lnTo>
                    <a:lnTo>
                      <a:pt x="655" y="181"/>
                    </a:lnTo>
                    <a:lnTo>
                      <a:pt x="653" y="184"/>
                    </a:lnTo>
                    <a:lnTo>
                      <a:pt x="652" y="187"/>
                    </a:lnTo>
                    <a:lnTo>
                      <a:pt x="649" y="188"/>
                    </a:lnTo>
                    <a:lnTo>
                      <a:pt x="646" y="190"/>
                    </a:lnTo>
                    <a:lnTo>
                      <a:pt x="646" y="190"/>
                    </a:lnTo>
                    <a:close/>
                    <a:moveTo>
                      <a:pt x="719" y="160"/>
                    </a:moveTo>
                    <a:lnTo>
                      <a:pt x="491" y="160"/>
                    </a:lnTo>
                    <a:lnTo>
                      <a:pt x="491" y="102"/>
                    </a:lnTo>
                    <a:lnTo>
                      <a:pt x="719" y="102"/>
                    </a:lnTo>
                    <a:lnTo>
                      <a:pt x="719" y="160"/>
                    </a:lnTo>
                    <a:close/>
                    <a:moveTo>
                      <a:pt x="719" y="92"/>
                    </a:moveTo>
                    <a:lnTo>
                      <a:pt x="491" y="92"/>
                    </a:lnTo>
                    <a:lnTo>
                      <a:pt x="491" y="35"/>
                    </a:lnTo>
                    <a:lnTo>
                      <a:pt x="719" y="35"/>
                    </a:lnTo>
                    <a:lnTo>
                      <a:pt x="719" y="92"/>
                    </a:lnTo>
                    <a:close/>
                  </a:path>
                </a:pathLst>
              </a:custGeom>
              <a:solidFill>
                <a:srgbClr val="5C60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 userDrawn="1"/>
            </p:nvSpPr>
            <p:spPr bwMode="auto">
              <a:xfrm>
                <a:off x="2828925" y="3215128"/>
                <a:ext cx="165100" cy="30163"/>
              </a:xfrm>
              <a:prstGeom prst="rect">
                <a:avLst/>
              </a:prstGeom>
              <a:solidFill>
                <a:srgbClr val="5C60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23" name="Freeform 11"/>
              <p:cNvSpPr>
                <a:spLocks noEditPoints="1"/>
              </p:cNvSpPr>
              <p:nvPr userDrawn="1"/>
            </p:nvSpPr>
            <p:spPr bwMode="auto">
              <a:xfrm>
                <a:off x="2416175" y="3408803"/>
                <a:ext cx="98425" cy="1143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3"/>
                  </a:cxn>
                  <a:cxn ang="0">
                    <a:pos x="19" y="0"/>
                  </a:cxn>
                  <a:cxn ang="0">
                    <a:pos x="43" y="0"/>
                  </a:cxn>
                  <a:cxn ang="0">
                    <a:pos x="43" y="0"/>
                  </a:cxn>
                  <a:cxn ang="0">
                    <a:pos x="60" y="0"/>
                  </a:cxn>
                  <a:cxn ang="0">
                    <a:pos x="76" y="3"/>
                  </a:cxn>
                  <a:cxn ang="0">
                    <a:pos x="89" y="9"/>
                  </a:cxn>
                  <a:cxn ang="0">
                    <a:pos x="101" y="15"/>
                  </a:cxn>
                  <a:cxn ang="0">
                    <a:pos x="101" y="15"/>
                  </a:cxn>
                  <a:cxn ang="0">
                    <a:pos x="111" y="25"/>
                  </a:cxn>
                  <a:cxn ang="0">
                    <a:pos x="115" y="31"/>
                  </a:cxn>
                  <a:cxn ang="0">
                    <a:pos x="118" y="36"/>
                  </a:cxn>
                  <a:cxn ang="0">
                    <a:pos x="121" y="44"/>
                  </a:cxn>
                  <a:cxn ang="0">
                    <a:pos x="122" y="51"/>
                  </a:cxn>
                  <a:cxn ang="0">
                    <a:pos x="124" y="59"/>
                  </a:cxn>
                  <a:cxn ang="0">
                    <a:pos x="124" y="68"/>
                  </a:cxn>
                  <a:cxn ang="0">
                    <a:pos x="124" y="68"/>
                  </a:cxn>
                  <a:cxn ang="0">
                    <a:pos x="124" y="78"/>
                  </a:cxn>
                  <a:cxn ang="0">
                    <a:pos x="122" y="87"/>
                  </a:cxn>
                  <a:cxn ang="0">
                    <a:pos x="121" y="95"/>
                  </a:cxn>
                  <a:cxn ang="0">
                    <a:pos x="118" y="103"/>
                  </a:cxn>
                  <a:cxn ang="0">
                    <a:pos x="114" y="110"/>
                  </a:cxn>
                  <a:cxn ang="0">
                    <a:pos x="111" y="115"/>
                  </a:cxn>
                  <a:cxn ang="0">
                    <a:pos x="101" y="126"/>
                  </a:cxn>
                  <a:cxn ang="0">
                    <a:pos x="101" y="126"/>
                  </a:cxn>
                  <a:cxn ang="0">
                    <a:pos x="95" y="130"/>
                  </a:cxn>
                  <a:cxn ang="0">
                    <a:pos x="88" y="134"/>
                  </a:cxn>
                  <a:cxn ang="0">
                    <a:pos x="73" y="140"/>
                  </a:cxn>
                  <a:cxn ang="0">
                    <a:pos x="55" y="143"/>
                  </a:cxn>
                  <a:cxn ang="0">
                    <a:pos x="36" y="144"/>
                  </a:cxn>
                  <a:cxn ang="0">
                    <a:pos x="36" y="144"/>
                  </a:cxn>
                  <a:cxn ang="0">
                    <a:pos x="14" y="143"/>
                  </a:cxn>
                  <a:cxn ang="0">
                    <a:pos x="0" y="141"/>
                  </a:cxn>
                  <a:cxn ang="0">
                    <a:pos x="0" y="3"/>
                  </a:cxn>
                  <a:cxn ang="0">
                    <a:pos x="32" y="118"/>
                  </a:cxn>
                  <a:cxn ang="0">
                    <a:pos x="32" y="118"/>
                  </a:cxn>
                  <a:cxn ang="0">
                    <a:pos x="43" y="118"/>
                  </a:cxn>
                  <a:cxn ang="0">
                    <a:pos x="43" y="118"/>
                  </a:cxn>
                  <a:cxn ang="0">
                    <a:pos x="53" y="118"/>
                  </a:cxn>
                  <a:cxn ang="0">
                    <a:pos x="62" y="115"/>
                  </a:cxn>
                  <a:cxn ang="0">
                    <a:pos x="70" y="113"/>
                  </a:cxn>
                  <a:cxn ang="0">
                    <a:pos x="78" y="107"/>
                  </a:cxn>
                  <a:cxn ang="0">
                    <a:pos x="83" y="100"/>
                  </a:cxn>
                  <a:cxn ang="0">
                    <a:pos x="86" y="91"/>
                  </a:cxn>
                  <a:cxn ang="0">
                    <a:pos x="89" y="81"/>
                  </a:cxn>
                  <a:cxn ang="0">
                    <a:pos x="91" y="69"/>
                  </a:cxn>
                  <a:cxn ang="0">
                    <a:pos x="91" y="69"/>
                  </a:cxn>
                  <a:cxn ang="0">
                    <a:pos x="89" y="59"/>
                  </a:cxn>
                  <a:cxn ang="0">
                    <a:pos x="88" y="49"/>
                  </a:cxn>
                  <a:cxn ang="0">
                    <a:pos x="83" y="42"/>
                  </a:cxn>
                  <a:cxn ang="0">
                    <a:pos x="79" y="36"/>
                  </a:cxn>
                  <a:cxn ang="0">
                    <a:pos x="72" y="31"/>
                  </a:cxn>
                  <a:cxn ang="0">
                    <a:pos x="65" y="28"/>
                  </a:cxn>
                  <a:cxn ang="0">
                    <a:pos x="56" y="25"/>
                  </a:cxn>
                  <a:cxn ang="0">
                    <a:pos x="46" y="25"/>
                  </a:cxn>
                  <a:cxn ang="0">
                    <a:pos x="46" y="25"/>
                  </a:cxn>
                  <a:cxn ang="0">
                    <a:pos x="37" y="25"/>
                  </a:cxn>
                  <a:cxn ang="0">
                    <a:pos x="32" y="26"/>
                  </a:cxn>
                  <a:cxn ang="0">
                    <a:pos x="32" y="118"/>
                  </a:cxn>
                </a:cxnLst>
                <a:rect l="0" t="0" r="r" b="b"/>
                <a:pathLst>
                  <a:path w="124" h="144">
                    <a:moveTo>
                      <a:pt x="0" y="3"/>
                    </a:moveTo>
                    <a:lnTo>
                      <a:pt x="0" y="3"/>
                    </a:lnTo>
                    <a:lnTo>
                      <a:pt x="19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60" y="0"/>
                    </a:lnTo>
                    <a:lnTo>
                      <a:pt x="76" y="3"/>
                    </a:lnTo>
                    <a:lnTo>
                      <a:pt x="89" y="9"/>
                    </a:lnTo>
                    <a:lnTo>
                      <a:pt x="101" y="15"/>
                    </a:lnTo>
                    <a:lnTo>
                      <a:pt x="101" y="15"/>
                    </a:lnTo>
                    <a:lnTo>
                      <a:pt x="111" y="25"/>
                    </a:lnTo>
                    <a:lnTo>
                      <a:pt x="115" y="31"/>
                    </a:lnTo>
                    <a:lnTo>
                      <a:pt x="118" y="36"/>
                    </a:lnTo>
                    <a:lnTo>
                      <a:pt x="121" y="44"/>
                    </a:lnTo>
                    <a:lnTo>
                      <a:pt x="122" y="51"/>
                    </a:lnTo>
                    <a:lnTo>
                      <a:pt x="124" y="59"/>
                    </a:lnTo>
                    <a:lnTo>
                      <a:pt x="124" y="68"/>
                    </a:lnTo>
                    <a:lnTo>
                      <a:pt x="124" y="68"/>
                    </a:lnTo>
                    <a:lnTo>
                      <a:pt x="124" y="78"/>
                    </a:lnTo>
                    <a:lnTo>
                      <a:pt x="122" y="87"/>
                    </a:lnTo>
                    <a:lnTo>
                      <a:pt x="121" y="95"/>
                    </a:lnTo>
                    <a:lnTo>
                      <a:pt x="118" y="103"/>
                    </a:lnTo>
                    <a:lnTo>
                      <a:pt x="114" y="110"/>
                    </a:lnTo>
                    <a:lnTo>
                      <a:pt x="111" y="115"/>
                    </a:lnTo>
                    <a:lnTo>
                      <a:pt x="101" y="126"/>
                    </a:lnTo>
                    <a:lnTo>
                      <a:pt x="101" y="126"/>
                    </a:lnTo>
                    <a:lnTo>
                      <a:pt x="95" y="130"/>
                    </a:lnTo>
                    <a:lnTo>
                      <a:pt x="88" y="134"/>
                    </a:lnTo>
                    <a:lnTo>
                      <a:pt x="73" y="140"/>
                    </a:lnTo>
                    <a:lnTo>
                      <a:pt x="55" y="143"/>
                    </a:lnTo>
                    <a:lnTo>
                      <a:pt x="36" y="144"/>
                    </a:lnTo>
                    <a:lnTo>
                      <a:pt x="36" y="144"/>
                    </a:lnTo>
                    <a:lnTo>
                      <a:pt x="14" y="143"/>
                    </a:lnTo>
                    <a:lnTo>
                      <a:pt x="0" y="141"/>
                    </a:lnTo>
                    <a:lnTo>
                      <a:pt x="0" y="3"/>
                    </a:lnTo>
                    <a:close/>
                    <a:moveTo>
                      <a:pt x="32" y="118"/>
                    </a:moveTo>
                    <a:lnTo>
                      <a:pt x="32" y="118"/>
                    </a:lnTo>
                    <a:lnTo>
                      <a:pt x="43" y="118"/>
                    </a:lnTo>
                    <a:lnTo>
                      <a:pt x="43" y="118"/>
                    </a:lnTo>
                    <a:lnTo>
                      <a:pt x="53" y="118"/>
                    </a:lnTo>
                    <a:lnTo>
                      <a:pt x="62" y="115"/>
                    </a:lnTo>
                    <a:lnTo>
                      <a:pt x="70" y="113"/>
                    </a:lnTo>
                    <a:lnTo>
                      <a:pt x="78" y="107"/>
                    </a:lnTo>
                    <a:lnTo>
                      <a:pt x="83" y="100"/>
                    </a:lnTo>
                    <a:lnTo>
                      <a:pt x="86" y="91"/>
                    </a:lnTo>
                    <a:lnTo>
                      <a:pt x="89" y="81"/>
                    </a:lnTo>
                    <a:lnTo>
                      <a:pt x="91" y="69"/>
                    </a:lnTo>
                    <a:lnTo>
                      <a:pt x="91" y="69"/>
                    </a:lnTo>
                    <a:lnTo>
                      <a:pt x="89" y="59"/>
                    </a:lnTo>
                    <a:lnTo>
                      <a:pt x="88" y="49"/>
                    </a:lnTo>
                    <a:lnTo>
                      <a:pt x="83" y="42"/>
                    </a:lnTo>
                    <a:lnTo>
                      <a:pt x="79" y="36"/>
                    </a:lnTo>
                    <a:lnTo>
                      <a:pt x="72" y="31"/>
                    </a:lnTo>
                    <a:lnTo>
                      <a:pt x="65" y="28"/>
                    </a:lnTo>
                    <a:lnTo>
                      <a:pt x="56" y="25"/>
                    </a:lnTo>
                    <a:lnTo>
                      <a:pt x="46" y="25"/>
                    </a:lnTo>
                    <a:lnTo>
                      <a:pt x="46" y="25"/>
                    </a:lnTo>
                    <a:lnTo>
                      <a:pt x="37" y="25"/>
                    </a:lnTo>
                    <a:lnTo>
                      <a:pt x="32" y="26"/>
                    </a:lnTo>
                    <a:lnTo>
                      <a:pt x="32" y="118"/>
                    </a:lnTo>
                    <a:close/>
                  </a:path>
                </a:pathLst>
              </a:custGeom>
              <a:solidFill>
                <a:srgbClr val="5C60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24" name="Freeform 12"/>
              <p:cNvSpPr>
                <a:spLocks noEditPoints="1"/>
              </p:cNvSpPr>
              <p:nvPr userDrawn="1"/>
            </p:nvSpPr>
            <p:spPr bwMode="auto">
              <a:xfrm>
                <a:off x="2525713" y="3437378"/>
                <a:ext cx="77788" cy="85725"/>
              </a:xfrm>
              <a:custGeom>
                <a:avLst/>
                <a:gdLst/>
                <a:ahLst/>
                <a:cxnLst>
                  <a:cxn ang="0">
                    <a:pos x="30" y="63"/>
                  </a:cxn>
                  <a:cxn ang="0">
                    <a:pos x="30" y="63"/>
                  </a:cxn>
                  <a:cxn ang="0">
                    <a:pos x="32" y="67"/>
                  </a:cxn>
                  <a:cxn ang="0">
                    <a:pos x="33" y="72"/>
                  </a:cxn>
                  <a:cxn ang="0">
                    <a:pos x="36" y="75"/>
                  </a:cxn>
                  <a:cxn ang="0">
                    <a:pos x="40" y="77"/>
                  </a:cxn>
                  <a:cxn ang="0">
                    <a:pos x="49" y="82"/>
                  </a:cxn>
                  <a:cxn ang="0">
                    <a:pos x="59" y="83"/>
                  </a:cxn>
                  <a:cxn ang="0">
                    <a:pos x="59" y="83"/>
                  </a:cxn>
                  <a:cxn ang="0">
                    <a:pos x="75" y="82"/>
                  </a:cxn>
                  <a:cxn ang="0">
                    <a:pos x="88" y="79"/>
                  </a:cxn>
                  <a:cxn ang="0">
                    <a:pos x="92" y="100"/>
                  </a:cxn>
                  <a:cxn ang="0">
                    <a:pos x="92" y="100"/>
                  </a:cxn>
                  <a:cxn ang="0">
                    <a:pos x="83" y="103"/>
                  </a:cxn>
                  <a:cxn ang="0">
                    <a:pos x="75" y="105"/>
                  </a:cxn>
                  <a:cxn ang="0">
                    <a:pos x="55" y="106"/>
                  </a:cxn>
                  <a:cxn ang="0">
                    <a:pos x="55" y="106"/>
                  </a:cxn>
                  <a:cxn ang="0">
                    <a:pos x="43" y="105"/>
                  </a:cxn>
                  <a:cxn ang="0">
                    <a:pos x="32" y="103"/>
                  </a:cxn>
                  <a:cxn ang="0">
                    <a:pos x="21" y="98"/>
                  </a:cxn>
                  <a:cxn ang="0">
                    <a:pos x="14" y="92"/>
                  </a:cxn>
                  <a:cxn ang="0">
                    <a:pos x="9" y="85"/>
                  </a:cxn>
                  <a:cxn ang="0">
                    <a:pos x="4" y="76"/>
                  </a:cxn>
                  <a:cxn ang="0">
                    <a:pos x="1" y="66"/>
                  </a:cxn>
                  <a:cxn ang="0">
                    <a:pos x="0" y="54"/>
                  </a:cxn>
                  <a:cxn ang="0">
                    <a:pos x="0" y="54"/>
                  </a:cxn>
                  <a:cxn ang="0">
                    <a:pos x="1" y="44"/>
                  </a:cxn>
                  <a:cxn ang="0">
                    <a:pos x="3" y="34"/>
                  </a:cxn>
                  <a:cxn ang="0">
                    <a:pos x="7" y="26"/>
                  </a:cxn>
                  <a:cxn ang="0">
                    <a:pos x="13" y="17"/>
                  </a:cxn>
                  <a:cxn ang="0">
                    <a:pos x="20" y="10"/>
                  </a:cxn>
                  <a:cxn ang="0">
                    <a:pos x="29" y="4"/>
                  </a:cxn>
                  <a:cxn ang="0">
                    <a:pos x="39" y="1"/>
                  </a:cxn>
                  <a:cxn ang="0">
                    <a:pos x="52" y="0"/>
                  </a:cxn>
                  <a:cxn ang="0">
                    <a:pos x="52" y="0"/>
                  </a:cxn>
                  <a:cxn ang="0">
                    <a:pos x="63" y="1"/>
                  </a:cxn>
                  <a:cxn ang="0">
                    <a:pos x="73" y="4"/>
                  </a:cxn>
                  <a:cxn ang="0">
                    <a:pos x="80" y="8"/>
                  </a:cxn>
                  <a:cxn ang="0">
                    <a:pos x="88" y="16"/>
                  </a:cxn>
                  <a:cxn ang="0">
                    <a:pos x="92" y="23"/>
                  </a:cxn>
                  <a:cxn ang="0">
                    <a:pos x="95" y="31"/>
                  </a:cxn>
                  <a:cxn ang="0">
                    <a:pos x="96" y="42"/>
                  </a:cxn>
                  <a:cxn ang="0">
                    <a:pos x="98" y="50"/>
                  </a:cxn>
                  <a:cxn ang="0">
                    <a:pos x="98" y="50"/>
                  </a:cxn>
                  <a:cxn ang="0">
                    <a:pos x="96" y="63"/>
                  </a:cxn>
                  <a:cxn ang="0">
                    <a:pos x="30" y="63"/>
                  </a:cxn>
                  <a:cxn ang="0">
                    <a:pos x="67" y="42"/>
                  </a:cxn>
                  <a:cxn ang="0">
                    <a:pos x="67" y="42"/>
                  </a:cxn>
                  <a:cxn ang="0">
                    <a:pos x="67" y="34"/>
                  </a:cxn>
                  <a:cxn ang="0">
                    <a:pos x="65" y="29"/>
                  </a:cxn>
                  <a:cxn ang="0">
                    <a:pos x="62" y="26"/>
                  </a:cxn>
                  <a:cxn ang="0">
                    <a:pos x="59" y="23"/>
                  </a:cxn>
                  <a:cxn ang="0">
                    <a:pos x="55" y="21"/>
                  </a:cxn>
                  <a:cxn ang="0">
                    <a:pos x="50" y="20"/>
                  </a:cxn>
                  <a:cxn ang="0">
                    <a:pos x="50" y="20"/>
                  </a:cxn>
                  <a:cxn ang="0">
                    <a:pos x="46" y="21"/>
                  </a:cxn>
                  <a:cxn ang="0">
                    <a:pos x="42" y="23"/>
                  </a:cxn>
                  <a:cxn ang="0">
                    <a:pos x="39" y="24"/>
                  </a:cxn>
                  <a:cxn ang="0">
                    <a:pos x="36" y="27"/>
                  </a:cxn>
                  <a:cxn ang="0">
                    <a:pos x="32" y="34"/>
                  </a:cxn>
                  <a:cxn ang="0">
                    <a:pos x="30" y="42"/>
                  </a:cxn>
                  <a:cxn ang="0">
                    <a:pos x="67" y="42"/>
                  </a:cxn>
                </a:cxnLst>
                <a:rect l="0" t="0" r="r" b="b"/>
                <a:pathLst>
                  <a:path w="98" h="106">
                    <a:moveTo>
                      <a:pt x="30" y="63"/>
                    </a:moveTo>
                    <a:lnTo>
                      <a:pt x="30" y="63"/>
                    </a:lnTo>
                    <a:lnTo>
                      <a:pt x="32" y="67"/>
                    </a:lnTo>
                    <a:lnTo>
                      <a:pt x="33" y="72"/>
                    </a:lnTo>
                    <a:lnTo>
                      <a:pt x="36" y="75"/>
                    </a:lnTo>
                    <a:lnTo>
                      <a:pt x="40" y="77"/>
                    </a:lnTo>
                    <a:lnTo>
                      <a:pt x="49" y="82"/>
                    </a:lnTo>
                    <a:lnTo>
                      <a:pt x="59" y="83"/>
                    </a:lnTo>
                    <a:lnTo>
                      <a:pt x="59" y="83"/>
                    </a:lnTo>
                    <a:lnTo>
                      <a:pt x="75" y="82"/>
                    </a:lnTo>
                    <a:lnTo>
                      <a:pt x="88" y="79"/>
                    </a:lnTo>
                    <a:lnTo>
                      <a:pt x="92" y="100"/>
                    </a:lnTo>
                    <a:lnTo>
                      <a:pt x="92" y="100"/>
                    </a:lnTo>
                    <a:lnTo>
                      <a:pt x="83" y="103"/>
                    </a:lnTo>
                    <a:lnTo>
                      <a:pt x="75" y="105"/>
                    </a:lnTo>
                    <a:lnTo>
                      <a:pt x="55" y="106"/>
                    </a:lnTo>
                    <a:lnTo>
                      <a:pt x="55" y="106"/>
                    </a:lnTo>
                    <a:lnTo>
                      <a:pt x="43" y="105"/>
                    </a:lnTo>
                    <a:lnTo>
                      <a:pt x="32" y="103"/>
                    </a:lnTo>
                    <a:lnTo>
                      <a:pt x="21" y="98"/>
                    </a:lnTo>
                    <a:lnTo>
                      <a:pt x="14" y="92"/>
                    </a:lnTo>
                    <a:lnTo>
                      <a:pt x="9" y="85"/>
                    </a:lnTo>
                    <a:lnTo>
                      <a:pt x="4" y="76"/>
                    </a:lnTo>
                    <a:lnTo>
                      <a:pt x="1" y="66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1" y="44"/>
                    </a:lnTo>
                    <a:lnTo>
                      <a:pt x="3" y="34"/>
                    </a:lnTo>
                    <a:lnTo>
                      <a:pt x="7" y="26"/>
                    </a:lnTo>
                    <a:lnTo>
                      <a:pt x="13" y="17"/>
                    </a:lnTo>
                    <a:lnTo>
                      <a:pt x="20" y="10"/>
                    </a:lnTo>
                    <a:lnTo>
                      <a:pt x="29" y="4"/>
                    </a:lnTo>
                    <a:lnTo>
                      <a:pt x="39" y="1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63" y="1"/>
                    </a:lnTo>
                    <a:lnTo>
                      <a:pt x="73" y="4"/>
                    </a:lnTo>
                    <a:lnTo>
                      <a:pt x="80" y="8"/>
                    </a:lnTo>
                    <a:lnTo>
                      <a:pt x="88" y="16"/>
                    </a:lnTo>
                    <a:lnTo>
                      <a:pt x="92" y="23"/>
                    </a:lnTo>
                    <a:lnTo>
                      <a:pt x="95" y="31"/>
                    </a:lnTo>
                    <a:lnTo>
                      <a:pt x="96" y="42"/>
                    </a:lnTo>
                    <a:lnTo>
                      <a:pt x="98" y="50"/>
                    </a:lnTo>
                    <a:lnTo>
                      <a:pt x="98" y="50"/>
                    </a:lnTo>
                    <a:lnTo>
                      <a:pt x="96" y="63"/>
                    </a:lnTo>
                    <a:lnTo>
                      <a:pt x="30" y="63"/>
                    </a:lnTo>
                    <a:close/>
                    <a:moveTo>
                      <a:pt x="67" y="42"/>
                    </a:moveTo>
                    <a:lnTo>
                      <a:pt x="67" y="42"/>
                    </a:lnTo>
                    <a:lnTo>
                      <a:pt x="67" y="34"/>
                    </a:lnTo>
                    <a:lnTo>
                      <a:pt x="65" y="29"/>
                    </a:lnTo>
                    <a:lnTo>
                      <a:pt x="62" y="26"/>
                    </a:lnTo>
                    <a:lnTo>
                      <a:pt x="59" y="23"/>
                    </a:lnTo>
                    <a:lnTo>
                      <a:pt x="55" y="21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46" y="21"/>
                    </a:lnTo>
                    <a:lnTo>
                      <a:pt x="42" y="23"/>
                    </a:lnTo>
                    <a:lnTo>
                      <a:pt x="39" y="24"/>
                    </a:lnTo>
                    <a:lnTo>
                      <a:pt x="36" y="27"/>
                    </a:lnTo>
                    <a:lnTo>
                      <a:pt x="32" y="34"/>
                    </a:lnTo>
                    <a:lnTo>
                      <a:pt x="30" y="42"/>
                    </a:lnTo>
                    <a:lnTo>
                      <a:pt x="67" y="42"/>
                    </a:lnTo>
                    <a:close/>
                  </a:path>
                </a:pathLst>
              </a:custGeom>
              <a:solidFill>
                <a:srgbClr val="5C60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25" name="Freeform 13"/>
              <p:cNvSpPr>
                <a:spLocks/>
              </p:cNvSpPr>
              <p:nvPr userDrawn="1"/>
            </p:nvSpPr>
            <p:spPr bwMode="auto">
              <a:xfrm>
                <a:off x="2613025" y="3437378"/>
                <a:ext cx="61913" cy="85725"/>
              </a:xfrm>
              <a:custGeom>
                <a:avLst/>
                <a:gdLst/>
                <a:ahLst/>
                <a:cxnLst>
                  <a:cxn ang="0">
                    <a:pos x="5" y="76"/>
                  </a:cxn>
                  <a:cxn ang="0">
                    <a:pos x="25" y="83"/>
                  </a:cxn>
                  <a:cxn ang="0">
                    <a:pos x="33" y="85"/>
                  </a:cxn>
                  <a:cxn ang="0">
                    <a:pos x="43" y="82"/>
                  </a:cxn>
                  <a:cxn ang="0">
                    <a:pos x="47" y="76"/>
                  </a:cxn>
                  <a:cxn ang="0">
                    <a:pos x="46" y="72"/>
                  </a:cxn>
                  <a:cxn ang="0">
                    <a:pos x="38" y="66"/>
                  </a:cxn>
                  <a:cxn ang="0">
                    <a:pos x="31" y="63"/>
                  </a:cxn>
                  <a:cxn ang="0">
                    <a:pos x="12" y="54"/>
                  </a:cxn>
                  <a:cxn ang="0">
                    <a:pos x="5" y="46"/>
                  </a:cxn>
                  <a:cxn ang="0">
                    <a:pos x="2" y="37"/>
                  </a:cxn>
                  <a:cxn ang="0">
                    <a:pos x="2" y="33"/>
                  </a:cxn>
                  <a:cxn ang="0">
                    <a:pos x="5" y="20"/>
                  </a:cxn>
                  <a:cxn ang="0">
                    <a:pos x="14" y="8"/>
                  </a:cxn>
                  <a:cxn ang="0">
                    <a:pos x="27" y="3"/>
                  </a:cxn>
                  <a:cxn ang="0">
                    <a:pos x="44" y="0"/>
                  </a:cxn>
                  <a:cxn ang="0">
                    <a:pos x="53" y="0"/>
                  </a:cxn>
                  <a:cxn ang="0">
                    <a:pos x="73" y="6"/>
                  </a:cxn>
                  <a:cxn ang="0">
                    <a:pos x="67" y="27"/>
                  </a:cxn>
                  <a:cxn ang="0">
                    <a:pos x="51" y="21"/>
                  </a:cxn>
                  <a:cxn ang="0">
                    <a:pos x="46" y="21"/>
                  </a:cxn>
                  <a:cxn ang="0">
                    <a:pos x="35" y="24"/>
                  </a:cxn>
                  <a:cxn ang="0">
                    <a:pos x="33" y="30"/>
                  </a:cxn>
                  <a:cxn ang="0">
                    <a:pos x="34" y="33"/>
                  </a:cxn>
                  <a:cxn ang="0">
                    <a:pos x="41" y="39"/>
                  </a:cxn>
                  <a:cxn ang="0">
                    <a:pos x="50" y="42"/>
                  </a:cxn>
                  <a:cxn ang="0">
                    <a:pos x="67" y="50"/>
                  </a:cxn>
                  <a:cxn ang="0">
                    <a:pos x="73" y="59"/>
                  </a:cxn>
                  <a:cxn ang="0">
                    <a:pos x="77" y="73"/>
                  </a:cxn>
                  <a:cxn ang="0">
                    <a:pos x="76" y="80"/>
                  </a:cxn>
                  <a:cxn ang="0">
                    <a:pos x="71" y="92"/>
                  </a:cxn>
                  <a:cxn ang="0">
                    <a:pos x="60" y="100"/>
                  </a:cxn>
                  <a:cxn ang="0">
                    <a:pos x="43" y="106"/>
                  </a:cxn>
                  <a:cxn ang="0">
                    <a:pos x="33" y="106"/>
                  </a:cxn>
                  <a:cxn ang="0">
                    <a:pos x="14" y="105"/>
                  </a:cxn>
                  <a:cxn ang="0">
                    <a:pos x="0" y="99"/>
                  </a:cxn>
                </a:cxnLst>
                <a:rect l="0" t="0" r="r" b="b"/>
                <a:pathLst>
                  <a:path w="77" h="106">
                    <a:moveTo>
                      <a:pt x="5" y="76"/>
                    </a:moveTo>
                    <a:lnTo>
                      <a:pt x="5" y="76"/>
                    </a:lnTo>
                    <a:lnTo>
                      <a:pt x="18" y="82"/>
                    </a:lnTo>
                    <a:lnTo>
                      <a:pt x="25" y="83"/>
                    </a:lnTo>
                    <a:lnTo>
                      <a:pt x="33" y="85"/>
                    </a:lnTo>
                    <a:lnTo>
                      <a:pt x="33" y="85"/>
                    </a:lnTo>
                    <a:lnTo>
                      <a:pt x="38" y="83"/>
                    </a:lnTo>
                    <a:lnTo>
                      <a:pt x="43" y="82"/>
                    </a:lnTo>
                    <a:lnTo>
                      <a:pt x="46" y="79"/>
                    </a:lnTo>
                    <a:lnTo>
                      <a:pt x="47" y="76"/>
                    </a:lnTo>
                    <a:lnTo>
                      <a:pt x="47" y="76"/>
                    </a:lnTo>
                    <a:lnTo>
                      <a:pt x="46" y="72"/>
                    </a:lnTo>
                    <a:lnTo>
                      <a:pt x="43" y="69"/>
                    </a:lnTo>
                    <a:lnTo>
                      <a:pt x="38" y="66"/>
                    </a:lnTo>
                    <a:lnTo>
                      <a:pt x="31" y="63"/>
                    </a:lnTo>
                    <a:lnTo>
                      <a:pt x="31" y="63"/>
                    </a:lnTo>
                    <a:lnTo>
                      <a:pt x="18" y="57"/>
                    </a:lnTo>
                    <a:lnTo>
                      <a:pt x="12" y="54"/>
                    </a:lnTo>
                    <a:lnTo>
                      <a:pt x="8" y="50"/>
                    </a:lnTo>
                    <a:lnTo>
                      <a:pt x="5" y="46"/>
                    </a:lnTo>
                    <a:lnTo>
                      <a:pt x="4" y="42"/>
                    </a:lnTo>
                    <a:lnTo>
                      <a:pt x="2" y="37"/>
                    </a:lnTo>
                    <a:lnTo>
                      <a:pt x="2" y="33"/>
                    </a:lnTo>
                    <a:lnTo>
                      <a:pt x="2" y="33"/>
                    </a:lnTo>
                    <a:lnTo>
                      <a:pt x="2" y="26"/>
                    </a:lnTo>
                    <a:lnTo>
                      <a:pt x="5" y="20"/>
                    </a:lnTo>
                    <a:lnTo>
                      <a:pt x="8" y="14"/>
                    </a:lnTo>
                    <a:lnTo>
                      <a:pt x="14" y="8"/>
                    </a:lnTo>
                    <a:lnTo>
                      <a:pt x="20" y="6"/>
                    </a:lnTo>
                    <a:lnTo>
                      <a:pt x="27" y="3"/>
                    </a:lnTo>
                    <a:lnTo>
                      <a:pt x="34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53" y="0"/>
                    </a:lnTo>
                    <a:lnTo>
                      <a:pt x="60" y="1"/>
                    </a:lnTo>
                    <a:lnTo>
                      <a:pt x="73" y="6"/>
                    </a:lnTo>
                    <a:lnTo>
                      <a:pt x="67" y="27"/>
                    </a:lnTo>
                    <a:lnTo>
                      <a:pt x="67" y="27"/>
                    </a:lnTo>
                    <a:lnTo>
                      <a:pt x="57" y="23"/>
                    </a:lnTo>
                    <a:lnTo>
                      <a:pt x="51" y="21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40" y="21"/>
                    </a:lnTo>
                    <a:lnTo>
                      <a:pt x="35" y="24"/>
                    </a:lnTo>
                    <a:lnTo>
                      <a:pt x="34" y="26"/>
                    </a:lnTo>
                    <a:lnTo>
                      <a:pt x="33" y="30"/>
                    </a:lnTo>
                    <a:lnTo>
                      <a:pt x="33" y="30"/>
                    </a:lnTo>
                    <a:lnTo>
                      <a:pt x="34" y="33"/>
                    </a:lnTo>
                    <a:lnTo>
                      <a:pt x="37" y="36"/>
                    </a:lnTo>
                    <a:lnTo>
                      <a:pt x="41" y="39"/>
                    </a:lnTo>
                    <a:lnTo>
                      <a:pt x="50" y="42"/>
                    </a:lnTo>
                    <a:lnTo>
                      <a:pt x="50" y="42"/>
                    </a:lnTo>
                    <a:lnTo>
                      <a:pt x="61" y="47"/>
                    </a:lnTo>
                    <a:lnTo>
                      <a:pt x="67" y="50"/>
                    </a:lnTo>
                    <a:lnTo>
                      <a:pt x="70" y="54"/>
                    </a:lnTo>
                    <a:lnTo>
                      <a:pt x="73" y="59"/>
                    </a:lnTo>
                    <a:lnTo>
                      <a:pt x="76" y="63"/>
                    </a:lnTo>
                    <a:lnTo>
                      <a:pt x="77" y="73"/>
                    </a:lnTo>
                    <a:lnTo>
                      <a:pt x="77" y="73"/>
                    </a:lnTo>
                    <a:lnTo>
                      <a:pt x="76" y="80"/>
                    </a:lnTo>
                    <a:lnTo>
                      <a:pt x="74" y="86"/>
                    </a:lnTo>
                    <a:lnTo>
                      <a:pt x="71" y="92"/>
                    </a:lnTo>
                    <a:lnTo>
                      <a:pt x="66" y="98"/>
                    </a:lnTo>
                    <a:lnTo>
                      <a:pt x="60" y="100"/>
                    </a:lnTo>
                    <a:lnTo>
                      <a:pt x="51" y="103"/>
                    </a:lnTo>
                    <a:lnTo>
                      <a:pt x="43" y="106"/>
                    </a:lnTo>
                    <a:lnTo>
                      <a:pt x="33" y="106"/>
                    </a:lnTo>
                    <a:lnTo>
                      <a:pt x="33" y="106"/>
                    </a:lnTo>
                    <a:lnTo>
                      <a:pt x="23" y="106"/>
                    </a:lnTo>
                    <a:lnTo>
                      <a:pt x="14" y="105"/>
                    </a:lnTo>
                    <a:lnTo>
                      <a:pt x="7" y="102"/>
                    </a:lnTo>
                    <a:lnTo>
                      <a:pt x="0" y="99"/>
                    </a:lnTo>
                    <a:lnTo>
                      <a:pt x="5" y="76"/>
                    </a:lnTo>
                    <a:close/>
                  </a:path>
                </a:pathLst>
              </a:custGeom>
              <a:solidFill>
                <a:srgbClr val="5C60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26" name="Freeform 14"/>
              <p:cNvSpPr>
                <a:spLocks/>
              </p:cNvSpPr>
              <p:nvPr userDrawn="1"/>
            </p:nvSpPr>
            <p:spPr bwMode="auto">
              <a:xfrm>
                <a:off x="2689225" y="3402453"/>
                <a:ext cx="84138" cy="119063"/>
              </a:xfrm>
              <a:custGeom>
                <a:avLst/>
                <a:gdLst/>
                <a:ahLst/>
                <a:cxnLst>
                  <a:cxn ang="0">
                    <a:pos x="31" y="89"/>
                  </a:cxn>
                  <a:cxn ang="0">
                    <a:pos x="33" y="89"/>
                  </a:cxn>
                  <a:cxn ang="0">
                    <a:pos x="33" y="89"/>
                  </a:cxn>
                  <a:cxn ang="0">
                    <a:pos x="40" y="78"/>
                  </a:cxn>
                  <a:cxn ang="0">
                    <a:pos x="60" y="46"/>
                  </a:cxn>
                  <a:cxn ang="0">
                    <a:pos x="99" y="46"/>
                  </a:cxn>
                  <a:cxn ang="0">
                    <a:pos x="62" y="88"/>
                  </a:cxn>
                  <a:cxn ang="0">
                    <a:pos x="105" y="150"/>
                  </a:cxn>
                  <a:cxn ang="0">
                    <a:pos x="64" y="150"/>
                  </a:cxn>
                  <a:cxn ang="0">
                    <a:pos x="40" y="107"/>
                  </a:cxn>
                  <a:cxn ang="0">
                    <a:pos x="31" y="117"/>
                  </a:cxn>
                  <a:cxn ang="0">
                    <a:pos x="31" y="150"/>
                  </a:cxn>
                  <a:cxn ang="0">
                    <a:pos x="0" y="150"/>
                  </a:cxn>
                  <a:cxn ang="0">
                    <a:pos x="0" y="0"/>
                  </a:cxn>
                  <a:cxn ang="0">
                    <a:pos x="31" y="0"/>
                  </a:cxn>
                  <a:cxn ang="0">
                    <a:pos x="31" y="89"/>
                  </a:cxn>
                </a:cxnLst>
                <a:rect l="0" t="0" r="r" b="b"/>
                <a:pathLst>
                  <a:path w="105" h="150">
                    <a:moveTo>
                      <a:pt x="31" y="89"/>
                    </a:moveTo>
                    <a:lnTo>
                      <a:pt x="33" y="89"/>
                    </a:lnTo>
                    <a:lnTo>
                      <a:pt x="33" y="89"/>
                    </a:lnTo>
                    <a:lnTo>
                      <a:pt x="40" y="78"/>
                    </a:lnTo>
                    <a:lnTo>
                      <a:pt x="60" y="46"/>
                    </a:lnTo>
                    <a:lnTo>
                      <a:pt x="99" y="46"/>
                    </a:lnTo>
                    <a:lnTo>
                      <a:pt x="62" y="88"/>
                    </a:lnTo>
                    <a:lnTo>
                      <a:pt x="105" y="150"/>
                    </a:lnTo>
                    <a:lnTo>
                      <a:pt x="64" y="150"/>
                    </a:lnTo>
                    <a:lnTo>
                      <a:pt x="40" y="107"/>
                    </a:lnTo>
                    <a:lnTo>
                      <a:pt x="31" y="117"/>
                    </a:lnTo>
                    <a:lnTo>
                      <a:pt x="31" y="150"/>
                    </a:lnTo>
                    <a:lnTo>
                      <a:pt x="0" y="150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89"/>
                    </a:lnTo>
                    <a:close/>
                  </a:path>
                </a:pathLst>
              </a:custGeom>
              <a:solidFill>
                <a:srgbClr val="5C60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27" name="Freeform 15"/>
              <p:cNvSpPr>
                <a:spLocks/>
              </p:cNvSpPr>
              <p:nvPr userDrawn="1"/>
            </p:nvSpPr>
            <p:spPr bwMode="auto">
              <a:xfrm>
                <a:off x="2773363" y="3416741"/>
                <a:ext cx="53975" cy="106363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44" y="28"/>
                  </a:cxn>
                  <a:cxn ang="0">
                    <a:pos x="67" y="28"/>
                  </a:cxn>
                  <a:cxn ang="0">
                    <a:pos x="67" y="53"/>
                  </a:cxn>
                  <a:cxn ang="0">
                    <a:pos x="44" y="53"/>
                  </a:cxn>
                  <a:cxn ang="0">
                    <a:pos x="44" y="89"/>
                  </a:cxn>
                  <a:cxn ang="0">
                    <a:pos x="44" y="89"/>
                  </a:cxn>
                  <a:cxn ang="0">
                    <a:pos x="44" y="97"/>
                  </a:cxn>
                  <a:cxn ang="0">
                    <a:pos x="47" y="103"/>
                  </a:cxn>
                  <a:cxn ang="0">
                    <a:pos x="51" y="106"/>
                  </a:cxn>
                  <a:cxn ang="0">
                    <a:pos x="57" y="107"/>
                  </a:cxn>
                  <a:cxn ang="0">
                    <a:pos x="57" y="107"/>
                  </a:cxn>
                  <a:cxn ang="0">
                    <a:pos x="66" y="106"/>
                  </a:cxn>
                  <a:cxn ang="0">
                    <a:pos x="67" y="130"/>
                  </a:cxn>
                  <a:cxn ang="0">
                    <a:pos x="67" y="130"/>
                  </a:cxn>
                  <a:cxn ang="0">
                    <a:pos x="59" y="133"/>
                  </a:cxn>
                  <a:cxn ang="0">
                    <a:pos x="46" y="133"/>
                  </a:cxn>
                  <a:cxn ang="0">
                    <a:pos x="46" y="133"/>
                  </a:cxn>
                  <a:cxn ang="0">
                    <a:pos x="38" y="133"/>
                  </a:cxn>
                  <a:cxn ang="0">
                    <a:pos x="31" y="130"/>
                  </a:cxn>
                  <a:cxn ang="0">
                    <a:pos x="27" y="127"/>
                  </a:cxn>
                  <a:cxn ang="0">
                    <a:pos x="21" y="125"/>
                  </a:cxn>
                  <a:cxn ang="0">
                    <a:pos x="21" y="125"/>
                  </a:cxn>
                  <a:cxn ang="0">
                    <a:pos x="18" y="119"/>
                  </a:cxn>
                  <a:cxn ang="0">
                    <a:pos x="16" y="113"/>
                  </a:cxn>
                  <a:cxn ang="0">
                    <a:pos x="14" y="104"/>
                  </a:cxn>
                  <a:cxn ang="0">
                    <a:pos x="13" y="94"/>
                  </a:cxn>
                  <a:cxn ang="0">
                    <a:pos x="13" y="53"/>
                  </a:cxn>
                  <a:cxn ang="0">
                    <a:pos x="0" y="53"/>
                  </a:cxn>
                  <a:cxn ang="0">
                    <a:pos x="0" y="28"/>
                  </a:cxn>
                  <a:cxn ang="0">
                    <a:pos x="13" y="28"/>
                  </a:cxn>
                  <a:cxn ang="0">
                    <a:pos x="13" y="7"/>
                  </a:cxn>
                  <a:cxn ang="0">
                    <a:pos x="44" y="0"/>
                  </a:cxn>
                </a:cxnLst>
                <a:rect l="0" t="0" r="r" b="b"/>
                <a:pathLst>
                  <a:path w="67" h="133">
                    <a:moveTo>
                      <a:pt x="44" y="0"/>
                    </a:moveTo>
                    <a:lnTo>
                      <a:pt x="44" y="28"/>
                    </a:lnTo>
                    <a:lnTo>
                      <a:pt x="67" y="28"/>
                    </a:lnTo>
                    <a:lnTo>
                      <a:pt x="67" y="53"/>
                    </a:lnTo>
                    <a:lnTo>
                      <a:pt x="44" y="53"/>
                    </a:lnTo>
                    <a:lnTo>
                      <a:pt x="44" y="89"/>
                    </a:lnTo>
                    <a:lnTo>
                      <a:pt x="44" y="89"/>
                    </a:lnTo>
                    <a:lnTo>
                      <a:pt x="44" y="97"/>
                    </a:lnTo>
                    <a:lnTo>
                      <a:pt x="47" y="103"/>
                    </a:lnTo>
                    <a:lnTo>
                      <a:pt x="51" y="106"/>
                    </a:lnTo>
                    <a:lnTo>
                      <a:pt x="57" y="107"/>
                    </a:lnTo>
                    <a:lnTo>
                      <a:pt x="57" y="107"/>
                    </a:lnTo>
                    <a:lnTo>
                      <a:pt x="66" y="106"/>
                    </a:lnTo>
                    <a:lnTo>
                      <a:pt x="67" y="130"/>
                    </a:lnTo>
                    <a:lnTo>
                      <a:pt x="67" y="130"/>
                    </a:lnTo>
                    <a:lnTo>
                      <a:pt x="59" y="133"/>
                    </a:lnTo>
                    <a:lnTo>
                      <a:pt x="46" y="133"/>
                    </a:lnTo>
                    <a:lnTo>
                      <a:pt x="46" y="133"/>
                    </a:lnTo>
                    <a:lnTo>
                      <a:pt x="38" y="133"/>
                    </a:lnTo>
                    <a:lnTo>
                      <a:pt x="31" y="130"/>
                    </a:lnTo>
                    <a:lnTo>
                      <a:pt x="27" y="127"/>
                    </a:lnTo>
                    <a:lnTo>
                      <a:pt x="21" y="125"/>
                    </a:lnTo>
                    <a:lnTo>
                      <a:pt x="21" y="125"/>
                    </a:lnTo>
                    <a:lnTo>
                      <a:pt x="18" y="119"/>
                    </a:lnTo>
                    <a:lnTo>
                      <a:pt x="16" y="113"/>
                    </a:lnTo>
                    <a:lnTo>
                      <a:pt x="14" y="104"/>
                    </a:lnTo>
                    <a:lnTo>
                      <a:pt x="13" y="94"/>
                    </a:lnTo>
                    <a:lnTo>
                      <a:pt x="13" y="53"/>
                    </a:lnTo>
                    <a:lnTo>
                      <a:pt x="0" y="53"/>
                    </a:lnTo>
                    <a:lnTo>
                      <a:pt x="0" y="28"/>
                    </a:lnTo>
                    <a:lnTo>
                      <a:pt x="13" y="28"/>
                    </a:lnTo>
                    <a:lnTo>
                      <a:pt x="13" y="7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5C60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28" name="Freeform 16"/>
              <p:cNvSpPr>
                <a:spLocks noEditPoints="1"/>
              </p:cNvSpPr>
              <p:nvPr userDrawn="1"/>
            </p:nvSpPr>
            <p:spPr bwMode="auto">
              <a:xfrm>
                <a:off x="2835275" y="3437378"/>
                <a:ext cx="85725" cy="85725"/>
              </a:xfrm>
              <a:custGeom>
                <a:avLst/>
                <a:gdLst/>
                <a:ahLst/>
                <a:cxnLst>
                  <a:cxn ang="0">
                    <a:pos x="106" y="52"/>
                  </a:cxn>
                  <a:cxn ang="0">
                    <a:pos x="102" y="76"/>
                  </a:cxn>
                  <a:cxn ang="0">
                    <a:pos x="90" y="93"/>
                  </a:cxn>
                  <a:cxn ang="0">
                    <a:pos x="73" y="103"/>
                  </a:cxn>
                  <a:cxn ang="0">
                    <a:pos x="53" y="106"/>
                  </a:cxn>
                  <a:cxn ang="0">
                    <a:pos x="41" y="106"/>
                  </a:cxn>
                  <a:cxn ang="0">
                    <a:pos x="23" y="99"/>
                  </a:cxn>
                  <a:cxn ang="0">
                    <a:pos x="8" y="85"/>
                  </a:cxn>
                  <a:cxn ang="0">
                    <a:pos x="1" y="66"/>
                  </a:cxn>
                  <a:cxn ang="0">
                    <a:pos x="0" y="53"/>
                  </a:cxn>
                  <a:cxn ang="0">
                    <a:pos x="4" y="31"/>
                  </a:cxn>
                  <a:cxn ang="0">
                    <a:pos x="14" y="14"/>
                  </a:cxn>
                  <a:cxn ang="0">
                    <a:pos x="31" y="3"/>
                  </a:cxn>
                  <a:cxn ang="0">
                    <a:pos x="54" y="0"/>
                  </a:cxn>
                  <a:cxn ang="0">
                    <a:pos x="66" y="0"/>
                  </a:cxn>
                  <a:cxn ang="0">
                    <a:pos x="84" y="8"/>
                  </a:cxn>
                  <a:cxn ang="0">
                    <a:pos x="99" y="21"/>
                  </a:cxn>
                  <a:cxn ang="0">
                    <a:pos x="106" y="40"/>
                  </a:cxn>
                  <a:cxn ang="0">
                    <a:pos x="106" y="52"/>
                  </a:cxn>
                  <a:cxn ang="0">
                    <a:pos x="33" y="53"/>
                  </a:cxn>
                  <a:cxn ang="0">
                    <a:pos x="36" y="70"/>
                  </a:cxn>
                  <a:cxn ang="0">
                    <a:pos x="41" y="79"/>
                  </a:cxn>
                  <a:cxn ang="0">
                    <a:pos x="49" y="83"/>
                  </a:cxn>
                  <a:cxn ang="0">
                    <a:pos x="53" y="83"/>
                  </a:cxn>
                  <a:cxn ang="0">
                    <a:pos x="62" y="82"/>
                  </a:cxn>
                  <a:cxn ang="0">
                    <a:pos x="69" y="75"/>
                  </a:cxn>
                  <a:cxn ang="0">
                    <a:pos x="73" y="66"/>
                  </a:cxn>
                  <a:cxn ang="0">
                    <a:pos x="74" y="53"/>
                  </a:cxn>
                  <a:cxn ang="0">
                    <a:pos x="69" y="31"/>
                  </a:cxn>
                  <a:cxn ang="0">
                    <a:pos x="63" y="24"/>
                  </a:cxn>
                  <a:cxn ang="0">
                    <a:pos x="53" y="21"/>
                  </a:cxn>
                  <a:cxn ang="0">
                    <a:pos x="49" y="23"/>
                  </a:cxn>
                  <a:cxn ang="0">
                    <a:pos x="40" y="27"/>
                  </a:cxn>
                  <a:cxn ang="0">
                    <a:pos x="34" y="42"/>
                  </a:cxn>
                  <a:cxn ang="0">
                    <a:pos x="33" y="53"/>
                  </a:cxn>
                </a:cxnLst>
                <a:rect l="0" t="0" r="r" b="b"/>
                <a:pathLst>
                  <a:path w="106" h="106">
                    <a:moveTo>
                      <a:pt x="106" y="52"/>
                    </a:moveTo>
                    <a:lnTo>
                      <a:pt x="106" y="52"/>
                    </a:lnTo>
                    <a:lnTo>
                      <a:pt x="106" y="65"/>
                    </a:lnTo>
                    <a:lnTo>
                      <a:pt x="102" y="76"/>
                    </a:lnTo>
                    <a:lnTo>
                      <a:pt x="97" y="86"/>
                    </a:lnTo>
                    <a:lnTo>
                      <a:pt x="90" y="93"/>
                    </a:lnTo>
                    <a:lnTo>
                      <a:pt x="82" y="99"/>
                    </a:lnTo>
                    <a:lnTo>
                      <a:pt x="73" y="103"/>
                    </a:lnTo>
                    <a:lnTo>
                      <a:pt x="63" y="106"/>
                    </a:lnTo>
                    <a:lnTo>
                      <a:pt x="53" y="106"/>
                    </a:lnTo>
                    <a:lnTo>
                      <a:pt x="53" y="106"/>
                    </a:lnTo>
                    <a:lnTo>
                      <a:pt x="41" y="106"/>
                    </a:lnTo>
                    <a:lnTo>
                      <a:pt x="31" y="103"/>
                    </a:lnTo>
                    <a:lnTo>
                      <a:pt x="23" y="99"/>
                    </a:lnTo>
                    <a:lnTo>
                      <a:pt x="16" y="92"/>
                    </a:lnTo>
                    <a:lnTo>
                      <a:pt x="8" y="85"/>
                    </a:lnTo>
                    <a:lnTo>
                      <a:pt x="4" y="76"/>
                    </a:lnTo>
                    <a:lnTo>
                      <a:pt x="1" y="66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1" y="42"/>
                    </a:lnTo>
                    <a:lnTo>
                      <a:pt x="4" y="31"/>
                    </a:lnTo>
                    <a:lnTo>
                      <a:pt x="8" y="21"/>
                    </a:lnTo>
                    <a:lnTo>
                      <a:pt x="14" y="14"/>
                    </a:lnTo>
                    <a:lnTo>
                      <a:pt x="23" y="8"/>
                    </a:lnTo>
                    <a:lnTo>
                      <a:pt x="31" y="3"/>
                    </a:lnTo>
                    <a:lnTo>
                      <a:pt x="43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66" y="0"/>
                    </a:lnTo>
                    <a:lnTo>
                      <a:pt x="76" y="3"/>
                    </a:lnTo>
                    <a:lnTo>
                      <a:pt x="84" y="8"/>
                    </a:lnTo>
                    <a:lnTo>
                      <a:pt x="92" y="14"/>
                    </a:lnTo>
                    <a:lnTo>
                      <a:pt x="99" y="21"/>
                    </a:lnTo>
                    <a:lnTo>
                      <a:pt x="103" y="30"/>
                    </a:lnTo>
                    <a:lnTo>
                      <a:pt x="106" y="40"/>
                    </a:lnTo>
                    <a:lnTo>
                      <a:pt x="106" y="52"/>
                    </a:lnTo>
                    <a:lnTo>
                      <a:pt x="106" y="52"/>
                    </a:lnTo>
                    <a:close/>
                    <a:moveTo>
                      <a:pt x="33" y="53"/>
                    </a:moveTo>
                    <a:lnTo>
                      <a:pt x="33" y="53"/>
                    </a:lnTo>
                    <a:lnTo>
                      <a:pt x="34" y="65"/>
                    </a:lnTo>
                    <a:lnTo>
                      <a:pt x="36" y="70"/>
                    </a:lnTo>
                    <a:lnTo>
                      <a:pt x="39" y="75"/>
                    </a:lnTo>
                    <a:lnTo>
                      <a:pt x="41" y="79"/>
                    </a:lnTo>
                    <a:lnTo>
                      <a:pt x="44" y="82"/>
                    </a:lnTo>
                    <a:lnTo>
                      <a:pt x="49" y="83"/>
                    </a:lnTo>
                    <a:lnTo>
                      <a:pt x="53" y="83"/>
                    </a:lnTo>
                    <a:lnTo>
                      <a:pt x="53" y="83"/>
                    </a:lnTo>
                    <a:lnTo>
                      <a:pt x="57" y="83"/>
                    </a:lnTo>
                    <a:lnTo>
                      <a:pt x="62" y="82"/>
                    </a:lnTo>
                    <a:lnTo>
                      <a:pt x="66" y="79"/>
                    </a:lnTo>
                    <a:lnTo>
                      <a:pt x="69" y="75"/>
                    </a:lnTo>
                    <a:lnTo>
                      <a:pt x="70" y="70"/>
                    </a:lnTo>
                    <a:lnTo>
                      <a:pt x="73" y="66"/>
                    </a:lnTo>
                    <a:lnTo>
                      <a:pt x="74" y="53"/>
                    </a:lnTo>
                    <a:lnTo>
                      <a:pt x="74" y="53"/>
                    </a:lnTo>
                    <a:lnTo>
                      <a:pt x="73" y="42"/>
                    </a:lnTo>
                    <a:lnTo>
                      <a:pt x="69" y="31"/>
                    </a:lnTo>
                    <a:lnTo>
                      <a:pt x="66" y="27"/>
                    </a:lnTo>
                    <a:lnTo>
                      <a:pt x="63" y="24"/>
                    </a:lnTo>
                    <a:lnTo>
                      <a:pt x="59" y="23"/>
                    </a:lnTo>
                    <a:lnTo>
                      <a:pt x="53" y="21"/>
                    </a:lnTo>
                    <a:lnTo>
                      <a:pt x="53" y="21"/>
                    </a:lnTo>
                    <a:lnTo>
                      <a:pt x="49" y="23"/>
                    </a:lnTo>
                    <a:lnTo>
                      <a:pt x="44" y="24"/>
                    </a:lnTo>
                    <a:lnTo>
                      <a:pt x="40" y="27"/>
                    </a:lnTo>
                    <a:lnTo>
                      <a:pt x="37" y="31"/>
                    </a:lnTo>
                    <a:lnTo>
                      <a:pt x="34" y="42"/>
                    </a:lnTo>
                    <a:lnTo>
                      <a:pt x="33" y="53"/>
                    </a:lnTo>
                    <a:lnTo>
                      <a:pt x="33" y="53"/>
                    </a:lnTo>
                    <a:close/>
                  </a:path>
                </a:pathLst>
              </a:custGeom>
              <a:solidFill>
                <a:srgbClr val="5C60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29" name="Freeform 17"/>
              <p:cNvSpPr>
                <a:spLocks noEditPoints="1"/>
              </p:cNvSpPr>
              <p:nvPr userDrawn="1"/>
            </p:nvSpPr>
            <p:spPr bwMode="auto">
              <a:xfrm>
                <a:off x="2936875" y="3437378"/>
                <a:ext cx="82550" cy="115888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27" y="1"/>
                  </a:cxn>
                  <a:cxn ang="0">
                    <a:pos x="29" y="16"/>
                  </a:cxn>
                  <a:cxn ang="0">
                    <a:pos x="36" y="8"/>
                  </a:cxn>
                  <a:cxn ang="0">
                    <a:pos x="52" y="0"/>
                  </a:cxn>
                  <a:cxn ang="0">
                    <a:pos x="63" y="0"/>
                  </a:cxn>
                  <a:cxn ang="0">
                    <a:pos x="79" y="3"/>
                  </a:cxn>
                  <a:cxn ang="0">
                    <a:pos x="92" y="13"/>
                  </a:cxn>
                  <a:cxn ang="0">
                    <a:pos x="102" y="30"/>
                  </a:cxn>
                  <a:cxn ang="0">
                    <a:pos x="105" y="52"/>
                  </a:cxn>
                  <a:cxn ang="0">
                    <a:pos x="105" y="65"/>
                  </a:cxn>
                  <a:cxn ang="0">
                    <a:pos x="96" y="86"/>
                  </a:cxn>
                  <a:cxn ang="0">
                    <a:pos x="83" y="99"/>
                  </a:cxn>
                  <a:cxn ang="0">
                    <a:pos x="68" y="106"/>
                  </a:cxn>
                  <a:cxn ang="0">
                    <a:pos x="59" y="106"/>
                  </a:cxn>
                  <a:cxn ang="0">
                    <a:pos x="43" y="103"/>
                  </a:cxn>
                  <a:cxn ang="0">
                    <a:pos x="33" y="95"/>
                  </a:cxn>
                  <a:cxn ang="0">
                    <a:pos x="32" y="145"/>
                  </a:cxn>
                  <a:cxn ang="0">
                    <a:pos x="0" y="36"/>
                  </a:cxn>
                  <a:cxn ang="0">
                    <a:pos x="32" y="60"/>
                  </a:cxn>
                  <a:cxn ang="0">
                    <a:pos x="33" y="67"/>
                  </a:cxn>
                  <a:cxn ang="0">
                    <a:pos x="39" y="77"/>
                  </a:cxn>
                  <a:cxn ang="0">
                    <a:pos x="52" y="82"/>
                  </a:cxn>
                  <a:cxn ang="0">
                    <a:pos x="56" y="82"/>
                  </a:cxn>
                  <a:cxn ang="0">
                    <a:pos x="65" y="77"/>
                  </a:cxn>
                  <a:cxn ang="0">
                    <a:pos x="71" y="70"/>
                  </a:cxn>
                  <a:cxn ang="0">
                    <a:pos x="73" y="53"/>
                  </a:cxn>
                  <a:cxn ang="0">
                    <a:pos x="72" y="42"/>
                  </a:cxn>
                  <a:cxn ang="0">
                    <a:pos x="68" y="33"/>
                  </a:cxn>
                  <a:cxn ang="0">
                    <a:pos x="61" y="27"/>
                  </a:cxn>
                  <a:cxn ang="0">
                    <a:pos x="52" y="24"/>
                  </a:cxn>
                  <a:cxn ang="0">
                    <a:pos x="45" y="26"/>
                  </a:cxn>
                  <a:cxn ang="0">
                    <a:pos x="35" y="34"/>
                  </a:cxn>
                  <a:cxn ang="0">
                    <a:pos x="33" y="40"/>
                  </a:cxn>
                  <a:cxn ang="0">
                    <a:pos x="32" y="60"/>
                  </a:cxn>
                </a:cxnLst>
                <a:rect l="0" t="0" r="r" b="b"/>
                <a:pathLst>
                  <a:path w="105" h="145">
                    <a:moveTo>
                      <a:pt x="0" y="36"/>
                    </a:moveTo>
                    <a:lnTo>
                      <a:pt x="0" y="36"/>
                    </a:lnTo>
                    <a:lnTo>
                      <a:pt x="0" y="1"/>
                    </a:lnTo>
                    <a:lnTo>
                      <a:pt x="27" y="1"/>
                    </a:lnTo>
                    <a:lnTo>
                      <a:pt x="29" y="16"/>
                    </a:lnTo>
                    <a:lnTo>
                      <a:pt x="29" y="16"/>
                    </a:lnTo>
                    <a:lnTo>
                      <a:pt x="29" y="16"/>
                    </a:lnTo>
                    <a:lnTo>
                      <a:pt x="36" y="8"/>
                    </a:lnTo>
                    <a:lnTo>
                      <a:pt x="43" y="4"/>
                    </a:lnTo>
                    <a:lnTo>
                      <a:pt x="52" y="0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72" y="0"/>
                    </a:lnTo>
                    <a:lnTo>
                      <a:pt x="79" y="3"/>
                    </a:lnTo>
                    <a:lnTo>
                      <a:pt x="86" y="7"/>
                    </a:lnTo>
                    <a:lnTo>
                      <a:pt x="92" y="13"/>
                    </a:lnTo>
                    <a:lnTo>
                      <a:pt x="98" y="21"/>
                    </a:lnTo>
                    <a:lnTo>
                      <a:pt x="102" y="30"/>
                    </a:lnTo>
                    <a:lnTo>
                      <a:pt x="105" y="40"/>
                    </a:lnTo>
                    <a:lnTo>
                      <a:pt x="105" y="52"/>
                    </a:lnTo>
                    <a:lnTo>
                      <a:pt x="105" y="52"/>
                    </a:lnTo>
                    <a:lnTo>
                      <a:pt x="105" y="65"/>
                    </a:lnTo>
                    <a:lnTo>
                      <a:pt x="102" y="76"/>
                    </a:lnTo>
                    <a:lnTo>
                      <a:pt x="96" y="86"/>
                    </a:lnTo>
                    <a:lnTo>
                      <a:pt x="91" y="93"/>
                    </a:lnTo>
                    <a:lnTo>
                      <a:pt x="83" y="99"/>
                    </a:lnTo>
                    <a:lnTo>
                      <a:pt x="76" y="103"/>
                    </a:lnTo>
                    <a:lnTo>
                      <a:pt x="68" y="106"/>
                    </a:lnTo>
                    <a:lnTo>
                      <a:pt x="59" y="106"/>
                    </a:lnTo>
                    <a:lnTo>
                      <a:pt x="59" y="106"/>
                    </a:lnTo>
                    <a:lnTo>
                      <a:pt x="50" y="106"/>
                    </a:lnTo>
                    <a:lnTo>
                      <a:pt x="43" y="103"/>
                    </a:lnTo>
                    <a:lnTo>
                      <a:pt x="38" y="99"/>
                    </a:lnTo>
                    <a:lnTo>
                      <a:pt x="33" y="95"/>
                    </a:lnTo>
                    <a:lnTo>
                      <a:pt x="32" y="95"/>
                    </a:lnTo>
                    <a:lnTo>
                      <a:pt x="32" y="145"/>
                    </a:lnTo>
                    <a:lnTo>
                      <a:pt x="0" y="145"/>
                    </a:lnTo>
                    <a:lnTo>
                      <a:pt x="0" y="36"/>
                    </a:lnTo>
                    <a:close/>
                    <a:moveTo>
                      <a:pt x="32" y="60"/>
                    </a:moveTo>
                    <a:lnTo>
                      <a:pt x="32" y="60"/>
                    </a:lnTo>
                    <a:lnTo>
                      <a:pt x="33" y="67"/>
                    </a:lnTo>
                    <a:lnTo>
                      <a:pt x="33" y="67"/>
                    </a:lnTo>
                    <a:lnTo>
                      <a:pt x="35" y="73"/>
                    </a:lnTo>
                    <a:lnTo>
                      <a:pt x="39" y="77"/>
                    </a:lnTo>
                    <a:lnTo>
                      <a:pt x="45" y="80"/>
                    </a:lnTo>
                    <a:lnTo>
                      <a:pt x="52" y="82"/>
                    </a:lnTo>
                    <a:lnTo>
                      <a:pt x="52" y="82"/>
                    </a:lnTo>
                    <a:lnTo>
                      <a:pt x="56" y="82"/>
                    </a:lnTo>
                    <a:lnTo>
                      <a:pt x="61" y="80"/>
                    </a:lnTo>
                    <a:lnTo>
                      <a:pt x="65" y="77"/>
                    </a:lnTo>
                    <a:lnTo>
                      <a:pt x="68" y="75"/>
                    </a:lnTo>
                    <a:lnTo>
                      <a:pt x="71" y="70"/>
                    </a:lnTo>
                    <a:lnTo>
                      <a:pt x="72" y="65"/>
                    </a:lnTo>
                    <a:lnTo>
                      <a:pt x="73" y="53"/>
                    </a:lnTo>
                    <a:lnTo>
                      <a:pt x="73" y="53"/>
                    </a:lnTo>
                    <a:lnTo>
                      <a:pt x="72" y="42"/>
                    </a:lnTo>
                    <a:lnTo>
                      <a:pt x="71" y="37"/>
                    </a:lnTo>
                    <a:lnTo>
                      <a:pt x="68" y="33"/>
                    </a:lnTo>
                    <a:lnTo>
                      <a:pt x="65" y="29"/>
                    </a:lnTo>
                    <a:lnTo>
                      <a:pt x="61" y="27"/>
                    </a:lnTo>
                    <a:lnTo>
                      <a:pt x="56" y="24"/>
                    </a:lnTo>
                    <a:lnTo>
                      <a:pt x="52" y="24"/>
                    </a:lnTo>
                    <a:lnTo>
                      <a:pt x="52" y="24"/>
                    </a:lnTo>
                    <a:lnTo>
                      <a:pt x="45" y="26"/>
                    </a:lnTo>
                    <a:lnTo>
                      <a:pt x="40" y="29"/>
                    </a:lnTo>
                    <a:lnTo>
                      <a:pt x="35" y="34"/>
                    </a:lnTo>
                    <a:lnTo>
                      <a:pt x="33" y="40"/>
                    </a:lnTo>
                    <a:lnTo>
                      <a:pt x="33" y="40"/>
                    </a:lnTo>
                    <a:lnTo>
                      <a:pt x="32" y="46"/>
                    </a:lnTo>
                    <a:lnTo>
                      <a:pt x="32" y="60"/>
                    </a:lnTo>
                    <a:close/>
                  </a:path>
                </a:pathLst>
              </a:custGeom>
              <a:solidFill>
                <a:srgbClr val="5C60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30" name="Freeform 18"/>
              <p:cNvSpPr>
                <a:spLocks/>
              </p:cNvSpPr>
              <p:nvPr userDrawn="1"/>
            </p:nvSpPr>
            <p:spPr bwMode="auto">
              <a:xfrm>
                <a:off x="3030538" y="3437378"/>
                <a:ext cx="61913" cy="85725"/>
              </a:xfrm>
              <a:custGeom>
                <a:avLst/>
                <a:gdLst/>
                <a:ahLst/>
                <a:cxnLst>
                  <a:cxn ang="0">
                    <a:pos x="6" y="76"/>
                  </a:cxn>
                  <a:cxn ang="0">
                    <a:pos x="26" y="83"/>
                  </a:cxn>
                  <a:cxn ang="0">
                    <a:pos x="33" y="85"/>
                  </a:cxn>
                  <a:cxn ang="0">
                    <a:pos x="44" y="82"/>
                  </a:cxn>
                  <a:cxn ang="0">
                    <a:pos x="48" y="76"/>
                  </a:cxn>
                  <a:cxn ang="0">
                    <a:pos x="46" y="72"/>
                  </a:cxn>
                  <a:cxn ang="0">
                    <a:pos x="39" y="66"/>
                  </a:cxn>
                  <a:cxn ang="0">
                    <a:pos x="32" y="63"/>
                  </a:cxn>
                  <a:cxn ang="0">
                    <a:pos x="13" y="54"/>
                  </a:cxn>
                  <a:cxn ang="0">
                    <a:pos x="6" y="46"/>
                  </a:cxn>
                  <a:cxn ang="0">
                    <a:pos x="3" y="37"/>
                  </a:cxn>
                  <a:cxn ang="0">
                    <a:pos x="3" y="33"/>
                  </a:cxn>
                  <a:cxn ang="0">
                    <a:pos x="6" y="20"/>
                  </a:cxn>
                  <a:cxn ang="0">
                    <a:pos x="15" y="8"/>
                  </a:cxn>
                  <a:cxn ang="0">
                    <a:pos x="28" y="3"/>
                  </a:cxn>
                  <a:cxn ang="0">
                    <a:pos x="45" y="0"/>
                  </a:cxn>
                  <a:cxn ang="0">
                    <a:pos x="54" y="0"/>
                  </a:cxn>
                  <a:cxn ang="0">
                    <a:pos x="74" y="6"/>
                  </a:cxn>
                  <a:cxn ang="0">
                    <a:pos x="68" y="27"/>
                  </a:cxn>
                  <a:cxn ang="0">
                    <a:pos x="52" y="21"/>
                  </a:cxn>
                  <a:cxn ang="0">
                    <a:pos x="46" y="21"/>
                  </a:cxn>
                  <a:cxn ang="0">
                    <a:pos x="36" y="24"/>
                  </a:cxn>
                  <a:cxn ang="0">
                    <a:pos x="33" y="30"/>
                  </a:cxn>
                  <a:cxn ang="0">
                    <a:pos x="35" y="33"/>
                  </a:cxn>
                  <a:cxn ang="0">
                    <a:pos x="42" y="39"/>
                  </a:cxn>
                  <a:cxn ang="0">
                    <a:pos x="51" y="42"/>
                  </a:cxn>
                  <a:cxn ang="0">
                    <a:pos x="68" y="50"/>
                  </a:cxn>
                  <a:cxn ang="0">
                    <a:pos x="74" y="59"/>
                  </a:cxn>
                  <a:cxn ang="0">
                    <a:pos x="78" y="73"/>
                  </a:cxn>
                  <a:cxn ang="0">
                    <a:pos x="78" y="80"/>
                  </a:cxn>
                  <a:cxn ang="0">
                    <a:pos x="72" y="92"/>
                  </a:cxn>
                  <a:cxn ang="0">
                    <a:pos x="61" y="100"/>
                  </a:cxn>
                  <a:cxn ang="0">
                    <a:pos x="44" y="106"/>
                  </a:cxn>
                  <a:cxn ang="0">
                    <a:pos x="33" y="106"/>
                  </a:cxn>
                  <a:cxn ang="0">
                    <a:pos x="15" y="105"/>
                  </a:cxn>
                  <a:cxn ang="0">
                    <a:pos x="0" y="99"/>
                  </a:cxn>
                </a:cxnLst>
                <a:rect l="0" t="0" r="r" b="b"/>
                <a:pathLst>
                  <a:path w="78" h="106">
                    <a:moveTo>
                      <a:pt x="6" y="76"/>
                    </a:moveTo>
                    <a:lnTo>
                      <a:pt x="6" y="76"/>
                    </a:lnTo>
                    <a:lnTo>
                      <a:pt x="19" y="82"/>
                    </a:lnTo>
                    <a:lnTo>
                      <a:pt x="26" y="83"/>
                    </a:lnTo>
                    <a:lnTo>
                      <a:pt x="33" y="85"/>
                    </a:lnTo>
                    <a:lnTo>
                      <a:pt x="33" y="85"/>
                    </a:lnTo>
                    <a:lnTo>
                      <a:pt x="39" y="83"/>
                    </a:lnTo>
                    <a:lnTo>
                      <a:pt x="44" y="82"/>
                    </a:lnTo>
                    <a:lnTo>
                      <a:pt x="46" y="79"/>
                    </a:lnTo>
                    <a:lnTo>
                      <a:pt x="48" y="76"/>
                    </a:lnTo>
                    <a:lnTo>
                      <a:pt x="48" y="76"/>
                    </a:lnTo>
                    <a:lnTo>
                      <a:pt x="46" y="72"/>
                    </a:lnTo>
                    <a:lnTo>
                      <a:pt x="44" y="69"/>
                    </a:lnTo>
                    <a:lnTo>
                      <a:pt x="39" y="66"/>
                    </a:lnTo>
                    <a:lnTo>
                      <a:pt x="32" y="63"/>
                    </a:lnTo>
                    <a:lnTo>
                      <a:pt x="32" y="63"/>
                    </a:lnTo>
                    <a:lnTo>
                      <a:pt x="19" y="57"/>
                    </a:lnTo>
                    <a:lnTo>
                      <a:pt x="13" y="54"/>
                    </a:lnTo>
                    <a:lnTo>
                      <a:pt x="9" y="50"/>
                    </a:lnTo>
                    <a:lnTo>
                      <a:pt x="6" y="46"/>
                    </a:lnTo>
                    <a:lnTo>
                      <a:pt x="5" y="42"/>
                    </a:lnTo>
                    <a:lnTo>
                      <a:pt x="3" y="37"/>
                    </a:lnTo>
                    <a:lnTo>
                      <a:pt x="3" y="33"/>
                    </a:lnTo>
                    <a:lnTo>
                      <a:pt x="3" y="33"/>
                    </a:lnTo>
                    <a:lnTo>
                      <a:pt x="3" y="26"/>
                    </a:lnTo>
                    <a:lnTo>
                      <a:pt x="6" y="20"/>
                    </a:lnTo>
                    <a:lnTo>
                      <a:pt x="9" y="14"/>
                    </a:lnTo>
                    <a:lnTo>
                      <a:pt x="15" y="8"/>
                    </a:lnTo>
                    <a:lnTo>
                      <a:pt x="21" y="6"/>
                    </a:lnTo>
                    <a:lnTo>
                      <a:pt x="28" y="3"/>
                    </a:lnTo>
                    <a:lnTo>
                      <a:pt x="36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54" y="0"/>
                    </a:lnTo>
                    <a:lnTo>
                      <a:pt x="61" y="1"/>
                    </a:lnTo>
                    <a:lnTo>
                      <a:pt x="74" y="6"/>
                    </a:lnTo>
                    <a:lnTo>
                      <a:pt x="68" y="27"/>
                    </a:lnTo>
                    <a:lnTo>
                      <a:pt x="68" y="27"/>
                    </a:lnTo>
                    <a:lnTo>
                      <a:pt x="58" y="23"/>
                    </a:lnTo>
                    <a:lnTo>
                      <a:pt x="52" y="21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41" y="21"/>
                    </a:lnTo>
                    <a:lnTo>
                      <a:pt x="36" y="24"/>
                    </a:lnTo>
                    <a:lnTo>
                      <a:pt x="35" y="26"/>
                    </a:lnTo>
                    <a:lnTo>
                      <a:pt x="33" y="30"/>
                    </a:lnTo>
                    <a:lnTo>
                      <a:pt x="33" y="30"/>
                    </a:lnTo>
                    <a:lnTo>
                      <a:pt x="35" y="33"/>
                    </a:lnTo>
                    <a:lnTo>
                      <a:pt x="38" y="36"/>
                    </a:lnTo>
                    <a:lnTo>
                      <a:pt x="42" y="39"/>
                    </a:lnTo>
                    <a:lnTo>
                      <a:pt x="51" y="42"/>
                    </a:lnTo>
                    <a:lnTo>
                      <a:pt x="51" y="42"/>
                    </a:lnTo>
                    <a:lnTo>
                      <a:pt x="62" y="47"/>
                    </a:lnTo>
                    <a:lnTo>
                      <a:pt x="68" y="50"/>
                    </a:lnTo>
                    <a:lnTo>
                      <a:pt x="71" y="54"/>
                    </a:lnTo>
                    <a:lnTo>
                      <a:pt x="74" y="59"/>
                    </a:lnTo>
                    <a:lnTo>
                      <a:pt x="77" y="63"/>
                    </a:lnTo>
                    <a:lnTo>
                      <a:pt x="78" y="73"/>
                    </a:lnTo>
                    <a:lnTo>
                      <a:pt x="78" y="73"/>
                    </a:lnTo>
                    <a:lnTo>
                      <a:pt x="78" y="80"/>
                    </a:lnTo>
                    <a:lnTo>
                      <a:pt x="75" y="86"/>
                    </a:lnTo>
                    <a:lnTo>
                      <a:pt x="72" y="92"/>
                    </a:lnTo>
                    <a:lnTo>
                      <a:pt x="67" y="98"/>
                    </a:lnTo>
                    <a:lnTo>
                      <a:pt x="61" y="100"/>
                    </a:lnTo>
                    <a:lnTo>
                      <a:pt x="54" y="103"/>
                    </a:lnTo>
                    <a:lnTo>
                      <a:pt x="44" y="106"/>
                    </a:lnTo>
                    <a:lnTo>
                      <a:pt x="33" y="106"/>
                    </a:lnTo>
                    <a:lnTo>
                      <a:pt x="33" y="106"/>
                    </a:lnTo>
                    <a:lnTo>
                      <a:pt x="23" y="106"/>
                    </a:lnTo>
                    <a:lnTo>
                      <a:pt x="15" y="105"/>
                    </a:lnTo>
                    <a:lnTo>
                      <a:pt x="8" y="102"/>
                    </a:lnTo>
                    <a:lnTo>
                      <a:pt x="0" y="99"/>
                    </a:lnTo>
                    <a:lnTo>
                      <a:pt x="6" y="76"/>
                    </a:lnTo>
                    <a:close/>
                  </a:path>
                </a:pathLst>
              </a:custGeom>
              <a:solidFill>
                <a:srgbClr val="5C60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</p:grpSp>
      </p:grpSp>
      <p:sp>
        <p:nvSpPr>
          <p:cNvPr id="99" name="TextBox 60"/>
          <p:cNvSpPr txBox="1"/>
          <p:nvPr userDrawn="1"/>
        </p:nvSpPr>
        <p:spPr>
          <a:xfrm>
            <a:off x="5120304" y="1750814"/>
            <a:ext cx="3300289" cy="4862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>
              <a:lnSpc>
                <a:spcPct val="80000"/>
              </a:lnSpc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Index</a:t>
            </a:r>
          </a:p>
        </p:txBody>
      </p:sp>
      <p:sp>
        <p:nvSpPr>
          <p:cNvPr id="115" name="직사각형 114"/>
          <p:cNvSpPr/>
          <p:nvPr userDrawn="1"/>
        </p:nvSpPr>
        <p:spPr>
          <a:xfrm>
            <a:off x="5238382" y="1669149"/>
            <a:ext cx="468000" cy="46800"/>
          </a:xfrm>
          <a:prstGeom prst="rect">
            <a:avLst/>
          </a:prstGeom>
          <a:solidFill>
            <a:srgbClr val="9EBC15">
              <a:alpha val="89804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텍스트 개체 틀 116"/>
          <p:cNvSpPr>
            <a:spLocks noGrp="1"/>
          </p:cNvSpPr>
          <p:nvPr>
            <p:ph type="body" sz="quarter" idx="10" hasCustomPrompt="1"/>
          </p:nvPr>
        </p:nvSpPr>
        <p:spPr>
          <a:xfrm>
            <a:off x="5238750" y="2547939"/>
            <a:ext cx="5686425" cy="47148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>
              <a:defRPr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en-US" altLang="ko-KR" dirty="0"/>
              <a:t>01.Contents title</a:t>
            </a:r>
            <a:endParaRPr lang="ko-KR" altLang="en-US" dirty="0"/>
          </a:p>
        </p:txBody>
      </p:sp>
      <p:sp>
        <p:nvSpPr>
          <p:cNvPr id="118" name="텍스트 개체 틀 116"/>
          <p:cNvSpPr>
            <a:spLocks noGrp="1"/>
          </p:cNvSpPr>
          <p:nvPr>
            <p:ph type="body" sz="quarter" idx="11" hasCustomPrompt="1"/>
          </p:nvPr>
        </p:nvSpPr>
        <p:spPr>
          <a:xfrm>
            <a:off x="5238750" y="3021945"/>
            <a:ext cx="5686425" cy="47148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>
              <a:defRPr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en-US" altLang="ko-KR" dirty="0"/>
              <a:t>02.Contents title</a:t>
            </a:r>
            <a:endParaRPr lang="ko-KR" altLang="en-US" dirty="0"/>
          </a:p>
        </p:txBody>
      </p:sp>
      <p:sp>
        <p:nvSpPr>
          <p:cNvPr id="119" name="텍스트 개체 틀 116"/>
          <p:cNvSpPr>
            <a:spLocks noGrp="1"/>
          </p:cNvSpPr>
          <p:nvPr>
            <p:ph type="body" sz="quarter" idx="12" hasCustomPrompt="1"/>
          </p:nvPr>
        </p:nvSpPr>
        <p:spPr>
          <a:xfrm>
            <a:off x="5238750" y="3496872"/>
            <a:ext cx="5686425" cy="47148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>
              <a:defRPr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en-US" altLang="ko-KR" dirty="0"/>
              <a:t>03.Contents title</a:t>
            </a:r>
            <a:endParaRPr lang="ko-KR" altLang="en-US" dirty="0"/>
          </a:p>
        </p:txBody>
      </p:sp>
      <p:sp>
        <p:nvSpPr>
          <p:cNvPr id="120" name="텍스트 개체 틀 116"/>
          <p:cNvSpPr>
            <a:spLocks noGrp="1"/>
          </p:cNvSpPr>
          <p:nvPr>
            <p:ph type="body" sz="quarter" idx="13" hasCustomPrompt="1"/>
          </p:nvPr>
        </p:nvSpPr>
        <p:spPr>
          <a:xfrm>
            <a:off x="5238750" y="3976997"/>
            <a:ext cx="5686425" cy="47148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>
              <a:defRPr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en-US" altLang="ko-KR" dirty="0"/>
              <a:t>04.Contents title</a:t>
            </a:r>
            <a:endParaRPr lang="ko-KR" altLang="en-US" dirty="0"/>
          </a:p>
        </p:txBody>
      </p:sp>
      <p:sp>
        <p:nvSpPr>
          <p:cNvPr id="121" name="텍스트 개체 틀 116"/>
          <p:cNvSpPr>
            <a:spLocks noGrp="1"/>
          </p:cNvSpPr>
          <p:nvPr>
            <p:ph type="body" sz="quarter" idx="14" hasCustomPrompt="1"/>
          </p:nvPr>
        </p:nvSpPr>
        <p:spPr>
          <a:xfrm>
            <a:off x="5245366" y="4466647"/>
            <a:ext cx="5686425" cy="47148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>
              <a:defRPr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en-US" altLang="ko-KR" dirty="0"/>
              <a:t>05.Contents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07030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93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911">
          <p15:clr>
            <a:srgbClr val="FBAE40"/>
          </p15:clr>
        </p15:guide>
        <p15:guide id="4" orient="horz" pos="2205">
          <p15:clr>
            <a:srgbClr val="FBAE40"/>
          </p15:clr>
        </p15:guide>
        <p15:guide id="5" orient="horz" pos="2500">
          <p15:clr>
            <a:srgbClr val="FBAE40"/>
          </p15:clr>
        </p15:guide>
        <p15:guide id="6" pos="3296">
          <p15:clr>
            <a:srgbClr val="FBAE40"/>
          </p15:clr>
        </p15:guide>
        <p15:guide id="7" pos="687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07"/>
            <a:ext cx="10363200" cy="1362075"/>
          </a:xfrm>
        </p:spPr>
        <p:txBody>
          <a:bodyPr anchor="t"/>
          <a:lstStyle>
            <a:lvl1pPr algn="l">
              <a:defRPr sz="325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13"/>
            <a:ext cx="10363200" cy="1500187"/>
          </a:xfrm>
        </p:spPr>
        <p:txBody>
          <a:bodyPr anchor="b"/>
          <a:lstStyle>
            <a:lvl1pPr marL="0" indent="0">
              <a:buNone/>
              <a:defRPr sz="1625"/>
            </a:lvl1pPr>
            <a:lvl2pPr marL="371475" indent="0">
              <a:buNone/>
              <a:defRPr sz="1463"/>
            </a:lvl2pPr>
            <a:lvl3pPr marL="742950" indent="0">
              <a:buNone/>
              <a:defRPr sz="1300"/>
            </a:lvl3pPr>
            <a:lvl4pPr marL="1114425" indent="0">
              <a:buNone/>
              <a:defRPr sz="1138"/>
            </a:lvl4pPr>
            <a:lvl5pPr marL="1485900" indent="0">
              <a:buNone/>
              <a:defRPr sz="1138"/>
            </a:lvl5pPr>
            <a:lvl6pPr marL="1857375" indent="0">
              <a:buNone/>
              <a:defRPr sz="1138"/>
            </a:lvl6pPr>
            <a:lvl7pPr marL="2228850" indent="0">
              <a:buNone/>
              <a:defRPr sz="1138"/>
            </a:lvl7pPr>
            <a:lvl8pPr marL="2600325" indent="0">
              <a:buNone/>
              <a:defRPr sz="1138"/>
            </a:lvl8pPr>
            <a:lvl9pPr marL="2971800" indent="0">
              <a:buNone/>
              <a:defRPr sz="113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AD8287-13B0-489C-B6D6-F644A2C08DF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82242-55F8-4559-9274-5853B431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13021"/>
      </p:ext>
    </p:extLst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E5E321-A88F-47D2-85A4-400151F4FA54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964501-FBE7-4CC2-8865-B018181D4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21044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406402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1E5E321-A88F-47D2-85A4-400151F4FA54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246788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46789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347202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F2964501-FBE7-4CC2-8865-B018181D4BA1}" type="slidenum">
              <a:rPr lang="en-US" smtClean="0"/>
              <a:t>‹#›</a:t>
            </a:fld>
            <a:endParaRPr lang="en-US"/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49601" y="3429000"/>
            <a:ext cx="8534400" cy="1447800"/>
          </a:xfrm>
          <a:solidFill>
            <a:schemeClr val="bg1">
              <a:alpha val="50000"/>
            </a:schemeClr>
          </a:solidFill>
          <a:ln w="762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클릭하여 마스터 부제목 스타일 편집</a:t>
            </a:r>
            <a:endParaRPr lang="en-US" altLang="ko-KR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1117600" y="1371600"/>
            <a:ext cx="10160000" cy="2057400"/>
          </a:xfrm>
          <a:solidFill>
            <a:schemeClr val="bg1">
              <a:alpha val="50000"/>
            </a:schemeClr>
          </a:solidFill>
          <a:ln w="76200">
            <a:solidFill>
              <a:schemeClr val="tx1"/>
            </a:solidFill>
          </a:ln>
        </p:spPr>
        <p:txBody>
          <a:bodyPr/>
          <a:lstStyle>
            <a:lvl1pPr algn="ctr">
              <a:defRPr sz="4388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246792" name="Text Box 8"/>
          <p:cNvSpPr txBox="1">
            <a:spLocks noChangeArrowheads="1"/>
          </p:cNvSpPr>
          <p:nvPr/>
        </p:nvSpPr>
        <p:spPr bwMode="auto">
          <a:xfrm>
            <a:off x="431800" y="0"/>
            <a:ext cx="11760201" cy="54245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endParaRPr kumimoji="0" lang="en-US" sz="2925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133026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07"/>
            <a:ext cx="10363200" cy="1362075"/>
          </a:xfrm>
        </p:spPr>
        <p:txBody>
          <a:bodyPr anchor="t"/>
          <a:lstStyle>
            <a:lvl1pPr algn="l">
              <a:defRPr sz="325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13"/>
            <a:ext cx="10363200" cy="1500187"/>
          </a:xfrm>
        </p:spPr>
        <p:txBody>
          <a:bodyPr anchor="b"/>
          <a:lstStyle>
            <a:lvl1pPr marL="0" indent="0">
              <a:buNone/>
              <a:defRPr sz="1625"/>
            </a:lvl1pPr>
            <a:lvl2pPr marL="371475" indent="0">
              <a:buNone/>
              <a:defRPr sz="1463"/>
            </a:lvl2pPr>
            <a:lvl3pPr marL="742950" indent="0">
              <a:buNone/>
              <a:defRPr sz="1300"/>
            </a:lvl3pPr>
            <a:lvl4pPr marL="1114425" indent="0">
              <a:buNone/>
              <a:defRPr sz="1138"/>
            </a:lvl4pPr>
            <a:lvl5pPr marL="1485900" indent="0">
              <a:buNone/>
              <a:defRPr sz="1138"/>
            </a:lvl5pPr>
            <a:lvl6pPr marL="1857375" indent="0">
              <a:buNone/>
              <a:defRPr sz="1138"/>
            </a:lvl6pPr>
            <a:lvl7pPr marL="2228850" indent="0">
              <a:buNone/>
              <a:defRPr sz="1138"/>
            </a:lvl7pPr>
            <a:lvl8pPr marL="2600325" indent="0">
              <a:buNone/>
              <a:defRPr sz="1138"/>
            </a:lvl8pPr>
            <a:lvl9pPr marL="2971800" indent="0">
              <a:buNone/>
              <a:defRPr sz="113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E5E321-A88F-47D2-85A4-400151F4FA54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964501-FBE7-4CC2-8865-B018181D4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07460"/>
      </p:ext>
    </p:extLst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7352" y="1268417"/>
            <a:ext cx="4326466" cy="4827587"/>
          </a:xfrm>
        </p:spPr>
        <p:txBody>
          <a:bodyPr/>
          <a:lstStyle>
            <a:lvl1pP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57019" y="1268417"/>
            <a:ext cx="4328583" cy="4827587"/>
          </a:xfrm>
        </p:spPr>
        <p:txBody>
          <a:bodyPr/>
          <a:lstStyle>
            <a:lvl1pP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E5E321-A88F-47D2-85A4-400151F4FA54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964501-FBE7-4CC2-8865-B018181D4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0590"/>
      </p:ext>
    </p:extLst>
  </p:cSld>
  <p:clrMapOvr>
    <a:masterClrMapping/>
  </p:clrMapOvr>
  <p:transition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4" y="1535113"/>
            <a:ext cx="5386917" cy="63976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4" y="2174875"/>
            <a:ext cx="5386917" cy="3951288"/>
          </a:xfr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E5E321-A88F-47D2-85A4-400151F4FA54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964501-FBE7-4CC2-8865-B018181D4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58724"/>
      </p:ext>
    </p:extLst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E5E321-A88F-47D2-85A4-400151F4FA54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964501-FBE7-4CC2-8865-B018181D4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04451"/>
      </p:ext>
    </p:extLst>
  </p:cSld>
  <p:clrMapOvr>
    <a:masterClrMapping/>
  </p:clrMapOvr>
  <p:transition spd="slow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E5E321-A88F-47D2-85A4-400151F4FA54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964501-FBE7-4CC2-8865-B018181D4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87754"/>
      </p:ext>
    </p:extLst>
  </p:cSld>
  <p:clrMapOvr>
    <a:masterClrMapping/>
  </p:clrMapOvr>
  <p:transition spd="slow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625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7"/>
            <a:ext cx="6815666" cy="5853113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E5E321-A88F-47D2-85A4-400151F4FA54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964501-FBE7-4CC2-8865-B018181D4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71472"/>
      </p:ext>
    </p:extLst>
  </p:cSld>
  <p:clrMapOvr>
    <a:masterClrMapping/>
  </p:clrMapOvr>
  <p:transition spd="slow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625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E5E321-A88F-47D2-85A4-400151F4FA54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964501-FBE7-4CC2-8865-B018181D4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34722"/>
      </p:ext>
    </p:extLst>
  </p:cSld>
  <p:clrMapOvr>
    <a:masterClrMapping/>
  </p:clrMapOvr>
  <p:transition spd="slow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E5E321-A88F-47D2-85A4-400151F4FA54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964501-FBE7-4CC2-8865-B018181D4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10507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7352" y="1268417"/>
            <a:ext cx="4326466" cy="4827587"/>
          </a:xfrm>
        </p:spPr>
        <p:txBody>
          <a:bodyPr/>
          <a:lstStyle>
            <a:lvl1pP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57019" y="1268417"/>
            <a:ext cx="4328583" cy="4827587"/>
          </a:xfrm>
        </p:spPr>
        <p:txBody>
          <a:bodyPr/>
          <a:lstStyle>
            <a:lvl1pP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AD8287-13B0-489C-B6D6-F644A2C08DF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82242-55F8-4559-9274-5853B431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88799"/>
      </p:ext>
    </p:extLst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1571" y="228600"/>
            <a:ext cx="2214033" cy="5867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7350" y="228600"/>
            <a:ext cx="6441017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E5E321-A88F-47D2-85A4-400151F4FA54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964501-FBE7-4CC2-8865-B018181D4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05699"/>
      </p:ext>
    </p:extLst>
  </p:cSld>
  <p:clrMapOvr>
    <a:masterClrMapping/>
  </p:clrMapOvr>
  <p:transition spd="slow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7356" y="228600"/>
            <a:ext cx="8858249" cy="896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27352" y="1268417"/>
            <a:ext cx="4326466" cy="48275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7457019" y="1268417"/>
            <a:ext cx="4328583" cy="4827587"/>
          </a:xfrm>
        </p:spPr>
        <p:txBody>
          <a:bodyPr/>
          <a:lstStyle/>
          <a:p>
            <a:r>
              <a:rPr lang="ko-KR" altLang="en-US"/>
              <a:t>온라인 이미지를 추가하려면 아이콘을 클릭하세요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3202" y="6248400"/>
            <a:ext cx="2535767" cy="457200"/>
          </a:xfrm>
        </p:spPr>
        <p:txBody>
          <a:bodyPr/>
          <a:lstStyle>
            <a:lvl1pPr>
              <a:defRPr/>
            </a:lvl1pPr>
          </a:lstStyle>
          <a:p>
            <a:fld id="{C1E5E321-A88F-47D2-85A4-400151F4FA54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45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F2964501-FBE7-4CC2-8865-B018181D4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99426"/>
      </p:ext>
    </p:extLst>
  </p:cSld>
  <p:clrMapOvr>
    <a:masterClrMapping/>
  </p:clrMapOvr>
  <p:transition spd="slow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7356" y="228600"/>
            <a:ext cx="8858249" cy="896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27352" y="1268417"/>
            <a:ext cx="4326466" cy="48275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57019" y="1268417"/>
            <a:ext cx="4328583" cy="48275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3202" y="6248400"/>
            <a:ext cx="2535767" cy="457200"/>
          </a:xfrm>
        </p:spPr>
        <p:txBody>
          <a:bodyPr/>
          <a:lstStyle>
            <a:lvl1pPr>
              <a:defRPr/>
            </a:lvl1pPr>
          </a:lstStyle>
          <a:p>
            <a:fld id="{C1E5E321-A88F-47D2-85A4-400151F4FA54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45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F2964501-FBE7-4CC2-8865-B018181D4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66092"/>
      </p:ext>
    </p:extLst>
  </p:cSld>
  <p:clrMapOvr>
    <a:masterClrMapping/>
  </p:clrMapOvr>
  <p:transition spd="slow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507674" y="228610"/>
            <a:ext cx="11190599" cy="20313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009714103"/>
      </p:ext>
    </p:extLst>
  </p:cSld>
  <p:clrMapOvr>
    <a:masterClrMapping/>
  </p:clrMapOvr>
  <p:transition>
    <p:strips dir="rd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부제를 갖는 제목과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47387" y="187900"/>
            <a:ext cx="11697231" cy="504799"/>
          </a:xfrm>
        </p:spPr>
        <p:txBody>
          <a:bodyPr>
            <a:noAutofit/>
          </a:bodyPr>
          <a:lstStyle>
            <a:lvl1pPr>
              <a:defRPr sz="2275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195387" y="1060451"/>
            <a:ext cx="11749231" cy="5230428"/>
          </a:xfrm>
        </p:spPr>
        <p:txBody>
          <a:bodyPr anchor="t" anchorCtr="0">
            <a:normAutofit/>
          </a:bodyPr>
          <a:lstStyle>
            <a:lvl1pPr marL="292500" indent="-292500">
              <a:lnSpc>
                <a:spcPct val="120000"/>
              </a:lnSpc>
              <a:buSzPct val="85000"/>
              <a:buFont typeface="Wingdings" panose="05000000000000000000" pitchFamily="2" charset="2"/>
              <a:buChar char="l"/>
              <a:defRPr sz="1950">
                <a:solidFill>
                  <a:srgbClr val="445469"/>
                </a:solidFill>
              </a:defRPr>
            </a:lvl1pPr>
            <a:lvl2pPr marL="650091" indent="-278606">
              <a:lnSpc>
                <a:spcPct val="100000"/>
              </a:lnSpc>
              <a:buFont typeface="Wingdings" panose="05000000000000000000" pitchFamily="2" charset="2"/>
              <a:buChar char="§"/>
              <a:defRPr sz="1625">
                <a:solidFill>
                  <a:srgbClr val="445469"/>
                </a:solidFill>
              </a:defRPr>
            </a:lvl2pPr>
            <a:lvl3pPr marL="975141" indent="-232172">
              <a:lnSpc>
                <a:spcPct val="100000"/>
              </a:lnSpc>
              <a:buFont typeface="Arial" panose="020B0604020202020204" pitchFamily="34" charset="0"/>
              <a:buChar char="•"/>
              <a:defRPr lang="en-US" altLang="ko-KR" sz="1463" kern="1200" dirty="0" smtClean="0">
                <a:solidFill>
                  <a:srgbClr val="445469"/>
                </a:solidFill>
                <a:latin typeface="+mn-lt"/>
                <a:ea typeface="+mn-ea"/>
                <a:cs typeface="+mn-cs"/>
              </a:defRPr>
            </a:lvl3pPr>
            <a:lvl4pPr marL="1114453" indent="0">
              <a:buNone/>
              <a:defRPr/>
            </a:lvl4pPr>
            <a:lvl5pPr marL="1485937" indent="0"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18" name="Oval 63"/>
          <p:cNvSpPr/>
          <p:nvPr/>
        </p:nvSpPr>
        <p:spPr>
          <a:xfrm>
            <a:off x="5873262" y="6471858"/>
            <a:ext cx="44096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5" name="Oval 63"/>
          <p:cNvSpPr/>
          <p:nvPr/>
        </p:nvSpPr>
        <p:spPr>
          <a:xfrm>
            <a:off x="5873262" y="6471858"/>
            <a:ext cx="44096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2255553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308">
          <p15:clr>
            <a:srgbClr val="A4A3A4"/>
          </p15:clr>
        </p15:guide>
        <p15:guide id="1" pos="7333">
          <p15:clr>
            <a:srgbClr val="A4A3A4"/>
          </p15:clr>
        </p15:guide>
        <p15:guide id="2" pos="7423">
          <p15:clr>
            <a:srgbClr val="A4A3A4"/>
          </p15:clr>
        </p15:guide>
        <p15:guide id="3" pos="6114">
          <p15:clr>
            <a:srgbClr val="A4A3A4"/>
          </p15:clr>
        </p15:guide>
        <p15:guide id="4" pos="3120">
          <p15:clr>
            <a:srgbClr val="A4A3A4"/>
          </p15:clr>
        </p15:guide>
        <p15:guide id="5" pos="126">
          <p15:clr>
            <a:srgbClr val="A4A3A4"/>
          </p15:clr>
        </p15:guide>
        <p15:guide id="6" orient="horz" pos="845">
          <p15:clr>
            <a:srgbClr val="A4A3A4"/>
          </p15:clr>
        </p15:guide>
        <p15:guide id="7" orient="horz" pos="1525">
          <p15:clr>
            <a:srgbClr val="A4A3A4"/>
          </p15:clr>
        </p15:guide>
        <p15:guide id="8" orient="horz" pos="3566">
          <p15:clr>
            <a:srgbClr val="A4A3A4"/>
          </p15:clr>
        </p15:guide>
        <p15:guide id="9" orient="horz" pos="2205">
          <p15:clr>
            <a:srgbClr val="A4A3A4"/>
          </p15:clr>
        </p15:guide>
        <p15:guide id="10" pos="3211">
          <p15:clr>
            <a:srgbClr val="A4A3A4"/>
          </p15:clr>
        </p15:guide>
        <p15:guide id="11" pos="3301">
          <p15:clr>
            <a:srgbClr val="A4A3A4"/>
          </p15:clr>
        </p15:guide>
        <p15:guide id="12" pos="217">
          <p15:clr>
            <a:srgbClr val="FBAE40"/>
          </p15:clr>
        </p15:guide>
        <p15:guide id="13" orient="horz" pos="2886">
          <p15:clr>
            <a:srgbClr val="FBAE40"/>
          </p15:clr>
        </p15:guide>
        <p15:guide id="14" pos="2984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Layout-02">
    <p:bg>
      <p:bgPr>
        <a:pattFill prst="dash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Triangle 22"/>
          <p:cNvSpPr/>
          <p:nvPr/>
        </p:nvSpPr>
        <p:spPr>
          <a:xfrm>
            <a:off x="-18750" y="1"/>
            <a:ext cx="1602254" cy="6871294"/>
          </a:xfrm>
          <a:prstGeom prst="rtTriangle">
            <a:avLst/>
          </a:prstGeom>
          <a:solidFill>
            <a:srgbClr val="F86A9A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나눔바른고딕" panose="020B0603020101020101" pitchFamily="50" charset="-127"/>
            </a:endParaRPr>
          </a:p>
        </p:txBody>
      </p:sp>
      <p:sp>
        <p:nvSpPr>
          <p:cNvPr id="22" name="Right Triangle 21"/>
          <p:cNvSpPr/>
          <p:nvPr/>
        </p:nvSpPr>
        <p:spPr>
          <a:xfrm rot="10800000" flipH="1">
            <a:off x="-18749" y="-17885"/>
            <a:ext cx="1602251" cy="6858000"/>
          </a:xfrm>
          <a:prstGeom prst="rtTriangle">
            <a:avLst/>
          </a:prstGeom>
          <a:solidFill>
            <a:srgbClr val="73B2D1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나눔바른고딕" panose="020B0603020101020101" pitchFamily="50" charset="-127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744405" y="2780928"/>
            <a:ext cx="1728192" cy="288032"/>
            <a:chOff x="6084168" y="3009528"/>
            <a:chExt cx="1296144" cy="288032"/>
          </a:xfrm>
        </p:grpSpPr>
        <p:sp>
          <p:nvSpPr>
            <p:cNvPr id="3" name="Rectangle 2"/>
            <p:cNvSpPr/>
            <p:nvPr userDrawn="1"/>
          </p:nvSpPr>
          <p:spPr>
            <a:xfrm>
              <a:off x="6084168" y="3009528"/>
              <a:ext cx="288032" cy="288032"/>
            </a:xfrm>
            <a:prstGeom prst="rect">
              <a:avLst/>
            </a:prstGeom>
            <a:solidFill>
              <a:srgbClr val="73B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나눔바른고딕" panose="020B0603020101020101" pitchFamily="50" charset="-127"/>
              </a:endParaRPr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6420205" y="3009528"/>
              <a:ext cx="288032" cy="288032"/>
            </a:xfrm>
            <a:prstGeom prst="rect">
              <a:avLst/>
            </a:pr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나눔바른고딕" panose="020B0603020101020101" pitchFamily="50" charset="-127"/>
              </a:endParaRPr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6756242" y="3009528"/>
              <a:ext cx="288032" cy="288032"/>
            </a:xfrm>
            <a:prstGeom prst="rect">
              <a:avLst/>
            </a:prstGeom>
            <a:solidFill>
              <a:srgbClr val="F6B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나눔바른고딕" panose="020B0603020101020101" pitchFamily="50" charset="-127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7092280" y="3009528"/>
              <a:ext cx="288032" cy="288032"/>
            </a:xfrm>
            <a:prstGeom prst="rect">
              <a:avLst/>
            </a:prstGeom>
            <a:solidFill>
              <a:srgbClr val="F86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나눔바른고딕" panose="020B0603020101020101" pitchFamily="50" charset="-127"/>
              </a:endParaRPr>
            </a:p>
          </p:txBody>
        </p:sp>
      </p:grpSp>
      <p:cxnSp>
        <p:nvCxnSpPr>
          <p:cNvPr id="9" name="Straight Connector 8"/>
          <p:cNvCxnSpPr>
            <a:endCxn id="3" idx="1"/>
          </p:cNvCxnSpPr>
          <p:nvPr/>
        </p:nvCxnSpPr>
        <p:spPr>
          <a:xfrm>
            <a:off x="2197100" y="2914650"/>
            <a:ext cx="7547306" cy="102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>
            <a:spLocks noGrp="1"/>
          </p:cNvSpPr>
          <p:nvPr>
            <p:ph type="title" hasCustomPrompt="1"/>
          </p:nvPr>
        </p:nvSpPr>
        <p:spPr>
          <a:xfrm>
            <a:off x="2063555" y="3108761"/>
            <a:ext cx="9800199" cy="57606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indent="0" algn="l">
              <a:lnSpc>
                <a:spcPct val="100000"/>
              </a:lnSpc>
              <a:defRPr sz="3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 dirty="0"/>
              <a:t>GLASS TEMPLATE</a:t>
            </a:r>
            <a:endParaRPr lang="ko-KR" altLang="en-US" dirty="0"/>
          </a:p>
        </p:txBody>
      </p:sp>
      <p:sp>
        <p:nvSpPr>
          <p:cNvPr id="21" name="Right Triangle 20"/>
          <p:cNvSpPr/>
          <p:nvPr/>
        </p:nvSpPr>
        <p:spPr>
          <a:xfrm rot="10800000" flipH="1">
            <a:off x="-18751" y="0"/>
            <a:ext cx="1140949" cy="6858000"/>
          </a:xfrm>
          <a:prstGeom prst="rtTriangle">
            <a:avLst/>
          </a:prstGeom>
          <a:solidFill>
            <a:srgbClr val="A0C45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나눔바른고딕" panose="020B0603020101020101" pitchFamily="50" charset="-127"/>
            </a:endParaRPr>
          </a:p>
        </p:txBody>
      </p:sp>
      <p:sp>
        <p:nvSpPr>
          <p:cNvPr id="20" name="Right Triangle 19"/>
          <p:cNvSpPr/>
          <p:nvPr/>
        </p:nvSpPr>
        <p:spPr>
          <a:xfrm>
            <a:off x="1" y="0"/>
            <a:ext cx="1103445" cy="6858000"/>
          </a:xfrm>
          <a:prstGeom prst="rtTriangle">
            <a:avLst/>
          </a:prstGeom>
          <a:solidFill>
            <a:srgbClr val="F6BF4A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94704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>
            <a:spLocks noGrp="1"/>
          </p:cNvSpPr>
          <p:nvPr>
            <p:ph idx="1"/>
          </p:nvPr>
        </p:nvSpPr>
        <p:spPr>
          <a:xfrm>
            <a:off x="218536" y="1058863"/>
            <a:ext cx="11750412" cy="5230514"/>
          </a:xfrm>
          <a:prstGeom prst="rect">
            <a:avLst/>
          </a:prstGeom>
        </p:spPr>
        <p:txBody>
          <a:bodyPr vert="horz" lIns="90000" tIns="36000" rIns="90000" bIns="36000" rtlCol="0">
            <a:normAutofit/>
          </a:bodyPr>
          <a:lstStyle>
            <a:lvl1pPr marL="360000" marR="0" indent="-360000" algn="l" defTabSz="742950" rtl="0" eaLnBrk="1" fontAlgn="auto" latinLnBrk="1" hangingPunct="1">
              <a:lnSpc>
                <a:spcPct val="120000"/>
              </a:lnSpc>
              <a:spcBef>
                <a:spcPts val="813"/>
              </a:spcBef>
              <a:spcAft>
                <a:spcPts val="0"/>
              </a:spcAft>
              <a:buClr>
                <a:srgbClr val="445469"/>
              </a:buClr>
              <a:buSzPct val="85000"/>
              <a:buFont typeface="Wingdings" panose="05000000000000000000" pitchFamily="2" charset="2"/>
              <a:buChar char="l"/>
              <a:tabLst/>
              <a:defRPr sz="2400">
                <a:solidFill>
                  <a:srgbClr val="445469"/>
                </a:solidFill>
              </a:defRPr>
            </a:lvl1pPr>
            <a:lvl2pPr marL="792000" marR="0" indent="-342900" algn="l" defTabSz="742950" rtl="0" eaLnBrk="1" fontAlgn="auto" latinLnBrk="1" hangingPunct="1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445469"/>
                </a:solidFill>
              </a:defRPr>
            </a:lvl2pPr>
            <a:lvl3pPr marL="928688" marR="0" indent="-185738" algn="l" defTabSz="742950" rtl="0" eaLnBrk="1" fontAlgn="auto" latinLnBrk="1" hangingPunct="1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rgbClr val="445469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8" name="Rectangle 8"/>
          <p:cNvSpPr/>
          <p:nvPr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3" y="1052736"/>
            <a:ext cx="12192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/>
          <p:cNvSpPr/>
          <p:nvPr/>
        </p:nvSpPr>
        <p:spPr>
          <a:xfrm>
            <a:off x="0" y="6440326"/>
            <a:ext cx="12192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Rectangle 8"/>
          <p:cNvSpPr/>
          <p:nvPr/>
        </p:nvSpPr>
        <p:spPr>
          <a:xfrm>
            <a:off x="0" y="6361387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3" name="Oval 63"/>
          <p:cNvSpPr/>
          <p:nvPr/>
        </p:nvSpPr>
        <p:spPr>
          <a:xfrm>
            <a:off x="5873262" y="6471858"/>
            <a:ext cx="44096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71858"/>
            <a:ext cx="274320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F2964501-FBE7-4CC2-8865-B018181D4BA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0"/>
          <p:cNvCxnSpPr/>
          <p:nvPr/>
        </p:nvCxnSpPr>
        <p:spPr>
          <a:xfrm>
            <a:off x="0" y="1052736"/>
            <a:ext cx="12192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8"/>
          <p:cNvSpPr/>
          <p:nvPr/>
        </p:nvSpPr>
        <p:spPr>
          <a:xfrm>
            <a:off x="0" y="982230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3" name="직사각형 22"/>
          <p:cNvSpPr/>
          <p:nvPr/>
        </p:nvSpPr>
        <p:spPr>
          <a:xfrm>
            <a:off x="10804281" y="46424"/>
            <a:ext cx="1318236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연관 분석</a:t>
            </a:r>
          </a:p>
        </p:txBody>
      </p:sp>
      <p:sp>
        <p:nvSpPr>
          <p:cNvPr id="24" name="제목 10"/>
          <p:cNvSpPr>
            <a:spLocks noGrp="1"/>
          </p:cNvSpPr>
          <p:nvPr>
            <p:ph type="title"/>
          </p:nvPr>
        </p:nvSpPr>
        <p:spPr>
          <a:xfrm>
            <a:off x="247386" y="187897"/>
            <a:ext cx="11697231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39479" y="708462"/>
            <a:ext cx="11328926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445469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5708177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>
            <a:spLocks noGrp="1"/>
          </p:cNvSpPr>
          <p:nvPr>
            <p:ph idx="1"/>
          </p:nvPr>
        </p:nvSpPr>
        <p:spPr>
          <a:xfrm>
            <a:off x="218536" y="1058863"/>
            <a:ext cx="11750412" cy="5230514"/>
          </a:xfrm>
          <a:prstGeom prst="rect">
            <a:avLst/>
          </a:prstGeom>
        </p:spPr>
        <p:txBody>
          <a:bodyPr vert="horz" lIns="90000" tIns="36000" rIns="90000" bIns="36000" rtlCol="0">
            <a:normAutofit/>
          </a:bodyPr>
          <a:lstStyle>
            <a:lvl1pPr marL="360000" marR="0" indent="-360000" algn="l" defTabSz="742950" rtl="0" eaLnBrk="1" fontAlgn="auto" latinLnBrk="1" hangingPunct="1">
              <a:lnSpc>
                <a:spcPct val="120000"/>
              </a:lnSpc>
              <a:spcBef>
                <a:spcPts val="813"/>
              </a:spcBef>
              <a:spcAft>
                <a:spcPts val="0"/>
              </a:spcAft>
              <a:buClr>
                <a:srgbClr val="445469"/>
              </a:buClr>
              <a:buSzPct val="85000"/>
              <a:buFont typeface="Wingdings" panose="05000000000000000000" pitchFamily="2" charset="2"/>
              <a:buChar char="l"/>
              <a:tabLst/>
              <a:defRPr sz="2400">
                <a:solidFill>
                  <a:srgbClr val="445469"/>
                </a:solidFill>
              </a:defRPr>
            </a:lvl1pPr>
            <a:lvl2pPr marL="792000" marR="0" indent="-342900" algn="l" defTabSz="742950" rtl="0" eaLnBrk="1" fontAlgn="auto" latinLnBrk="1" hangingPunct="1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445469"/>
                </a:solidFill>
              </a:defRPr>
            </a:lvl2pPr>
            <a:lvl3pPr marL="928688" marR="0" indent="-185738" algn="l" defTabSz="742950" rtl="0" eaLnBrk="1" fontAlgn="auto" latinLnBrk="1" hangingPunct="1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rgbClr val="445469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8" name="Rectangle 8"/>
          <p:cNvSpPr/>
          <p:nvPr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3" y="1052736"/>
            <a:ext cx="12192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/>
          <p:cNvSpPr/>
          <p:nvPr/>
        </p:nvSpPr>
        <p:spPr>
          <a:xfrm>
            <a:off x="0" y="6440326"/>
            <a:ext cx="12192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Rectangle 8"/>
          <p:cNvSpPr/>
          <p:nvPr/>
        </p:nvSpPr>
        <p:spPr>
          <a:xfrm>
            <a:off x="0" y="6361387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3" name="Oval 63"/>
          <p:cNvSpPr/>
          <p:nvPr/>
        </p:nvSpPr>
        <p:spPr>
          <a:xfrm>
            <a:off x="5873262" y="6471858"/>
            <a:ext cx="44096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71858"/>
            <a:ext cx="274320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F2964501-FBE7-4CC2-8865-B018181D4BA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0"/>
          <p:cNvCxnSpPr/>
          <p:nvPr/>
        </p:nvCxnSpPr>
        <p:spPr>
          <a:xfrm>
            <a:off x="0" y="1052736"/>
            <a:ext cx="12192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8"/>
          <p:cNvSpPr/>
          <p:nvPr/>
        </p:nvSpPr>
        <p:spPr>
          <a:xfrm>
            <a:off x="0" y="982230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3" name="직사각형 22"/>
          <p:cNvSpPr/>
          <p:nvPr/>
        </p:nvSpPr>
        <p:spPr>
          <a:xfrm>
            <a:off x="10804281" y="46424"/>
            <a:ext cx="1318236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연관 분석</a:t>
            </a:r>
          </a:p>
        </p:txBody>
      </p:sp>
      <p:sp>
        <p:nvSpPr>
          <p:cNvPr id="24" name="제목 10"/>
          <p:cNvSpPr>
            <a:spLocks noGrp="1"/>
          </p:cNvSpPr>
          <p:nvPr>
            <p:ph type="title"/>
          </p:nvPr>
        </p:nvSpPr>
        <p:spPr>
          <a:xfrm>
            <a:off x="247386" y="187897"/>
            <a:ext cx="11697231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39479" y="708462"/>
            <a:ext cx="11328926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445469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723697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>
            <a:spLocks noGrp="1"/>
          </p:cNvSpPr>
          <p:nvPr>
            <p:ph idx="1"/>
          </p:nvPr>
        </p:nvSpPr>
        <p:spPr>
          <a:xfrm>
            <a:off x="218536" y="1058863"/>
            <a:ext cx="11750412" cy="5230514"/>
          </a:xfrm>
          <a:prstGeom prst="rect">
            <a:avLst/>
          </a:prstGeom>
        </p:spPr>
        <p:txBody>
          <a:bodyPr vert="horz" lIns="90000" tIns="36000" rIns="90000" bIns="36000" rtlCol="0">
            <a:normAutofit/>
          </a:bodyPr>
          <a:lstStyle>
            <a:lvl1pPr marL="360000" marR="0" indent="-360000" algn="l" defTabSz="742950" rtl="0" eaLnBrk="1" fontAlgn="auto" latinLnBrk="1" hangingPunct="1">
              <a:lnSpc>
                <a:spcPct val="120000"/>
              </a:lnSpc>
              <a:spcBef>
                <a:spcPts val="813"/>
              </a:spcBef>
              <a:spcAft>
                <a:spcPts val="0"/>
              </a:spcAft>
              <a:buClr>
                <a:srgbClr val="445469"/>
              </a:buClr>
              <a:buSzPct val="85000"/>
              <a:buFont typeface="Wingdings" panose="05000000000000000000" pitchFamily="2" charset="2"/>
              <a:buChar char="l"/>
              <a:tabLst/>
              <a:defRPr sz="2400">
                <a:solidFill>
                  <a:srgbClr val="445469"/>
                </a:solidFill>
              </a:defRPr>
            </a:lvl1pPr>
            <a:lvl2pPr marL="792000" marR="0" indent="-342900" algn="l" defTabSz="742950" rtl="0" eaLnBrk="1" fontAlgn="auto" latinLnBrk="1" hangingPunct="1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445469"/>
                </a:solidFill>
              </a:defRPr>
            </a:lvl2pPr>
            <a:lvl3pPr marL="928688" marR="0" indent="-185738" algn="l" defTabSz="742950" rtl="0" eaLnBrk="1" fontAlgn="auto" latinLnBrk="1" hangingPunct="1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rgbClr val="445469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8" name="Rectangle 8"/>
          <p:cNvSpPr/>
          <p:nvPr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3" y="1052736"/>
            <a:ext cx="12192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/>
          <p:cNvSpPr/>
          <p:nvPr/>
        </p:nvSpPr>
        <p:spPr>
          <a:xfrm>
            <a:off x="0" y="6440326"/>
            <a:ext cx="12192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Rectangle 8"/>
          <p:cNvSpPr/>
          <p:nvPr/>
        </p:nvSpPr>
        <p:spPr>
          <a:xfrm>
            <a:off x="0" y="6361387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3" name="Oval 63"/>
          <p:cNvSpPr/>
          <p:nvPr/>
        </p:nvSpPr>
        <p:spPr>
          <a:xfrm>
            <a:off x="5873262" y="6471858"/>
            <a:ext cx="44096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71858"/>
            <a:ext cx="274320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F2964501-FBE7-4CC2-8865-B018181D4BA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0"/>
          <p:cNvCxnSpPr/>
          <p:nvPr/>
        </p:nvCxnSpPr>
        <p:spPr>
          <a:xfrm>
            <a:off x="0" y="1052736"/>
            <a:ext cx="12192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8"/>
          <p:cNvSpPr/>
          <p:nvPr/>
        </p:nvSpPr>
        <p:spPr>
          <a:xfrm>
            <a:off x="0" y="982230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3" name="직사각형 22"/>
          <p:cNvSpPr/>
          <p:nvPr/>
        </p:nvSpPr>
        <p:spPr>
          <a:xfrm>
            <a:off x="10804281" y="46424"/>
            <a:ext cx="1318236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연관 분석</a:t>
            </a:r>
          </a:p>
        </p:txBody>
      </p:sp>
      <p:sp>
        <p:nvSpPr>
          <p:cNvPr id="24" name="제목 10"/>
          <p:cNvSpPr>
            <a:spLocks noGrp="1"/>
          </p:cNvSpPr>
          <p:nvPr>
            <p:ph type="title"/>
          </p:nvPr>
        </p:nvSpPr>
        <p:spPr>
          <a:xfrm>
            <a:off x="247386" y="187897"/>
            <a:ext cx="11697231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39479" y="708462"/>
            <a:ext cx="11328926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445469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8582140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>
            <a:spLocks noGrp="1"/>
          </p:cNvSpPr>
          <p:nvPr>
            <p:ph idx="1"/>
          </p:nvPr>
        </p:nvSpPr>
        <p:spPr>
          <a:xfrm>
            <a:off x="218536" y="1058863"/>
            <a:ext cx="11750412" cy="5230514"/>
          </a:xfrm>
          <a:prstGeom prst="rect">
            <a:avLst/>
          </a:prstGeom>
        </p:spPr>
        <p:txBody>
          <a:bodyPr vert="horz" lIns="90000" tIns="36000" rIns="90000" bIns="36000" rtlCol="0">
            <a:normAutofit/>
          </a:bodyPr>
          <a:lstStyle>
            <a:lvl1pPr marL="360000" marR="0" indent="-360000" algn="l" defTabSz="742950" rtl="0" eaLnBrk="1" fontAlgn="auto" latinLnBrk="1" hangingPunct="1">
              <a:lnSpc>
                <a:spcPct val="120000"/>
              </a:lnSpc>
              <a:spcBef>
                <a:spcPts val="813"/>
              </a:spcBef>
              <a:spcAft>
                <a:spcPts val="0"/>
              </a:spcAft>
              <a:buClr>
                <a:srgbClr val="445469"/>
              </a:buClr>
              <a:buSzPct val="85000"/>
              <a:buFont typeface="Wingdings" panose="05000000000000000000" pitchFamily="2" charset="2"/>
              <a:buChar char="l"/>
              <a:tabLst/>
              <a:defRPr sz="2400">
                <a:solidFill>
                  <a:srgbClr val="445469"/>
                </a:solidFill>
              </a:defRPr>
            </a:lvl1pPr>
            <a:lvl2pPr marL="792000" marR="0" indent="-342900" algn="l" defTabSz="742950" rtl="0" eaLnBrk="1" fontAlgn="auto" latinLnBrk="1" hangingPunct="1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445469"/>
                </a:solidFill>
              </a:defRPr>
            </a:lvl2pPr>
            <a:lvl3pPr marL="928688" marR="0" indent="-185738" algn="l" defTabSz="742950" rtl="0" eaLnBrk="1" fontAlgn="auto" latinLnBrk="1" hangingPunct="1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rgbClr val="445469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8" name="Rectangle 8"/>
          <p:cNvSpPr/>
          <p:nvPr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3" y="1052736"/>
            <a:ext cx="12192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/>
          <p:cNvSpPr/>
          <p:nvPr/>
        </p:nvSpPr>
        <p:spPr>
          <a:xfrm>
            <a:off x="0" y="6440326"/>
            <a:ext cx="12192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Rectangle 8"/>
          <p:cNvSpPr/>
          <p:nvPr/>
        </p:nvSpPr>
        <p:spPr>
          <a:xfrm>
            <a:off x="0" y="6361387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3" name="Oval 63"/>
          <p:cNvSpPr/>
          <p:nvPr/>
        </p:nvSpPr>
        <p:spPr>
          <a:xfrm>
            <a:off x="5873262" y="6471858"/>
            <a:ext cx="44096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71858"/>
            <a:ext cx="274320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F2964501-FBE7-4CC2-8865-B018181D4BA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0"/>
          <p:cNvCxnSpPr/>
          <p:nvPr/>
        </p:nvCxnSpPr>
        <p:spPr>
          <a:xfrm>
            <a:off x="0" y="1052736"/>
            <a:ext cx="12192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8"/>
          <p:cNvSpPr/>
          <p:nvPr/>
        </p:nvSpPr>
        <p:spPr>
          <a:xfrm>
            <a:off x="0" y="982230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3" name="직사각형 22"/>
          <p:cNvSpPr/>
          <p:nvPr/>
        </p:nvSpPr>
        <p:spPr>
          <a:xfrm>
            <a:off x="10804281" y="46424"/>
            <a:ext cx="1318236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연관 분석</a:t>
            </a:r>
          </a:p>
        </p:txBody>
      </p:sp>
      <p:sp>
        <p:nvSpPr>
          <p:cNvPr id="24" name="제목 10"/>
          <p:cNvSpPr>
            <a:spLocks noGrp="1"/>
          </p:cNvSpPr>
          <p:nvPr>
            <p:ph type="title"/>
          </p:nvPr>
        </p:nvSpPr>
        <p:spPr>
          <a:xfrm>
            <a:off x="247386" y="187897"/>
            <a:ext cx="11697231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39479" y="708462"/>
            <a:ext cx="11328926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445469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891727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4" y="1535113"/>
            <a:ext cx="5386917" cy="63976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4" y="2174875"/>
            <a:ext cx="5386917" cy="3951288"/>
          </a:xfr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AD8287-13B0-489C-B6D6-F644A2C08DF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82242-55F8-4559-9274-5853B431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05174"/>
      </p:ext>
    </p:extLst>
  </p:cSld>
  <p:clrMapOvr>
    <a:masterClrMapping/>
  </p:clrMapOvr>
  <p:transition spd="slow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부제를 갖는 제목과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2192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8"/>
          <p:cNvSpPr/>
          <p:nvPr/>
        </p:nvSpPr>
        <p:spPr>
          <a:xfrm>
            <a:off x="0" y="6440326"/>
            <a:ext cx="12192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Rectangle 8"/>
          <p:cNvSpPr/>
          <p:nvPr/>
        </p:nvSpPr>
        <p:spPr>
          <a:xfrm>
            <a:off x="0" y="6361387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Rectangle 8"/>
          <p:cNvSpPr/>
          <p:nvPr/>
        </p:nvSpPr>
        <p:spPr>
          <a:xfrm>
            <a:off x="0" y="982230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47386" y="187898"/>
            <a:ext cx="11697231" cy="504799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195386" y="1060451"/>
            <a:ext cx="11749231" cy="5230428"/>
          </a:xfrm>
        </p:spPr>
        <p:txBody>
          <a:bodyPr anchor="t" anchorCtr="0">
            <a:normAutofit/>
          </a:bodyPr>
          <a:lstStyle>
            <a:lvl1pPr marL="360000" indent="-360000">
              <a:lnSpc>
                <a:spcPct val="120000"/>
              </a:lnSpc>
              <a:buSzPct val="85000"/>
              <a:buFont typeface="Wingdings" panose="05000000000000000000" pitchFamily="2" charset="2"/>
              <a:buChar char="l"/>
              <a:defRPr sz="2400">
                <a:solidFill>
                  <a:srgbClr val="445469"/>
                </a:solidFill>
              </a:defRPr>
            </a:lvl1pPr>
            <a:lvl2pPr marL="800112" indent="-342900">
              <a:lnSpc>
                <a:spcPct val="100000"/>
              </a:lnSpc>
              <a:buFont typeface="Wingdings" panose="05000000000000000000" pitchFamily="2" charset="2"/>
              <a:buChar char="§"/>
              <a:defRPr sz="2000">
                <a:solidFill>
                  <a:srgbClr val="445469"/>
                </a:solidFill>
              </a:defRPr>
            </a:lvl2pPr>
            <a:lvl3pPr marL="1200173" indent="-285750">
              <a:lnSpc>
                <a:spcPct val="100000"/>
              </a:lnSpc>
              <a:buFont typeface="Arial" panose="020B0604020202020204" pitchFamily="34" charset="0"/>
              <a:buChar char="•"/>
              <a:defRPr lang="en-US" altLang="ko-KR" sz="1800" kern="1200" dirty="0" smtClean="0">
                <a:solidFill>
                  <a:srgbClr val="445469"/>
                </a:solidFill>
                <a:latin typeface="+mn-lt"/>
                <a:ea typeface="+mn-ea"/>
                <a:cs typeface="+mn-cs"/>
              </a:defRPr>
            </a:lvl3pPr>
            <a:lvl4pPr marL="1371634" indent="0">
              <a:buNone/>
              <a:defRPr/>
            </a:lvl4pPr>
            <a:lvl5pPr marL="1828846" indent="0"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18" name="Oval 63"/>
          <p:cNvSpPr/>
          <p:nvPr/>
        </p:nvSpPr>
        <p:spPr>
          <a:xfrm>
            <a:off x="5873262" y="6471858"/>
            <a:ext cx="44096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71858"/>
            <a:ext cx="274320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F2964501-FBE7-4CC2-8865-B018181D4BA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35360" y="692696"/>
            <a:ext cx="1160925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804281" y="46424"/>
            <a:ext cx="1318236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연관 분석</a:t>
            </a:r>
          </a:p>
        </p:txBody>
      </p:sp>
    </p:spTree>
    <p:extLst>
      <p:ext uri="{BB962C8B-B14F-4D97-AF65-F5344CB8AC3E}">
        <p14:creationId xmlns:p14="http://schemas.microsoft.com/office/powerpoint/2010/main" val="12477917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8">
          <p15:clr>
            <a:srgbClr val="A4A3A4"/>
          </p15:clr>
        </p15:guide>
        <p15:guide id="2" pos="7333">
          <p15:clr>
            <a:srgbClr val="A4A3A4"/>
          </p15:clr>
        </p15:guide>
        <p15:guide id="3" pos="6114">
          <p15:clr>
            <a:srgbClr val="A4A3A4"/>
          </p15:clr>
        </p15:guide>
        <p15:guide id="4" pos="3120">
          <p15:clr>
            <a:srgbClr val="A4A3A4"/>
          </p15:clr>
        </p15:guide>
        <p15:guide id="5" pos="126">
          <p15:clr>
            <a:srgbClr val="A4A3A4"/>
          </p15:clr>
        </p15:guide>
        <p15:guide id="6" pos="7423">
          <p15:clr>
            <a:srgbClr val="A4A3A4"/>
          </p15:clr>
        </p15:guide>
        <p15:guide id="7" orient="horz" pos="845">
          <p15:clr>
            <a:srgbClr val="A4A3A4"/>
          </p15:clr>
        </p15:guide>
        <p15:guide id="8" orient="horz" pos="1525">
          <p15:clr>
            <a:srgbClr val="A4A3A4"/>
          </p15:clr>
        </p15:guide>
        <p15:guide id="9" orient="horz" pos="3566">
          <p15:clr>
            <a:srgbClr val="A4A3A4"/>
          </p15:clr>
        </p15:guide>
        <p15:guide id="10" orient="horz" pos="2205">
          <p15:clr>
            <a:srgbClr val="A4A3A4"/>
          </p15:clr>
        </p15:guide>
        <p15:guide id="11" pos="3211">
          <p15:clr>
            <a:srgbClr val="A4A3A4"/>
          </p15:clr>
        </p15:guide>
        <p15:guide id="12" pos="3301">
          <p15:clr>
            <a:srgbClr val="A4A3A4"/>
          </p15:clr>
        </p15:guide>
        <p15:guide id="13" pos="217">
          <p15:clr>
            <a:srgbClr val="FBAE40"/>
          </p15:clr>
        </p15:guide>
        <p15:guide id="14" orient="horz" pos="2886">
          <p15:clr>
            <a:srgbClr val="FBAE40"/>
          </p15:clr>
        </p15:guide>
        <p15:guide id="15" pos="298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>
            <a:spLocks noGrp="1"/>
          </p:cNvSpPr>
          <p:nvPr>
            <p:ph idx="1"/>
          </p:nvPr>
        </p:nvSpPr>
        <p:spPr>
          <a:xfrm>
            <a:off x="218536" y="1058863"/>
            <a:ext cx="11750412" cy="5230514"/>
          </a:xfrm>
          <a:prstGeom prst="rect">
            <a:avLst/>
          </a:prstGeom>
        </p:spPr>
        <p:txBody>
          <a:bodyPr vert="horz" lIns="90000" tIns="36000" rIns="90000" bIns="36000" rtlCol="0">
            <a:normAutofit/>
          </a:bodyPr>
          <a:lstStyle>
            <a:lvl1pPr marL="360000" marR="0" indent="-360000" algn="l" defTabSz="742950" rtl="0" eaLnBrk="1" fontAlgn="auto" latinLnBrk="1" hangingPunct="1">
              <a:lnSpc>
                <a:spcPct val="120000"/>
              </a:lnSpc>
              <a:spcBef>
                <a:spcPts val="813"/>
              </a:spcBef>
              <a:spcAft>
                <a:spcPts val="0"/>
              </a:spcAft>
              <a:buClr>
                <a:srgbClr val="445469"/>
              </a:buClr>
              <a:buSzPct val="85000"/>
              <a:buFont typeface="Wingdings" panose="05000000000000000000" pitchFamily="2" charset="2"/>
              <a:buChar char="l"/>
              <a:tabLst/>
              <a:defRPr sz="2400">
                <a:solidFill>
                  <a:srgbClr val="445469"/>
                </a:solidFill>
              </a:defRPr>
            </a:lvl1pPr>
            <a:lvl2pPr marL="792000" marR="0" indent="-342900" algn="l" defTabSz="742950" rtl="0" eaLnBrk="1" fontAlgn="auto" latinLnBrk="1" hangingPunct="1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445469"/>
                </a:solidFill>
              </a:defRPr>
            </a:lvl2pPr>
            <a:lvl3pPr marL="928688" marR="0" indent="-185738" algn="l" defTabSz="742950" rtl="0" eaLnBrk="1" fontAlgn="auto" latinLnBrk="1" hangingPunct="1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rgbClr val="445469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8" name="Rectangle 8"/>
          <p:cNvSpPr/>
          <p:nvPr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3" y="1052736"/>
            <a:ext cx="12192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/>
          <p:cNvSpPr/>
          <p:nvPr/>
        </p:nvSpPr>
        <p:spPr>
          <a:xfrm>
            <a:off x="0" y="6440326"/>
            <a:ext cx="12192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Rectangle 8"/>
          <p:cNvSpPr/>
          <p:nvPr/>
        </p:nvSpPr>
        <p:spPr>
          <a:xfrm>
            <a:off x="0" y="6361387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3" name="Oval 63"/>
          <p:cNvSpPr/>
          <p:nvPr/>
        </p:nvSpPr>
        <p:spPr>
          <a:xfrm>
            <a:off x="5873262" y="6471858"/>
            <a:ext cx="44096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71858"/>
            <a:ext cx="274320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F2964501-FBE7-4CC2-8865-B018181D4BA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0"/>
          <p:cNvCxnSpPr/>
          <p:nvPr/>
        </p:nvCxnSpPr>
        <p:spPr>
          <a:xfrm>
            <a:off x="0" y="1052736"/>
            <a:ext cx="12192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8"/>
          <p:cNvSpPr/>
          <p:nvPr/>
        </p:nvSpPr>
        <p:spPr>
          <a:xfrm>
            <a:off x="0" y="982230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3" name="직사각형 22"/>
          <p:cNvSpPr/>
          <p:nvPr/>
        </p:nvSpPr>
        <p:spPr>
          <a:xfrm>
            <a:off x="10804281" y="46424"/>
            <a:ext cx="1318236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연관 분석</a:t>
            </a:r>
          </a:p>
        </p:txBody>
      </p:sp>
      <p:sp>
        <p:nvSpPr>
          <p:cNvPr id="24" name="제목 10"/>
          <p:cNvSpPr>
            <a:spLocks noGrp="1"/>
          </p:cNvSpPr>
          <p:nvPr>
            <p:ph type="title"/>
          </p:nvPr>
        </p:nvSpPr>
        <p:spPr>
          <a:xfrm>
            <a:off x="247386" y="187897"/>
            <a:ext cx="11697231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39479" y="708462"/>
            <a:ext cx="11328926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445469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1799577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이 없는 제목(부제목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/>
          <p:nvPr/>
        </p:nvSpPr>
        <p:spPr>
          <a:xfrm>
            <a:off x="0" y="6440326"/>
            <a:ext cx="12192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Rectangle 8"/>
          <p:cNvSpPr/>
          <p:nvPr/>
        </p:nvSpPr>
        <p:spPr>
          <a:xfrm>
            <a:off x="0" y="6361387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Oval 63"/>
          <p:cNvSpPr/>
          <p:nvPr/>
        </p:nvSpPr>
        <p:spPr>
          <a:xfrm>
            <a:off x="5873262" y="6471858"/>
            <a:ext cx="44096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71858"/>
            <a:ext cx="274320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F2964501-FBE7-4CC2-8865-B018181D4B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8"/>
          <p:cNvSpPr/>
          <p:nvPr/>
        </p:nvSpPr>
        <p:spPr>
          <a:xfrm>
            <a:off x="0" y="1"/>
            <a:ext cx="12192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0" y="982230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제목 10"/>
          <p:cNvSpPr>
            <a:spLocks noGrp="1"/>
          </p:cNvSpPr>
          <p:nvPr>
            <p:ph type="title"/>
          </p:nvPr>
        </p:nvSpPr>
        <p:spPr>
          <a:xfrm>
            <a:off x="247386" y="187897"/>
            <a:ext cx="11697231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35360" y="692696"/>
            <a:ext cx="1160925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804281" y="46424"/>
            <a:ext cx="1318236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연관 분석</a:t>
            </a:r>
          </a:p>
        </p:txBody>
      </p:sp>
    </p:spTree>
    <p:extLst>
      <p:ext uri="{BB962C8B-B14F-4D97-AF65-F5344CB8AC3E}">
        <p14:creationId xmlns:p14="http://schemas.microsoft.com/office/powerpoint/2010/main" val="4146507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84">
          <p15:clr>
            <a:srgbClr val="A4A3A4"/>
          </p15:clr>
        </p15:guide>
        <p15:guide id="2" pos="308">
          <p15:clr>
            <a:srgbClr val="A4A3A4"/>
          </p15:clr>
        </p15:guide>
        <p15:guide id="3" pos="7333">
          <p15:clr>
            <a:srgbClr val="A4A3A4"/>
          </p15:clr>
        </p15:guide>
        <p15:guide id="4" pos="6114">
          <p15:clr>
            <a:srgbClr val="A4A3A4"/>
          </p15:clr>
        </p15:guide>
        <p15:guide id="5" pos="3120">
          <p15:clr>
            <a:srgbClr val="A4A3A4"/>
          </p15:clr>
        </p15:guide>
        <p15:guide id="6" pos="126">
          <p15:clr>
            <a:srgbClr val="A4A3A4"/>
          </p15:clr>
        </p15:guide>
        <p15:guide id="7" pos="7423">
          <p15:clr>
            <a:srgbClr val="A4A3A4"/>
          </p15:clr>
        </p15:guide>
        <p15:guide id="8" orient="horz" pos="845">
          <p15:clr>
            <a:srgbClr val="A4A3A4"/>
          </p15:clr>
        </p15:guide>
        <p15:guide id="9" orient="horz" pos="1525">
          <p15:clr>
            <a:srgbClr val="A4A3A4"/>
          </p15:clr>
        </p15:guide>
        <p15:guide id="10" orient="horz" pos="2205">
          <p15:clr>
            <a:srgbClr val="A4A3A4"/>
          </p15:clr>
        </p15:guide>
        <p15:guide id="11" pos="3211">
          <p15:clr>
            <a:srgbClr val="A4A3A4"/>
          </p15:clr>
        </p15:guide>
        <p15:guide id="12" pos="3301">
          <p15:clr>
            <a:srgbClr val="A4A3A4"/>
          </p15:clr>
        </p15:guide>
        <p15:guide id="13" orient="horz" pos="2886">
          <p15:clr>
            <a:srgbClr val="FBAE40"/>
          </p15:clr>
        </p15:guide>
        <p15:guide id="14" orient="horz" pos="3566">
          <p15:clr>
            <a:srgbClr val="FBAE40"/>
          </p15:clr>
        </p15:guide>
        <p15:guide id="15" pos="21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>
            <a:spLocks noGrp="1"/>
          </p:cNvSpPr>
          <p:nvPr>
            <p:ph idx="1"/>
          </p:nvPr>
        </p:nvSpPr>
        <p:spPr>
          <a:xfrm>
            <a:off x="218536" y="1058863"/>
            <a:ext cx="11750412" cy="5230514"/>
          </a:xfrm>
          <a:prstGeom prst="rect">
            <a:avLst/>
          </a:prstGeom>
        </p:spPr>
        <p:txBody>
          <a:bodyPr vert="horz" lIns="90000" tIns="36000" rIns="90000" bIns="36000" rtlCol="0">
            <a:normAutofit/>
          </a:bodyPr>
          <a:lstStyle>
            <a:lvl1pPr marL="360000" marR="0" indent="-360000" algn="l" defTabSz="742950" rtl="0" eaLnBrk="1" fontAlgn="auto" latinLnBrk="1" hangingPunct="1">
              <a:lnSpc>
                <a:spcPct val="120000"/>
              </a:lnSpc>
              <a:spcBef>
                <a:spcPts val="813"/>
              </a:spcBef>
              <a:spcAft>
                <a:spcPts val="0"/>
              </a:spcAft>
              <a:buClr>
                <a:srgbClr val="445469"/>
              </a:buClr>
              <a:buSzPct val="85000"/>
              <a:buFont typeface="Wingdings" panose="05000000000000000000" pitchFamily="2" charset="2"/>
              <a:buChar char="l"/>
              <a:tabLst/>
              <a:defRPr sz="2400">
                <a:solidFill>
                  <a:srgbClr val="445469"/>
                </a:solidFill>
              </a:defRPr>
            </a:lvl1pPr>
            <a:lvl2pPr marL="792000" marR="0" indent="-342900" algn="l" defTabSz="742950" rtl="0" eaLnBrk="1" fontAlgn="auto" latinLnBrk="1" hangingPunct="1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445469"/>
                </a:solidFill>
              </a:defRPr>
            </a:lvl2pPr>
            <a:lvl3pPr marL="928688" marR="0" indent="-185738" algn="l" defTabSz="742950" rtl="0" eaLnBrk="1" fontAlgn="auto" latinLnBrk="1" hangingPunct="1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rgbClr val="445469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8" name="Rectangle 8"/>
          <p:cNvSpPr/>
          <p:nvPr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3" y="1052736"/>
            <a:ext cx="12192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/>
          <p:cNvSpPr/>
          <p:nvPr/>
        </p:nvSpPr>
        <p:spPr>
          <a:xfrm>
            <a:off x="0" y="6440326"/>
            <a:ext cx="12192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Rectangle 8"/>
          <p:cNvSpPr/>
          <p:nvPr/>
        </p:nvSpPr>
        <p:spPr>
          <a:xfrm>
            <a:off x="0" y="6361387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3" name="Oval 63"/>
          <p:cNvSpPr/>
          <p:nvPr/>
        </p:nvSpPr>
        <p:spPr>
          <a:xfrm>
            <a:off x="5873262" y="6471858"/>
            <a:ext cx="44096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71858"/>
            <a:ext cx="274320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F2964501-FBE7-4CC2-8865-B018181D4BA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0"/>
          <p:cNvCxnSpPr/>
          <p:nvPr/>
        </p:nvCxnSpPr>
        <p:spPr>
          <a:xfrm>
            <a:off x="0" y="1052736"/>
            <a:ext cx="12192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8"/>
          <p:cNvSpPr/>
          <p:nvPr/>
        </p:nvSpPr>
        <p:spPr>
          <a:xfrm>
            <a:off x="0" y="982230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3" name="직사각형 22"/>
          <p:cNvSpPr/>
          <p:nvPr/>
        </p:nvSpPr>
        <p:spPr>
          <a:xfrm>
            <a:off x="10804281" y="46424"/>
            <a:ext cx="1318236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연관 분석</a:t>
            </a:r>
          </a:p>
        </p:txBody>
      </p:sp>
      <p:sp>
        <p:nvSpPr>
          <p:cNvPr id="24" name="제목 10"/>
          <p:cNvSpPr>
            <a:spLocks noGrp="1"/>
          </p:cNvSpPr>
          <p:nvPr>
            <p:ph type="title"/>
          </p:nvPr>
        </p:nvSpPr>
        <p:spPr>
          <a:xfrm>
            <a:off x="247386" y="187897"/>
            <a:ext cx="11697231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39479" y="708462"/>
            <a:ext cx="11328926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445469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0879221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부제를 갖는 제목과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2192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8"/>
          <p:cNvSpPr/>
          <p:nvPr/>
        </p:nvSpPr>
        <p:spPr>
          <a:xfrm>
            <a:off x="0" y="6440326"/>
            <a:ext cx="12192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Rectangle 8"/>
          <p:cNvSpPr/>
          <p:nvPr/>
        </p:nvSpPr>
        <p:spPr>
          <a:xfrm>
            <a:off x="0" y="6361387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Rectangle 8"/>
          <p:cNvSpPr/>
          <p:nvPr/>
        </p:nvSpPr>
        <p:spPr>
          <a:xfrm>
            <a:off x="0" y="982230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47386" y="187898"/>
            <a:ext cx="11697231" cy="504799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195386" y="1060451"/>
            <a:ext cx="11749231" cy="5230428"/>
          </a:xfrm>
        </p:spPr>
        <p:txBody>
          <a:bodyPr anchor="t" anchorCtr="0">
            <a:normAutofit/>
          </a:bodyPr>
          <a:lstStyle>
            <a:lvl1pPr marL="360000" indent="-360000">
              <a:lnSpc>
                <a:spcPct val="120000"/>
              </a:lnSpc>
              <a:buSzPct val="85000"/>
              <a:buFont typeface="Wingdings" panose="05000000000000000000" pitchFamily="2" charset="2"/>
              <a:buChar char="l"/>
              <a:defRPr sz="2400">
                <a:solidFill>
                  <a:srgbClr val="445469"/>
                </a:solidFill>
              </a:defRPr>
            </a:lvl1pPr>
            <a:lvl2pPr marL="800112" indent="-342900">
              <a:lnSpc>
                <a:spcPct val="100000"/>
              </a:lnSpc>
              <a:buFont typeface="Wingdings" panose="05000000000000000000" pitchFamily="2" charset="2"/>
              <a:buChar char="§"/>
              <a:defRPr sz="2000">
                <a:solidFill>
                  <a:srgbClr val="445469"/>
                </a:solidFill>
              </a:defRPr>
            </a:lvl2pPr>
            <a:lvl3pPr marL="1200173" indent="-285750">
              <a:lnSpc>
                <a:spcPct val="100000"/>
              </a:lnSpc>
              <a:buFont typeface="Arial" panose="020B0604020202020204" pitchFamily="34" charset="0"/>
              <a:buChar char="•"/>
              <a:defRPr lang="en-US" altLang="ko-KR" sz="1800" kern="1200" dirty="0" smtClean="0">
                <a:solidFill>
                  <a:srgbClr val="445469"/>
                </a:solidFill>
                <a:latin typeface="+mn-lt"/>
                <a:ea typeface="+mn-ea"/>
                <a:cs typeface="+mn-cs"/>
              </a:defRPr>
            </a:lvl3pPr>
            <a:lvl4pPr marL="1371634" indent="0">
              <a:buNone/>
              <a:defRPr/>
            </a:lvl4pPr>
            <a:lvl5pPr marL="1828846" indent="0"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18" name="Oval 63"/>
          <p:cNvSpPr/>
          <p:nvPr/>
        </p:nvSpPr>
        <p:spPr>
          <a:xfrm>
            <a:off x="5873262" y="6471858"/>
            <a:ext cx="44096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71858"/>
            <a:ext cx="274320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F2964501-FBE7-4CC2-8865-B018181D4BA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35360" y="692696"/>
            <a:ext cx="1160925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804281" y="46424"/>
            <a:ext cx="1318236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연관 분석</a:t>
            </a:r>
          </a:p>
        </p:txBody>
      </p:sp>
    </p:spTree>
    <p:extLst>
      <p:ext uri="{BB962C8B-B14F-4D97-AF65-F5344CB8AC3E}">
        <p14:creationId xmlns:p14="http://schemas.microsoft.com/office/powerpoint/2010/main" val="2324008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8">
          <p15:clr>
            <a:srgbClr val="A4A3A4"/>
          </p15:clr>
        </p15:guide>
        <p15:guide id="2" pos="7333">
          <p15:clr>
            <a:srgbClr val="A4A3A4"/>
          </p15:clr>
        </p15:guide>
        <p15:guide id="3" pos="6114">
          <p15:clr>
            <a:srgbClr val="A4A3A4"/>
          </p15:clr>
        </p15:guide>
        <p15:guide id="4" pos="3120">
          <p15:clr>
            <a:srgbClr val="A4A3A4"/>
          </p15:clr>
        </p15:guide>
        <p15:guide id="5" pos="126">
          <p15:clr>
            <a:srgbClr val="A4A3A4"/>
          </p15:clr>
        </p15:guide>
        <p15:guide id="6" pos="7423">
          <p15:clr>
            <a:srgbClr val="A4A3A4"/>
          </p15:clr>
        </p15:guide>
        <p15:guide id="7" orient="horz" pos="845">
          <p15:clr>
            <a:srgbClr val="A4A3A4"/>
          </p15:clr>
        </p15:guide>
        <p15:guide id="8" orient="horz" pos="1525">
          <p15:clr>
            <a:srgbClr val="A4A3A4"/>
          </p15:clr>
        </p15:guide>
        <p15:guide id="9" orient="horz" pos="3566">
          <p15:clr>
            <a:srgbClr val="A4A3A4"/>
          </p15:clr>
        </p15:guide>
        <p15:guide id="10" orient="horz" pos="2205">
          <p15:clr>
            <a:srgbClr val="A4A3A4"/>
          </p15:clr>
        </p15:guide>
        <p15:guide id="11" pos="3211">
          <p15:clr>
            <a:srgbClr val="A4A3A4"/>
          </p15:clr>
        </p15:guide>
        <p15:guide id="12" pos="3301">
          <p15:clr>
            <a:srgbClr val="A4A3A4"/>
          </p15:clr>
        </p15:guide>
        <p15:guide id="13" pos="217">
          <p15:clr>
            <a:srgbClr val="FBAE40"/>
          </p15:clr>
        </p15:guide>
        <p15:guide id="14" orient="horz" pos="2886">
          <p15:clr>
            <a:srgbClr val="FBAE40"/>
          </p15:clr>
        </p15:guide>
        <p15:guide id="15" pos="2984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부제를 갖는 제목과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2192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8"/>
          <p:cNvSpPr/>
          <p:nvPr/>
        </p:nvSpPr>
        <p:spPr>
          <a:xfrm>
            <a:off x="0" y="6440326"/>
            <a:ext cx="12192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Rectangle 8"/>
          <p:cNvSpPr/>
          <p:nvPr/>
        </p:nvSpPr>
        <p:spPr>
          <a:xfrm>
            <a:off x="0" y="6361387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Rectangle 8"/>
          <p:cNvSpPr/>
          <p:nvPr/>
        </p:nvSpPr>
        <p:spPr>
          <a:xfrm>
            <a:off x="0" y="982230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47386" y="187898"/>
            <a:ext cx="11697231" cy="504799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195386" y="1060451"/>
            <a:ext cx="11749231" cy="5230428"/>
          </a:xfrm>
        </p:spPr>
        <p:txBody>
          <a:bodyPr anchor="t" anchorCtr="0">
            <a:normAutofit/>
          </a:bodyPr>
          <a:lstStyle>
            <a:lvl1pPr marL="360000" indent="-360000">
              <a:lnSpc>
                <a:spcPct val="120000"/>
              </a:lnSpc>
              <a:buSzPct val="85000"/>
              <a:buFont typeface="Wingdings" panose="05000000000000000000" pitchFamily="2" charset="2"/>
              <a:buChar char="l"/>
              <a:defRPr sz="2400">
                <a:solidFill>
                  <a:srgbClr val="445469"/>
                </a:solidFill>
              </a:defRPr>
            </a:lvl1pPr>
            <a:lvl2pPr marL="800112" indent="-342900">
              <a:lnSpc>
                <a:spcPct val="100000"/>
              </a:lnSpc>
              <a:buFont typeface="Wingdings" panose="05000000000000000000" pitchFamily="2" charset="2"/>
              <a:buChar char="§"/>
              <a:defRPr sz="2000">
                <a:solidFill>
                  <a:srgbClr val="445469"/>
                </a:solidFill>
              </a:defRPr>
            </a:lvl2pPr>
            <a:lvl3pPr marL="1200173" indent="-285750">
              <a:lnSpc>
                <a:spcPct val="100000"/>
              </a:lnSpc>
              <a:buFont typeface="Arial" panose="020B0604020202020204" pitchFamily="34" charset="0"/>
              <a:buChar char="•"/>
              <a:defRPr lang="en-US" altLang="ko-KR" sz="1800" kern="1200" dirty="0" smtClean="0">
                <a:solidFill>
                  <a:srgbClr val="445469"/>
                </a:solidFill>
                <a:latin typeface="+mn-lt"/>
                <a:ea typeface="+mn-ea"/>
                <a:cs typeface="+mn-cs"/>
              </a:defRPr>
            </a:lvl3pPr>
            <a:lvl4pPr marL="1371634" indent="0">
              <a:buNone/>
              <a:defRPr/>
            </a:lvl4pPr>
            <a:lvl5pPr marL="1828846" indent="0"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18" name="Oval 63"/>
          <p:cNvSpPr/>
          <p:nvPr/>
        </p:nvSpPr>
        <p:spPr>
          <a:xfrm>
            <a:off x="5873262" y="6471858"/>
            <a:ext cx="44096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71858"/>
            <a:ext cx="274320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F2964501-FBE7-4CC2-8865-B018181D4BA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35360" y="692696"/>
            <a:ext cx="1160925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804281" y="46424"/>
            <a:ext cx="1318236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연관 분석</a:t>
            </a:r>
          </a:p>
        </p:txBody>
      </p:sp>
    </p:spTree>
    <p:extLst>
      <p:ext uri="{BB962C8B-B14F-4D97-AF65-F5344CB8AC3E}">
        <p14:creationId xmlns:p14="http://schemas.microsoft.com/office/powerpoint/2010/main" val="1361861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8">
          <p15:clr>
            <a:srgbClr val="A4A3A4"/>
          </p15:clr>
        </p15:guide>
        <p15:guide id="2" pos="7333">
          <p15:clr>
            <a:srgbClr val="A4A3A4"/>
          </p15:clr>
        </p15:guide>
        <p15:guide id="3" pos="6114">
          <p15:clr>
            <a:srgbClr val="A4A3A4"/>
          </p15:clr>
        </p15:guide>
        <p15:guide id="4" pos="3120">
          <p15:clr>
            <a:srgbClr val="A4A3A4"/>
          </p15:clr>
        </p15:guide>
        <p15:guide id="5" pos="126">
          <p15:clr>
            <a:srgbClr val="A4A3A4"/>
          </p15:clr>
        </p15:guide>
        <p15:guide id="6" pos="7423">
          <p15:clr>
            <a:srgbClr val="A4A3A4"/>
          </p15:clr>
        </p15:guide>
        <p15:guide id="7" orient="horz" pos="845">
          <p15:clr>
            <a:srgbClr val="A4A3A4"/>
          </p15:clr>
        </p15:guide>
        <p15:guide id="8" orient="horz" pos="1525">
          <p15:clr>
            <a:srgbClr val="A4A3A4"/>
          </p15:clr>
        </p15:guide>
        <p15:guide id="9" orient="horz" pos="3566">
          <p15:clr>
            <a:srgbClr val="A4A3A4"/>
          </p15:clr>
        </p15:guide>
        <p15:guide id="10" orient="horz" pos="2205">
          <p15:clr>
            <a:srgbClr val="A4A3A4"/>
          </p15:clr>
        </p15:guide>
        <p15:guide id="11" pos="3211">
          <p15:clr>
            <a:srgbClr val="A4A3A4"/>
          </p15:clr>
        </p15:guide>
        <p15:guide id="12" pos="3301">
          <p15:clr>
            <a:srgbClr val="A4A3A4"/>
          </p15:clr>
        </p15:guide>
        <p15:guide id="13" pos="217">
          <p15:clr>
            <a:srgbClr val="FBAE40"/>
          </p15:clr>
        </p15:guide>
        <p15:guide id="14" orient="horz" pos="2886">
          <p15:clr>
            <a:srgbClr val="FBAE40"/>
          </p15:clr>
        </p15:guide>
        <p15:guide id="15" pos="2984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부제를 갖는 제목과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2192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8"/>
          <p:cNvSpPr/>
          <p:nvPr/>
        </p:nvSpPr>
        <p:spPr>
          <a:xfrm>
            <a:off x="0" y="6440326"/>
            <a:ext cx="12192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Rectangle 8"/>
          <p:cNvSpPr/>
          <p:nvPr/>
        </p:nvSpPr>
        <p:spPr>
          <a:xfrm>
            <a:off x="0" y="6361387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Rectangle 8"/>
          <p:cNvSpPr/>
          <p:nvPr/>
        </p:nvSpPr>
        <p:spPr>
          <a:xfrm>
            <a:off x="0" y="982230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47386" y="187898"/>
            <a:ext cx="11697231" cy="504799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195386" y="1060451"/>
            <a:ext cx="11749231" cy="5230428"/>
          </a:xfrm>
        </p:spPr>
        <p:txBody>
          <a:bodyPr anchor="t" anchorCtr="0">
            <a:normAutofit/>
          </a:bodyPr>
          <a:lstStyle>
            <a:lvl1pPr marL="360000" indent="-360000">
              <a:lnSpc>
                <a:spcPct val="120000"/>
              </a:lnSpc>
              <a:buSzPct val="85000"/>
              <a:buFont typeface="Wingdings" panose="05000000000000000000" pitchFamily="2" charset="2"/>
              <a:buChar char="l"/>
              <a:defRPr sz="2400">
                <a:solidFill>
                  <a:srgbClr val="445469"/>
                </a:solidFill>
              </a:defRPr>
            </a:lvl1pPr>
            <a:lvl2pPr marL="800112" indent="-342900">
              <a:lnSpc>
                <a:spcPct val="100000"/>
              </a:lnSpc>
              <a:buFont typeface="Wingdings" panose="05000000000000000000" pitchFamily="2" charset="2"/>
              <a:buChar char="§"/>
              <a:defRPr sz="2000">
                <a:solidFill>
                  <a:srgbClr val="445469"/>
                </a:solidFill>
              </a:defRPr>
            </a:lvl2pPr>
            <a:lvl3pPr marL="1200173" indent="-285750">
              <a:lnSpc>
                <a:spcPct val="100000"/>
              </a:lnSpc>
              <a:buFont typeface="Arial" panose="020B0604020202020204" pitchFamily="34" charset="0"/>
              <a:buChar char="•"/>
              <a:defRPr lang="en-US" altLang="ko-KR" sz="1800" kern="1200" dirty="0" smtClean="0">
                <a:solidFill>
                  <a:srgbClr val="445469"/>
                </a:solidFill>
                <a:latin typeface="+mn-lt"/>
                <a:ea typeface="+mn-ea"/>
                <a:cs typeface="+mn-cs"/>
              </a:defRPr>
            </a:lvl3pPr>
            <a:lvl4pPr marL="1371634" indent="0">
              <a:buNone/>
              <a:defRPr/>
            </a:lvl4pPr>
            <a:lvl5pPr marL="1828846" indent="0"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18" name="Oval 63"/>
          <p:cNvSpPr/>
          <p:nvPr/>
        </p:nvSpPr>
        <p:spPr>
          <a:xfrm>
            <a:off x="5873262" y="6471858"/>
            <a:ext cx="44096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71858"/>
            <a:ext cx="274320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F2964501-FBE7-4CC2-8865-B018181D4BA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35360" y="692696"/>
            <a:ext cx="1160925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804281" y="46424"/>
            <a:ext cx="1318236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연관 분석</a:t>
            </a:r>
          </a:p>
        </p:txBody>
      </p:sp>
    </p:spTree>
    <p:extLst>
      <p:ext uri="{BB962C8B-B14F-4D97-AF65-F5344CB8AC3E}">
        <p14:creationId xmlns:p14="http://schemas.microsoft.com/office/powerpoint/2010/main" val="337774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8">
          <p15:clr>
            <a:srgbClr val="A4A3A4"/>
          </p15:clr>
        </p15:guide>
        <p15:guide id="2" pos="7333">
          <p15:clr>
            <a:srgbClr val="A4A3A4"/>
          </p15:clr>
        </p15:guide>
        <p15:guide id="3" pos="6114">
          <p15:clr>
            <a:srgbClr val="A4A3A4"/>
          </p15:clr>
        </p15:guide>
        <p15:guide id="4" pos="3120">
          <p15:clr>
            <a:srgbClr val="A4A3A4"/>
          </p15:clr>
        </p15:guide>
        <p15:guide id="5" pos="126">
          <p15:clr>
            <a:srgbClr val="A4A3A4"/>
          </p15:clr>
        </p15:guide>
        <p15:guide id="6" pos="7423">
          <p15:clr>
            <a:srgbClr val="A4A3A4"/>
          </p15:clr>
        </p15:guide>
        <p15:guide id="7" orient="horz" pos="845">
          <p15:clr>
            <a:srgbClr val="A4A3A4"/>
          </p15:clr>
        </p15:guide>
        <p15:guide id="8" orient="horz" pos="1525">
          <p15:clr>
            <a:srgbClr val="A4A3A4"/>
          </p15:clr>
        </p15:guide>
        <p15:guide id="9" orient="horz" pos="3566">
          <p15:clr>
            <a:srgbClr val="A4A3A4"/>
          </p15:clr>
        </p15:guide>
        <p15:guide id="10" orient="horz" pos="2205">
          <p15:clr>
            <a:srgbClr val="A4A3A4"/>
          </p15:clr>
        </p15:guide>
        <p15:guide id="11" pos="3211">
          <p15:clr>
            <a:srgbClr val="A4A3A4"/>
          </p15:clr>
        </p15:guide>
        <p15:guide id="12" pos="3301">
          <p15:clr>
            <a:srgbClr val="A4A3A4"/>
          </p15:clr>
        </p15:guide>
        <p15:guide id="13" pos="217">
          <p15:clr>
            <a:srgbClr val="FBAE40"/>
          </p15:clr>
        </p15:guide>
        <p15:guide id="14" orient="horz" pos="2886">
          <p15:clr>
            <a:srgbClr val="FBAE40"/>
          </p15:clr>
        </p15:guide>
        <p15:guide id="15" pos="2984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부제를 갖는 제목과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2192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8"/>
          <p:cNvSpPr/>
          <p:nvPr/>
        </p:nvSpPr>
        <p:spPr>
          <a:xfrm>
            <a:off x="0" y="6440326"/>
            <a:ext cx="12192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Rectangle 8"/>
          <p:cNvSpPr/>
          <p:nvPr/>
        </p:nvSpPr>
        <p:spPr>
          <a:xfrm>
            <a:off x="0" y="6361387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Rectangle 8"/>
          <p:cNvSpPr/>
          <p:nvPr/>
        </p:nvSpPr>
        <p:spPr>
          <a:xfrm>
            <a:off x="0" y="982230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47386" y="187898"/>
            <a:ext cx="11697231" cy="504799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195386" y="1060451"/>
            <a:ext cx="11749231" cy="5230428"/>
          </a:xfrm>
        </p:spPr>
        <p:txBody>
          <a:bodyPr anchor="t" anchorCtr="0">
            <a:normAutofit/>
          </a:bodyPr>
          <a:lstStyle>
            <a:lvl1pPr marL="360000" indent="-360000">
              <a:lnSpc>
                <a:spcPct val="120000"/>
              </a:lnSpc>
              <a:buSzPct val="85000"/>
              <a:buFont typeface="Wingdings" panose="05000000000000000000" pitchFamily="2" charset="2"/>
              <a:buChar char="l"/>
              <a:defRPr sz="2400">
                <a:solidFill>
                  <a:srgbClr val="445469"/>
                </a:solidFill>
              </a:defRPr>
            </a:lvl1pPr>
            <a:lvl2pPr marL="800112" indent="-342900">
              <a:lnSpc>
                <a:spcPct val="100000"/>
              </a:lnSpc>
              <a:buFont typeface="Wingdings" panose="05000000000000000000" pitchFamily="2" charset="2"/>
              <a:buChar char="§"/>
              <a:defRPr sz="2000">
                <a:solidFill>
                  <a:srgbClr val="445469"/>
                </a:solidFill>
              </a:defRPr>
            </a:lvl2pPr>
            <a:lvl3pPr marL="1200173" indent="-285750">
              <a:lnSpc>
                <a:spcPct val="100000"/>
              </a:lnSpc>
              <a:buFont typeface="Arial" panose="020B0604020202020204" pitchFamily="34" charset="0"/>
              <a:buChar char="•"/>
              <a:defRPr lang="en-US" altLang="ko-KR" sz="1800" kern="1200" dirty="0" smtClean="0">
                <a:solidFill>
                  <a:srgbClr val="445469"/>
                </a:solidFill>
                <a:latin typeface="+mn-lt"/>
                <a:ea typeface="+mn-ea"/>
                <a:cs typeface="+mn-cs"/>
              </a:defRPr>
            </a:lvl3pPr>
            <a:lvl4pPr marL="1371634" indent="0">
              <a:buNone/>
              <a:defRPr/>
            </a:lvl4pPr>
            <a:lvl5pPr marL="1828846" indent="0"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18" name="Oval 63"/>
          <p:cNvSpPr/>
          <p:nvPr/>
        </p:nvSpPr>
        <p:spPr>
          <a:xfrm>
            <a:off x="5873262" y="6471858"/>
            <a:ext cx="44096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71858"/>
            <a:ext cx="274320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F2964501-FBE7-4CC2-8865-B018181D4BA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35360" y="692696"/>
            <a:ext cx="1160925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804281" y="46424"/>
            <a:ext cx="1318236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연관 분석</a:t>
            </a:r>
          </a:p>
        </p:txBody>
      </p:sp>
    </p:spTree>
    <p:extLst>
      <p:ext uri="{BB962C8B-B14F-4D97-AF65-F5344CB8AC3E}">
        <p14:creationId xmlns:p14="http://schemas.microsoft.com/office/powerpoint/2010/main" val="9107131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8">
          <p15:clr>
            <a:srgbClr val="A4A3A4"/>
          </p15:clr>
        </p15:guide>
        <p15:guide id="2" pos="7333">
          <p15:clr>
            <a:srgbClr val="A4A3A4"/>
          </p15:clr>
        </p15:guide>
        <p15:guide id="3" pos="6114">
          <p15:clr>
            <a:srgbClr val="A4A3A4"/>
          </p15:clr>
        </p15:guide>
        <p15:guide id="4" pos="3120">
          <p15:clr>
            <a:srgbClr val="A4A3A4"/>
          </p15:clr>
        </p15:guide>
        <p15:guide id="5" pos="126">
          <p15:clr>
            <a:srgbClr val="A4A3A4"/>
          </p15:clr>
        </p15:guide>
        <p15:guide id="6" pos="7423">
          <p15:clr>
            <a:srgbClr val="A4A3A4"/>
          </p15:clr>
        </p15:guide>
        <p15:guide id="7" orient="horz" pos="845">
          <p15:clr>
            <a:srgbClr val="A4A3A4"/>
          </p15:clr>
        </p15:guide>
        <p15:guide id="8" orient="horz" pos="1525">
          <p15:clr>
            <a:srgbClr val="A4A3A4"/>
          </p15:clr>
        </p15:guide>
        <p15:guide id="9" orient="horz" pos="3566">
          <p15:clr>
            <a:srgbClr val="A4A3A4"/>
          </p15:clr>
        </p15:guide>
        <p15:guide id="10" orient="horz" pos="2205">
          <p15:clr>
            <a:srgbClr val="A4A3A4"/>
          </p15:clr>
        </p15:guide>
        <p15:guide id="11" pos="3211">
          <p15:clr>
            <a:srgbClr val="A4A3A4"/>
          </p15:clr>
        </p15:guide>
        <p15:guide id="12" pos="3301">
          <p15:clr>
            <a:srgbClr val="A4A3A4"/>
          </p15:clr>
        </p15:guide>
        <p15:guide id="13" pos="217">
          <p15:clr>
            <a:srgbClr val="FBAE40"/>
          </p15:clr>
        </p15:guide>
        <p15:guide id="14" orient="horz" pos="2886">
          <p15:clr>
            <a:srgbClr val="FBAE40"/>
          </p15:clr>
        </p15:guide>
        <p15:guide id="15" pos="2984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부제를 갖는 제목과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47386" y="187898"/>
            <a:ext cx="11697231" cy="504799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195386" y="1060451"/>
            <a:ext cx="11749231" cy="5230428"/>
          </a:xfrm>
        </p:spPr>
        <p:txBody>
          <a:bodyPr anchor="t" anchorCtr="0">
            <a:normAutofit/>
          </a:bodyPr>
          <a:lstStyle>
            <a:lvl1pPr marL="360000" indent="-360000">
              <a:lnSpc>
                <a:spcPct val="120000"/>
              </a:lnSpc>
              <a:buSzPct val="85000"/>
              <a:buFont typeface="Wingdings" panose="05000000000000000000" pitchFamily="2" charset="2"/>
              <a:buChar char="l"/>
              <a:defRPr sz="2400">
                <a:solidFill>
                  <a:srgbClr val="445469"/>
                </a:solidFill>
              </a:defRPr>
            </a:lvl1pPr>
            <a:lvl2pPr marL="800112" indent="-342900">
              <a:lnSpc>
                <a:spcPct val="100000"/>
              </a:lnSpc>
              <a:buFont typeface="Wingdings" panose="05000000000000000000" pitchFamily="2" charset="2"/>
              <a:buChar char="§"/>
              <a:defRPr sz="2000">
                <a:solidFill>
                  <a:srgbClr val="445469"/>
                </a:solidFill>
              </a:defRPr>
            </a:lvl2pPr>
            <a:lvl3pPr marL="1200173" indent="-285750">
              <a:lnSpc>
                <a:spcPct val="100000"/>
              </a:lnSpc>
              <a:buFont typeface="Arial" panose="020B0604020202020204" pitchFamily="34" charset="0"/>
              <a:buChar char="•"/>
              <a:defRPr lang="en-US" altLang="ko-KR" sz="1800" kern="1200" dirty="0" smtClean="0">
                <a:solidFill>
                  <a:srgbClr val="445469"/>
                </a:solidFill>
                <a:latin typeface="+mn-lt"/>
                <a:ea typeface="+mn-ea"/>
                <a:cs typeface="+mn-cs"/>
              </a:defRPr>
            </a:lvl3pPr>
            <a:lvl4pPr marL="1371634" indent="0">
              <a:buNone/>
              <a:defRPr/>
            </a:lvl4pPr>
            <a:lvl5pPr marL="1828846" indent="0"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18" name="Oval 63"/>
          <p:cNvSpPr/>
          <p:nvPr userDrawn="1"/>
        </p:nvSpPr>
        <p:spPr>
          <a:xfrm>
            <a:off x="5873262" y="6471858"/>
            <a:ext cx="44096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2986996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08">
          <p15:clr>
            <a:srgbClr val="A4A3A4"/>
          </p15:clr>
        </p15:guide>
        <p15:guide id="3" pos="7333">
          <p15:clr>
            <a:srgbClr val="A4A3A4"/>
          </p15:clr>
        </p15:guide>
        <p15:guide id="4" pos="6114">
          <p15:clr>
            <a:srgbClr val="A4A3A4"/>
          </p15:clr>
        </p15:guide>
        <p15:guide id="5" pos="3120">
          <p15:clr>
            <a:srgbClr val="A4A3A4"/>
          </p15:clr>
        </p15:guide>
        <p15:guide id="6" pos="126">
          <p15:clr>
            <a:srgbClr val="A4A3A4"/>
          </p15:clr>
        </p15:guide>
        <p15:guide id="7" pos="7423">
          <p15:clr>
            <a:srgbClr val="A4A3A4"/>
          </p15:clr>
        </p15:guide>
        <p15:guide id="8" orient="horz" pos="845">
          <p15:clr>
            <a:srgbClr val="A4A3A4"/>
          </p15:clr>
        </p15:guide>
        <p15:guide id="9" orient="horz" pos="1525">
          <p15:clr>
            <a:srgbClr val="A4A3A4"/>
          </p15:clr>
        </p15:guide>
        <p15:guide id="10" orient="horz" pos="3566">
          <p15:clr>
            <a:srgbClr val="A4A3A4"/>
          </p15:clr>
        </p15:guide>
        <p15:guide id="11" orient="horz" pos="2205">
          <p15:clr>
            <a:srgbClr val="A4A3A4"/>
          </p15:clr>
        </p15:guide>
        <p15:guide id="12" pos="3211">
          <p15:clr>
            <a:srgbClr val="A4A3A4"/>
          </p15:clr>
        </p15:guide>
        <p15:guide id="13" pos="3301">
          <p15:clr>
            <a:srgbClr val="A4A3A4"/>
          </p15:clr>
        </p15:guide>
        <p15:guide id="14" pos="217">
          <p15:clr>
            <a:srgbClr val="FBAE40"/>
          </p15:clr>
        </p15:guide>
        <p15:guide id="15" orient="horz" pos="2886">
          <p15:clr>
            <a:srgbClr val="FBAE40"/>
          </p15:clr>
        </p15:guide>
        <p15:guide id="16" pos="2984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이 없는 제목(부제목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/>
          <p:nvPr userDrawn="1"/>
        </p:nvSpPr>
        <p:spPr>
          <a:xfrm>
            <a:off x="0" y="6440326"/>
            <a:ext cx="12192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Rectangle 8"/>
          <p:cNvSpPr/>
          <p:nvPr userDrawn="1"/>
        </p:nvSpPr>
        <p:spPr>
          <a:xfrm>
            <a:off x="0" y="6361387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Oval 63"/>
          <p:cNvSpPr/>
          <p:nvPr userDrawn="1"/>
        </p:nvSpPr>
        <p:spPr>
          <a:xfrm>
            <a:off x="5873262" y="6471858"/>
            <a:ext cx="44096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71858"/>
            <a:ext cx="274320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Rectangle 8"/>
          <p:cNvSpPr/>
          <p:nvPr userDrawn="1"/>
        </p:nvSpPr>
        <p:spPr>
          <a:xfrm>
            <a:off x="0" y="1"/>
            <a:ext cx="12192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982230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제목 10"/>
          <p:cNvSpPr>
            <a:spLocks noGrp="1"/>
          </p:cNvSpPr>
          <p:nvPr>
            <p:ph type="title"/>
          </p:nvPr>
        </p:nvSpPr>
        <p:spPr>
          <a:xfrm>
            <a:off x="247386" y="187897"/>
            <a:ext cx="11697231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35360" y="692696"/>
            <a:ext cx="1160925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10445206" y="46424"/>
            <a:ext cx="1677310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텍스트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마이닝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8399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84">
          <p15:clr>
            <a:srgbClr val="A4A3A4"/>
          </p15:clr>
        </p15:guide>
        <p15:guide id="2" pos="308">
          <p15:clr>
            <a:srgbClr val="A4A3A4"/>
          </p15:clr>
        </p15:guide>
        <p15:guide id="3" pos="7333">
          <p15:clr>
            <a:srgbClr val="A4A3A4"/>
          </p15:clr>
        </p15:guide>
        <p15:guide id="4" pos="6114">
          <p15:clr>
            <a:srgbClr val="A4A3A4"/>
          </p15:clr>
        </p15:guide>
        <p15:guide id="5" pos="3120">
          <p15:clr>
            <a:srgbClr val="A4A3A4"/>
          </p15:clr>
        </p15:guide>
        <p15:guide id="6" pos="126">
          <p15:clr>
            <a:srgbClr val="A4A3A4"/>
          </p15:clr>
        </p15:guide>
        <p15:guide id="7" pos="7423">
          <p15:clr>
            <a:srgbClr val="A4A3A4"/>
          </p15:clr>
        </p15:guide>
        <p15:guide id="8" orient="horz" pos="845">
          <p15:clr>
            <a:srgbClr val="A4A3A4"/>
          </p15:clr>
        </p15:guide>
        <p15:guide id="9" orient="horz" pos="1525">
          <p15:clr>
            <a:srgbClr val="A4A3A4"/>
          </p15:clr>
        </p15:guide>
        <p15:guide id="11" orient="horz" pos="2205">
          <p15:clr>
            <a:srgbClr val="A4A3A4"/>
          </p15:clr>
        </p15:guide>
        <p15:guide id="12" pos="3211">
          <p15:clr>
            <a:srgbClr val="A4A3A4"/>
          </p15:clr>
        </p15:guide>
        <p15:guide id="13" pos="3301">
          <p15:clr>
            <a:srgbClr val="A4A3A4"/>
          </p15:clr>
        </p15:guide>
        <p15:guide id="15" orient="horz" pos="2886">
          <p15:clr>
            <a:srgbClr val="FBAE40"/>
          </p15:clr>
        </p15:guide>
        <p15:guide id="17" orient="horz" pos="3566">
          <p15:clr>
            <a:srgbClr val="FBAE40"/>
          </p15:clr>
        </p15:guide>
        <p15:guide id="18" pos="21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AD8287-13B0-489C-B6D6-F644A2C08DF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82242-55F8-4559-9274-5853B431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75392"/>
      </p:ext>
    </p:extLst>
  </p:cSld>
  <p:clrMapOvr>
    <a:masterClrMapping/>
  </p:clrMapOvr>
  <p:transition spd="slow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/>
          <p:nvPr userDrawn="1"/>
        </p:nvSpPr>
        <p:spPr>
          <a:xfrm>
            <a:off x="0" y="6440326"/>
            <a:ext cx="12192000" cy="4176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7" name="Rectangle 8"/>
          <p:cNvSpPr/>
          <p:nvPr userDrawn="1"/>
        </p:nvSpPr>
        <p:spPr>
          <a:xfrm>
            <a:off x="0" y="6361387"/>
            <a:ext cx="12192000" cy="70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Oval 63"/>
          <p:cNvSpPr/>
          <p:nvPr userDrawn="1"/>
        </p:nvSpPr>
        <p:spPr>
          <a:xfrm>
            <a:off x="5873262" y="6471858"/>
            <a:ext cx="44096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71858"/>
            <a:ext cx="274320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Rectangle 8"/>
          <p:cNvSpPr/>
          <p:nvPr userDrawn="1"/>
        </p:nvSpPr>
        <p:spPr>
          <a:xfrm>
            <a:off x="0" y="1"/>
            <a:ext cx="12192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제목 10"/>
          <p:cNvSpPr>
            <a:spLocks noGrp="1"/>
          </p:cNvSpPr>
          <p:nvPr>
            <p:ph type="title"/>
          </p:nvPr>
        </p:nvSpPr>
        <p:spPr>
          <a:xfrm>
            <a:off x="247386" y="187897"/>
            <a:ext cx="11697231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35360" y="692696"/>
            <a:ext cx="1160925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8" name="Rectangle 8"/>
          <p:cNvSpPr/>
          <p:nvPr userDrawn="1"/>
        </p:nvSpPr>
        <p:spPr>
          <a:xfrm>
            <a:off x="94" y="980729"/>
            <a:ext cx="12192000" cy="70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8663485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325517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-02">
    <p:bg>
      <p:bgPr>
        <a:pattFill prst="dash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Triangle 22"/>
          <p:cNvSpPr/>
          <p:nvPr userDrawn="1"/>
        </p:nvSpPr>
        <p:spPr>
          <a:xfrm>
            <a:off x="-18750" y="1"/>
            <a:ext cx="1602254" cy="6871294"/>
          </a:xfrm>
          <a:prstGeom prst="rtTriangle">
            <a:avLst/>
          </a:prstGeom>
          <a:solidFill>
            <a:srgbClr val="F86A9A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나눔바른고딕" panose="020B0603020101020101" pitchFamily="50" charset="-127"/>
            </a:endParaRPr>
          </a:p>
        </p:txBody>
      </p:sp>
      <p:sp>
        <p:nvSpPr>
          <p:cNvPr id="22" name="Right Triangle 21"/>
          <p:cNvSpPr/>
          <p:nvPr userDrawn="1"/>
        </p:nvSpPr>
        <p:spPr>
          <a:xfrm rot="10800000" flipH="1">
            <a:off x="-18749" y="-17885"/>
            <a:ext cx="1602251" cy="6858000"/>
          </a:xfrm>
          <a:prstGeom prst="rtTriangle">
            <a:avLst/>
          </a:prstGeom>
          <a:solidFill>
            <a:srgbClr val="73B2D1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나눔바른고딕" panose="020B0603020101020101" pitchFamily="50" charset="-127"/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9744405" y="2780928"/>
            <a:ext cx="1728192" cy="288032"/>
            <a:chOff x="6084168" y="3009528"/>
            <a:chExt cx="1296144" cy="288032"/>
          </a:xfrm>
        </p:grpSpPr>
        <p:sp>
          <p:nvSpPr>
            <p:cNvPr id="3" name="Rectangle 2"/>
            <p:cNvSpPr/>
            <p:nvPr userDrawn="1"/>
          </p:nvSpPr>
          <p:spPr>
            <a:xfrm>
              <a:off x="6084168" y="3009528"/>
              <a:ext cx="288032" cy="288032"/>
            </a:xfrm>
            <a:prstGeom prst="rect">
              <a:avLst/>
            </a:prstGeom>
            <a:solidFill>
              <a:srgbClr val="73B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나눔바른고딕" panose="020B0603020101020101" pitchFamily="50" charset="-127"/>
              </a:endParaRPr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6420205" y="3009528"/>
              <a:ext cx="288032" cy="288032"/>
            </a:xfrm>
            <a:prstGeom prst="rect">
              <a:avLst/>
            </a:pr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나눔바른고딕" panose="020B0603020101020101" pitchFamily="50" charset="-127"/>
              </a:endParaRPr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6756242" y="3009528"/>
              <a:ext cx="288032" cy="288032"/>
            </a:xfrm>
            <a:prstGeom prst="rect">
              <a:avLst/>
            </a:prstGeom>
            <a:solidFill>
              <a:srgbClr val="F6B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나눔바른고딕" panose="020B0603020101020101" pitchFamily="50" charset="-127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7092280" y="3009528"/>
              <a:ext cx="288032" cy="288032"/>
            </a:xfrm>
            <a:prstGeom prst="rect">
              <a:avLst/>
            </a:prstGeom>
            <a:solidFill>
              <a:srgbClr val="F86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나눔바른고딕" panose="020B0603020101020101" pitchFamily="50" charset="-127"/>
              </a:endParaRPr>
            </a:p>
          </p:txBody>
        </p:sp>
      </p:grpSp>
      <p:cxnSp>
        <p:nvCxnSpPr>
          <p:cNvPr id="9" name="Straight Connector 8"/>
          <p:cNvCxnSpPr>
            <a:endCxn id="3" idx="1"/>
          </p:cNvCxnSpPr>
          <p:nvPr userDrawn="1"/>
        </p:nvCxnSpPr>
        <p:spPr>
          <a:xfrm>
            <a:off x="2197100" y="2914650"/>
            <a:ext cx="7547306" cy="102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>
            <a:spLocks noGrp="1"/>
          </p:cNvSpPr>
          <p:nvPr>
            <p:ph type="title" hasCustomPrompt="1"/>
          </p:nvPr>
        </p:nvSpPr>
        <p:spPr>
          <a:xfrm>
            <a:off x="2063555" y="3108761"/>
            <a:ext cx="9800199" cy="57606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indent="0" algn="l">
              <a:lnSpc>
                <a:spcPct val="100000"/>
              </a:lnSpc>
              <a:defRPr sz="3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 dirty="0"/>
              <a:t>GLASS TEMPLATE</a:t>
            </a:r>
            <a:endParaRPr lang="ko-KR" altLang="en-US" dirty="0"/>
          </a:p>
        </p:txBody>
      </p:sp>
      <p:sp>
        <p:nvSpPr>
          <p:cNvPr id="21" name="Right Triangle 20"/>
          <p:cNvSpPr/>
          <p:nvPr userDrawn="1"/>
        </p:nvSpPr>
        <p:spPr>
          <a:xfrm rot="10800000" flipH="1">
            <a:off x="-18751" y="0"/>
            <a:ext cx="1140949" cy="6858000"/>
          </a:xfrm>
          <a:prstGeom prst="rtTriangle">
            <a:avLst/>
          </a:prstGeom>
          <a:solidFill>
            <a:srgbClr val="A0C45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나눔바른고딕" panose="020B0603020101020101" pitchFamily="50" charset="-127"/>
            </a:endParaRPr>
          </a:p>
        </p:txBody>
      </p:sp>
      <p:sp>
        <p:nvSpPr>
          <p:cNvPr id="20" name="Right Triangle 19"/>
          <p:cNvSpPr/>
          <p:nvPr userDrawn="1"/>
        </p:nvSpPr>
        <p:spPr>
          <a:xfrm>
            <a:off x="1" y="0"/>
            <a:ext cx="1103445" cy="6858000"/>
          </a:xfrm>
          <a:prstGeom prst="rtTriangle">
            <a:avLst/>
          </a:prstGeom>
          <a:solidFill>
            <a:srgbClr val="F6BF4A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61964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>
            <a:spLocks noGrp="1"/>
          </p:cNvSpPr>
          <p:nvPr>
            <p:ph idx="1"/>
          </p:nvPr>
        </p:nvSpPr>
        <p:spPr>
          <a:xfrm>
            <a:off x="383367" y="1116284"/>
            <a:ext cx="11437055" cy="5108671"/>
          </a:xfrm>
          <a:prstGeom prst="rect">
            <a:avLst/>
          </a:prstGeom>
        </p:spPr>
        <p:txBody>
          <a:bodyPr vert="horz" lIns="0" tIns="0" rIns="36000" bIns="0" rtlCol="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8" name="Rectangle 8"/>
          <p:cNvSpPr/>
          <p:nvPr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52823" y="121538"/>
            <a:ext cx="11307806" cy="55089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600">
                <a:solidFill>
                  <a:schemeClr val="tx1"/>
                </a:solidFill>
                <a:latin typeface="+mn-ea"/>
                <a:ea typeface="+mn-ea"/>
                <a:cs typeface="Calibri" pitchFamily="34" charset="0"/>
              </a:defRPr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432183" y="764704"/>
            <a:ext cx="11328926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183" y="1052736"/>
            <a:ext cx="12192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3980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부제를 갖는 제목과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47386" y="187898"/>
            <a:ext cx="11697231" cy="504799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195386" y="1060451"/>
            <a:ext cx="11749231" cy="5230428"/>
          </a:xfrm>
        </p:spPr>
        <p:txBody>
          <a:bodyPr anchor="t" anchorCtr="0">
            <a:normAutofit/>
          </a:bodyPr>
          <a:lstStyle>
            <a:lvl1pPr marL="360000" indent="-360000">
              <a:lnSpc>
                <a:spcPct val="120000"/>
              </a:lnSpc>
              <a:buSzPct val="85000"/>
              <a:buFont typeface="Wingdings" panose="05000000000000000000" pitchFamily="2" charset="2"/>
              <a:buChar char="l"/>
              <a:defRPr sz="2400">
                <a:solidFill>
                  <a:srgbClr val="445469"/>
                </a:solidFill>
              </a:defRPr>
            </a:lvl1pPr>
            <a:lvl2pPr marL="800112" indent="-342900">
              <a:lnSpc>
                <a:spcPct val="100000"/>
              </a:lnSpc>
              <a:buFont typeface="Wingdings" panose="05000000000000000000" pitchFamily="2" charset="2"/>
              <a:buChar char="§"/>
              <a:defRPr sz="2000">
                <a:solidFill>
                  <a:srgbClr val="445469"/>
                </a:solidFill>
              </a:defRPr>
            </a:lvl2pPr>
            <a:lvl3pPr marL="1200173" indent="-285750">
              <a:lnSpc>
                <a:spcPct val="100000"/>
              </a:lnSpc>
              <a:buFont typeface="Arial" panose="020B0604020202020204" pitchFamily="34" charset="0"/>
              <a:buChar char="•"/>
              <a:defRPr lang="en-US" altLang="ko-KR" sz="1800" kern="1200" dirty="0" smtClean="0">
                <a:solidFill>
                  <a:srgbClr val="445469"/>
                </a:solidFill>
                <a:latin typeface="+mn-lt"/>
                <a:ea typeface="+mn-ea"/>
                <a:cs typeface="+mn-cs"/>
              </a:defRPr>
            </a:lvl3pPr>
            <a:lvl4pPr marL="1371634" indent="0">
              <a:buNone/>
              <a:defRPr/>
            </a:lvl4pPr>
            <a:lvl5pPr marL="1828846" indent="0"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18" name="Oval 63"/>
          <p:cNvSpPr/>
          <p:nvPr userDrawn="1"/>
        </p:nvSpPr>
        <p:spPr>
          <a:xfrm>
            <a:off x="5873262" y="6471858"/>
            <a:ext cx="44096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0765020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8">
          <p15:clr>
            <a:srgbClr val="A4A3A4"/>
          </p15:clr>
        </p15:guide>
        <p15:guide id="2" pos="7333">
          <p15:clr>
            <a:srgbClr val="A4A3A4"/>
          </p15:clr>
        </p15:guide>
        <p15:guide id="3" pos="6114">
          <p15:clr>
            <a:srgbClr val="A4A3A4"/>
          </p15:clr>
        </p15:guide>
        <p15:guide id="4" pos="3120">
          <p15:clr>
            <a:srgbClr val="A4A3A4"/>
          </p15:clr>
        </p15:guide>
        <p15:guide id="5" pos="126">
          <p15:clr>
            <a:srgbClr val="A4A3A4"/>
          </p15:clr>
        </p15:guide>
        <p15:guide id="6" pos="7423">
          <p15:clr>
            <a:srgbClr val="A4A3A4"/>
          </p15:clr>
        </p15:guide>
        <p15:guide id="7" orient="horz" pos="845">
          <p15:clr>
            <a:srgbClr val="A4A3A4"/>
          </p15:clr>
        </p15:guide>
        <p15:guide id="8" orient="horz" pos="1525">
          <p15:clr>
            <a:srgbClr val="A4A3A4"/>
          </p15:clr>
        </p15:guide>
        <p15:guide id="9" orient="horz" pos="3566">
          <p15:clr>
            <a:srgbClr val="A4A3A4"/>
          </p15:clr>
        </p15:guide>
        <p15:guide id="10" orient="horz" pos="2205">
          <p15:clr>
            <a:srgbClr val="A4A3A4"/>
          </p15:clr>
        </p15:guide>
        <p15:guide id="11" pos="3211">
          <p15:clr>
            <a:srgbClr val="A4A3A4"/>
          </p15:clr>
        </p15:guide>
        <p15:guide id="12" pos="3301">
          <p15:clr>
            <a:srgbClr val="A4A3A4"/>
          </p15:clr>
        </p15:guide>
        <p15:guide id="13" pos="217">
          <p15:clr>
            <a:srgbClr val="FBAE40"/>
          </p15:clr>
        </p15:guide>
        <p15:guide id="14" orient="horz" pos="2886">
          <p15:clr>
            <a:srgbClr val="FBAE40"/>
          </p15:clr>
        </p15:guide>
        <p15:guide id="15" pos="2984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이 없는 제목(부제목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/>
          <p:nvPr userDrawn="1"/>
        </p:nvSpPr>
        <p:spPr>
          <a:xfrm>
            <a:off x="0" y="6440326"/>
            <a:ext cx="12192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Rectangle 8"/>
          <p:cNvSpPr/>
          <p:nvPr userDrawn="1"/>
        </p:nvSpPr>
        <p:spPr>
          <a:xfrm>
            <a:off x="0" y="6361387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Oval 63"/>
          <p:cNvSpPr/>
          <p:nvPr userDrawn="1"/>
        </p:nvSpPr>
        <p:spPr>
          <a:xfrm>
            <a:off x="5873262" y="6471858"/>
            <a:ext cx="44096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71858"/>
            <a:ext cx="274320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Rectangle 8"/>
          <p:cNvSpPr/>
          <p:nvPr userDrawn="1"/>
        </p:nvSpPr>
        <p:spPr>
          <a:xfrm>
            <a:off x="0" y="1"/>
            <a:ext cx="12192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982230"/>
            <a:ext cx="12192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제목 10"/>
          <p:cNvSpPr>
            <a:spLocks noGrp="1"/>
          </p:cNvSpPr>
          <p:nvPr>
            <p:ph type="title"/>
          </p:nvPr>
        </p:nvSpPr>
        <p:spPr>
          <a:xfrm>
            <a:off x="247386" y="187897"/>
            <a:ext cx="11697231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35360" y="692696"/>
            <a:ext cx="1160925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10409941" y="46424"/>
            <a:ext cx="1712575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텍스트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마이닝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005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84">
          <p15:clr>
            <a:srgbClr val="A4A3A4"/>
          </p15:clr>
        </p15:guide>
        <p15:guide id="2" pos="308">
          <p15:clr>
            <a:srgbClr val="A4A3A4"/>
          </p15:clr>
        </p15:guide>
        <p15:guide id="3" pos="7333">
          <p15:clr>
            <a:srgbClr val="A4A3A4"/>
          </p15:clr>
        </p15:guide>
        <p15:guide id="4" pos="6114">
          <p15:clr>
            <a:srgbClr val="A4A3A4"/>
          </p15:clr>
        </p15:guide>
        <p15:guide id="5" pos="3120">
          <p15:clr>
            <a:srgbClr val="A4A3A4"/>
          </p15:clr>
        </p15:guide>
        <p15:guide id="6" pos="126">
          <p15:clr>
            <a:srgbClr val="A4A3A4"/>
          </p15:clr>
        </p15:guide>
        <p15:guide id="7" pos="7423">
          <p15:clr>
            <a:srgbClr val="A4A3A4"/>
          </p15:clr>
        </p15:guide>
        <p15:guide id="8" orient="horz" pos="845">
          <p15:clr>
            <a:srgbClr val="A4A3A4"/>
          </p15:clr>
        </p15:guide>
        <p15:guide id="9" orient="horz" pos="1525">
          <p15:clr>
            <a:srgbClr val="A4A3A4"/>
          </p15:clr>
        </p15:guide>
        <p15:guide id="10" orient="horz" pos="2205">
          <p15:clr>
            <a:srgbClr val="A4A3A4"/>
          </p15:clr>
        </p15:guide>
        <p15:guide id="11" pos="3211">
          <p15:clr>
            <a:srgbClr val="A4A3A4"/>
          </p15:clr>
        </p15:guide>
        <p15:guide id="12" pos="3301">
          <p15:clr>
            <a:srgbClr val="A4A3A4"/>
          </p15:clr>
        </p15:guide>
        <p15:guide id="13" orient="horz" pos="2886">
          <p15:clr>
            <a:srgbClr val="FBAE40"/>
          </p15:clr>
        </p15:guide>
        <p15:guide id="14" orient="horz" pos="3566">
          <p15:clr>
            <a:srgbClr val="FBAE40"/>
          </p15:clr>
        </p15:guide>
        <p15:guide id="15" pos="217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/>
          <p:nvPr userDrawn="1"/>
        </p:nvSpPr>
        <p:spPr>
          <a:xfrm>
            <a:off x="0" y="6440326"/>
            <a:ext cx="12192000" cy="4176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7" name="Rectangle 8"/>
          <p:cNvSpPr/>
          <p:nvPr userDrawn="1"/>
        </p:nvSpPr>
        <p:spPr>
          <a:xfrm>
            <a:off x="0" y="6361387"/>
            <a:ext cx="12192000" cy="70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Oval 63"/>
          <p:cNvSpPr/>
          <p:nvPr userDrawn="1"/>
        </p:nvSpPr>
        <p:spPr>
          <a:xfrm>
            <a:off x="5873262" y="6471858"/>
            <a:ext cx="44096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71858"/>
            <a:ext cx="274320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Rectangle 8"/>
          <p:cNvSpPr/>
          <p:nvPr userDrawn="1"/>
        </p:nvSpPr>
        <p:spPr>
          <a:xfrm>
            <a:off x="0" y="1"/>
            <a:ext cx="12192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제목 10"/>
          <p:cNvSpPr>
            <a:spLocks noGrp="1"/>
          </p:cNvSpPr>
          <p:nvPr>
            <p:ph type="title"/>
          </p:nvPr>
        </p:nvSpPr>
        <p:spPr>
          <a:xfrm>
            <a:off x="247386" y="187897"/>
            <a:ext cx="11697231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35360" y="692696"/>
            <a:ext cx="1160925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8" name="Rectangle 8"/>
          <p:cNvSpPr/>
          <p:nvPr userDrawn="1"/>
        </p:nvSpPr>
        <p:spPr>
          <a:xfrm>
            <a:off x="94" y="980729"/>
            <a:ext cx="12192000" cy="70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27218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07952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-02">
    <p:bg>
      <p:bgPr>
        <a:pattFill prst="dash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Triangle 22"/>
          <p:cNvSpPr/>
          <p:nvPr userDrawn="1"/>
        </p:nvSpPr>
        <p:spPr>
          <a:xfrm>
            <a:off x="-18750" y="1"/>
            <a:ext cx="1602254" cy="6871294"/>
          </a:xfrm>
          <a:prstGeom prst="rtTriangle">
            <a:avLst/>
          </a:prstGeom>
          <a:solidFill>
            <a:srgbClr val="F86A9A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나눔바른고딕" panose="020B0603020101020101" pitchFamily="50" charset="-127"/>
            </a:endParaRPr>
          </a:p>
        </p:txBody>
      </p:sp>
      <p:sp>
        <p:nvSpPr>
          <p:cNvPr id="22" name="Right Triangle 21"/>
          <p:cNvSpPr/>
          <p:nvPr userDrawn="1"/>
        </p:nvSpPr>
        <p:spPr>
          <a:xfrm rot="10800000" flipH="1">
            <a:off x="-18749" y="-17885"/>
            <a:ext cx="1602251" cy="6858000"/>
          </a:xfrm>
          <a:prstGeom prst="rtTriangle">
            <a:avLst/>
          </a:prstGeom>
          <a:solidFill>
            <a:srgbClr val="73B2D1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나눔바른고딕" panose="020B0603020101020101" pitchFamily="50" charset="-127"/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9744405" y="2780928"/>
            <a:ext cx="1728192" cy="288032"/>
            <a:chOff x="6084168" y="3009528"/>
            <a:chExt cx="1296144" cy="288032"/>
          </a:xfrm>
        </p:grpSpPr>
        <p:sp>
          <p:nvSpPr>
            <p:cNvPr id="3" name="Rectangle 2"/>
            <p:cNvSpPr/>
            <p:nvPr userDrawn="1"/>
          </p:nvSpPr>
          <p:spPr>
            <a:xfrm>
              <a:off x="6084168" y="3009528"/>
              <a:ext cx="288032" cy="288032"/>
            </a:xfrm>
            <a:prstGeom prst="rect">
              <a:avLst/>
            </a:prstGeom>
            <a:solidFill>
              <a:srgbClr val="73B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나눔바른고딕" panose="020B0603020101020101" pitchFamily="50" charset="-127"/>
              </a:endParaRPr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6420205" y="3009528"/>
              <a:ext cx="288032" cy="288032"/>
            </a:xfrm>
            <a:prstGeom prst="rect">
              <a:avLst/>
            </a:pr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나눔바른고딕" panose="020B0603020101020101" pitchFamily="50" charset="-127"/>
              </a:endParaRPr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6756242" y="3009528"/>
              <a:ext cx="288032" cy="288032"/>
            </a:xfrm>
            <a:prstGeom prst="rect">
              <a:avLst/>
            </a:prstGeom>
            <a:solidFill>
              <a:srgbClr val="F6B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나눔바른고딕" panose="020B0603020101020101" pitchFamily="50" charset="-127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7092280" y="3009528"/>
              <a:ext cx="288032" cy="288032"/>
            </a:xfrm>
            <a:prstGeom prst="rect">
              <a:avLst/>
            </a:prstGeom>
            <a:solidFill>
              <a:srgbClr val="F86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나눔바른고딕" panose="020B0603020101020101" pitchFamily="50" charset="-127"/>
              </a:endParaRPr>
            </a:p>
          </p:txBody>
        </p:sp>
      </p:grpSp>
      <p:cxnSp>
        <p:nvCxnSpPr>
          <p:cNvPr id="9" name="Straight Connector 8"/>
          <p:cNvCxnSpPr>
            <a:endCxn id="3" idx="1"/>
          </p:cNvCxnSpPr>
          <p:nvPr userDrawn="1"/>
        </p:nvCxnSpPr>
        <p:spPr>
          <a:xfrm>
            <a:off x="2197100" y="2914650"/>
            <a:ext cx="7547306" cy="102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>
            <a:spLocks noGrp="1"/>
          </p:cNvSpPr>
          <p:nvPr>
            <p:ph type="title" hasCustomPrompt="1"/>
          </p:nvPr>
        </p:nvSpPr>
        <p:spPr>
          <a:xfrm>
            <a:off x="2063555" y="3108761"/>
            <a:ext cx="9800199" cy="57606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indent="0" algn="l">
              <a:lnSpc>
                <a:spcPct val="100000"/>
              </a:lnSpc>
              <a:defRPr sz="3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 dirty="0"/>
              <a:t>GLASS TEMPLATE</a:t>
            </a:r>
            <a:endParaRPr lang="ko-KR" altLang="en-US" dirty="0"/>
          </a:p>
        </p:txBody>
      </p:sp>
      <p:sp>
        <p:nvSpPr>
          <p:cNvPr id="21" name="Right Triangle 20"/>
          <p:cNvSpPr/>
          <p:nvPr userDrawn="1"/>
        </p:nvSpPr>
        <p:spPr>
          <a:xfrm rot="10800000" flipH="1">
            <a:off x="-18751" y="0"/>
            <a:ext cx="1140949" cy="6858000"/>
          </a:xfrm>
          <a:prstGeom prst="rtTriangle">
            <a:avLst/>
          </a:prstGeom>
          <a:solidFill>
            <a:srgbClr val="A0C45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나눔바른고딕" panose="020B0603020101020101" pitchFamily="50" charset="-127"/>
            </a:endParaRPr>
          </a:p>
        </p:txBody>
      </p:sp>
      <p:sp>
        <p:nvSpPr>
          <p:cNvPr id="20" name="Right Triangle 19"/>
          <p:cNvSpPr/>
          <p:nvPr userDrawn="1"/>
        </p:nvSpPr>
        <p:spPr>
          <a:xfrm>
            <a:off x="1" y="0"/>
            <a:ext cx="1103445" cy="6858000"/>
          </a:xfrm>
          <a:prstGeom prst="rtTriangle">
            <a:avLst/>
          </a:prstGeom>
          <a:solidFill>
            <a:srgbClr val="F6BF4A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677193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>
            <a:spLocks noGrp="1"/>
          </p:cNvSpPr>
          <p:nvPr>
            <p:ph idx="1"/>
          </p:nvPr>
        </p:nvSpPr>
        <p:spPr>
          <a:xfrm>
            <a:off x="383367" y="1116284"/>
            <a:ext cx="11437055" cy="5108671"/>
          </a:xfrm>
          <a:prstGeom prst="rect">
            <a:avLst/>
          </a:prstGeom>
        </p:spPr>
        <p:txBody>
          <a:bodyPr vert="horz" lIns="0" tIns="0" rIns="36000" bIns="0" rtlCol="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8" name="Rectangle 8"/>
          <p:cNvSpPr/>
          <p:nvPr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52823" y="121538"/>
            <a:ext cx="11307806" cy="55089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600">
                <a:solidFill>
                  <a:schemeClr val="tx1"/>
                </a:solidFill>
                <a:latin typeface="+mn-ea"/>
                <a:ea typeface="+mn-ea"/>
                <a:cs typeface="Calibri" pitchFamily="34" charset="0"/>
              </a:defRPr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432183" y="764704"/>
            <a:ext cx="11328926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183" y="1052736"/>
            <a:ext cx="12192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33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AD8287-13B0-489C-B6D6-F644A2C08DF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82242-55F8-4559-9274-5853B431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05843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625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7"/>
            <a:ext cx="6815666" cy="5853113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AD8287-13B0-489C-B6D6-F644A2C08DF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82242-55F8-4559-9274-5853B431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23783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625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AD8287-13B0-489C-B6D6-F644A2C08DF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82242-55F8-4559-9274-5853B431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11863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0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1" y="228600"/>
            <a:ext cx="11480800" cy="89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24576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268417"/>
            <a:ext cx="11480800" cy="482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24576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3202" y="6248400"/>
            <a:ext cx="253576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813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02AD8287-13B0-489C-B6D6-F644A2C08DF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24576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813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4576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5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813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CA182242-55F8-4559-9274-5853B431F835}" type="slidenum">
              <a:rPr lang="en-US" smtClean="0"/>
              <a:t>‹#›</a:t>
            </a:fld>
            <a:endParaRPr lang="en-US"/>
          </a:p>
        </p:txBody>
      </p:sp>
      <p:sp>
        <p:nvSpPr>
          <p:cNvPr id="245770" name="Text Box 10"/>
          <p:cNvSpPr txBox="1">
            <a:spLocks noChangeArrowheads="1"/>
          </p:cNvSpPr>
          <p:nvPr/>
        </p:nvSpPr>
        <p:spPr bwMode="auto">
          <a:xfrm>
            <a:off x="431800" y="0"/>
            <a:ext cx="11760201" cy="54245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endParaRPr kumimoji="0" lang="en-US" sz="2925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99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733" r:id="rId28"/>
    <p:sldLayoutId id="2147483734" r:id="rId29"/>
  </p:sldLayoutIdLst>
  <p:transition>
    <p:strips dir="rd"/>
  </p:transition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925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925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925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925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925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371475" algn="l" rtl="0" eaLnBrk="1" fontAlgn="base" latinLnBrk="1" hangingPunct="1">
        <a:spcBef>
          <a:spcPct val="0"/>
        </a:spcBef>
        <a:spcAft>
          <a:spcPct val="0"/>
        </a:spcAft>
        <a:defRPr kumimoji="1" sz="2925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742950" algn="l" rtl="0" eaLnBrk="1" fontAlgn="base" latinLnBrk="1" hangingPunct="1">
        <a:spcBef>
          <a:spcPct val="0"/>
        </a:spcBef>
        <a:spcAft>
          <a:spcPct val="0"/>
        </a:spcAft>
        <a:defRPr kumimoji="1" sz="2925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114425" algn="l" rtl="0" eaLnBrk="1" fontAlgn="base" latinLnBrk="1" hangingPunct="1">
        <a:spcBef>
          <a:spcPct val="0"/>
        </a:spcBef>
        <a:spcAft>
          <a:spcPct val="0"/>
        </a:spcAft>
        <a:defRPr kumimoji="1" sz="2925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485900" algn="l" rtl="0" eaLnBrk="1" fontAlgn="base" latinLnBrk="1" hangingPunct="1">
        <a:spcBef>
          <a:spcPct val="0"/>
        </a:spcBef>
        <a:spcAft>
          <a:spcPct val="0"/>
        </a:spcAft>
        <a:defRPr kumimoji="1" sz="2925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278606" indent="-278606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03647" indent="-232172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275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anose="020B0503020000020004" pitchFamily="50" charset="-127"/>
          <a:ea typeface="맑은 고딕" panose="020B0503020000020004" pitchFamily="50" charset="-127"/>
        </a:defRPr>
      </a:lvl2pPr>
      <a:lvl3pPr marL="928688" indent="-185738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195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anose="020B0503020000020004" pitchFamily="50" charset="-127"/>
          <a:ea typeface="맑은 고딕" panose="020B0503020000020004" pitchFamily="50" charset="-127"/>
        </a:defRPr>
      </a:lvl3pPr>
      <a:lvl4pPr marL="1300163" indent="-185738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1625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anose="020B0503020000020004" pitchFamily="50" charset="-127"/>
          <a:ea typeface="맑은 고딕" panose="020B0503020000020004" pitchFamily="50" charset="-127"/>
        </a:defRPr>
      </a:lvl4pPr>
      <a:lvl5pPr marL="1671638" indent="-185738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1625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anose="020B0503020000020004" pitchFamily="50" charset="-127"/>
          <a:ea typeface="맑은 고딕" panose="020B0503020000020004" pitchFamily="50" charset="-127"/>
        </a:defRPr>
      </a:lvl5pPr>
      <a:lvl6pPr marL="2043113" indent="-185738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1625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414588" indent="-185738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1625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2786063" indent="-185738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1625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157538" indent="-185738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1625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en-US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1" y="228600"/>
            <a:ext cx="11480800" cy="89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24576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268417"/>
            <a:ext cx="11480800" cy="482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24576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3202" y="6248400"/>
            <a:ext cx="253576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813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C1E5E321-A88F-47D2-85A4-400151F4FA54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24576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813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4576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5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813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F2964501-FBE7-4CC2-8865-B018181D4BA1}" type="slidenum">
              <a:rPr lang="en-US" smtClean="0"/>
              <a:t>‹#›</a:t>
            </a:fld>
            <a:endParaRPr lang="en-US"/>
          </a:p>
        </p:txBody>
      </p:sp>
      <p:sp>
        <p:nvSpPr>
          <p:cNvPr id="245770" name="Text Box 10"/>
          <p:cNvSpPr txBox="1">
            <a:spLocks noChangeArrowheads="1"/>
          </p:cNvSpPr>
          <p:nvPr/>
        </p:nvSpPr>
        <p:spPr bwMode="auto">
          <a:xfrm>
            <a:off x="431800" y="0"/>
            <a:ext cx="11760201" cy="54245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endParaRPr kumimoji="0" lang="en-US" sz="2925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76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713" r:id="rId24"/>
    <p:sldLayoutId id="2147483714" r:id="rId25"/>
    <p:sldLayoutId id="2147483715" r:id="rId26"/>
    <p:sldLayoutId id="2147483716" r:id="rId27"/>
    <p:sldLayoutId id="2147483717" r:id="rId28"/>
  </p:sldLayoutIdLst>
  <p:transition>
    <p:strips dir="rd"/>
  </p:transition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925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925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925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925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925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371475" algn="l" rtl="0" eaLnBrk="1" fontAlgn="base" latinLnBrk="1" hangingPunct="1">
        <a:spcBef>
          <a:spcPct val="0"/>
        </a:spcBef>
        <a:spcAft>
          <a:spcPct val="0"/>
        </a:spcAft>
        <a:defRPr kumimoji="1" sz="2925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742950" algn="l" rtl="0" eaLnBrk="1" fontAlgn="base" latinLnBrk="1" hangingPunct="1">
        <a:spcBef>
          <a:spcPct val="0"/>
        </a:spcBef>
        <a:spcAft>
          <a:spcPct val="0"/>
        </a:spcAft>
        <a:defRPr kumimoji="1" sz="2925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114425" algn="l" rtl="0" eaLnBrk="1" fontAlgn="base" latinLnBrk="1" hangingPunct="1">
        <a:spcBef>
          <a:spcPct val="0"/>
        </a:spcBef>
        <a:spcAft>
          <a:spcPct val="0"/>
        </a:spcAft>
        <a:defRPr kumimoji="1" sz="2925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485900" algn="l" rtl="0" eaLnBrk="1" fontAlgn="base" latinLnBrk="1" hangingPunct="1">
        <a:spcBef>
          <a:spcPct val="0"/>
        </a:spcBef>
        <a:spcAft>
          <a:spcPct val="0"/>
        </a:spcAft>
        <a:defRPr kumimoji="1" sz="2925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278606" indent="-278606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03647" indent="-232172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275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anose="020B0503020000020004" pitchFamily="50" charset="-127"/>
          <a:ea typeface="맑은 고딕" panose="020B0503020000020004" pitchFamily="50" charset="-127"/>
        </a:defRPr>
      </a:lvl2pPr>
      <a:lvl3pPr marL="928688" indent="-185738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195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anose="020B0503020000020004" pitchFamily="50" charset="-127"/>
          <a:ea typeface="맑은 고딕" panose="020B0503020000020004" pitchFamily="50" charset="-127"/>
        </a:defRPr>
      </a:lvl3pPr>
      <a:lvl4pPr marL="1300163" indent="-185738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1625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anose="020B0503020000020004" pitchFamily="50" charset="-127"/>
          <a:ea typeface="맑은 고딕" panose="020B0503020000020004" pitchFamily="50" charset="-127"/>
        </a:defRPr>
      </a:lvl4pPr>
      <a:lvl5pPr marL="1671638" indent="-185738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1625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anose="020B0503020000020004" pitchFamily="50" charset="-127"/>
          <a:ea typeface="맑은 고딕" panose="020B0503020000020004" pitchFamily="50" charset="-127"/>
        </a:defRPr>
      </a:lvl5pPr>
      <a:lvl6pPr marL="2043113" indent="-185738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1625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414588" indent="-185738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1625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2786063" indent="-185738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1625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157538" indent="-185738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1625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en-US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135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</p:sldLayoutIdLst>
  <p:hf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847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</p:sldLayoutIdLst>
  <p:hf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yunaaa/Hadoop-Ecosystem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ws.amazon.com/ko/solutions/implementations/data-lake-solution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loud.google.com/architecture/build-a-data-lake-on-gcp?hl=ko" TargetMode="Externa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QjkwhyOOmI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park.apache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ko/glue/" TargetMode="External"/><Relationship Id="rId2" Type="http://schemas.openxmlformats.org/officeDocument/2006/relationships/hyperlink" Target="https://docs.aws.amazon.com/glue/latest/dg/what-is-glue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aws.amazon.com/glue/latest/dg/components-key-concepts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qlshack.com/an-introduction-to-aws-athena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pngwing.com/en/free-png-bmwak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4CA420E-E02B-4104-A6A7-81E86C5C1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54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클라우드 기반 </a:t>
            </a:r>
            <a:r>
              <a:rPr lang="ko-KR" altLang="en-US" sz="5400" dirty="0" err="1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데이터레이크</a:t>
            </a:r>
            <a:r>
              <a:rPr lang="ko-KR" altLang="en-US" sz="54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및 분석</a:t>
            </a:r>
          </a:p>
        </p:txBody>
      </p:sp>
      <p:sp>
        <p:nvSpPr>
          <p:cNvPr id="6" name="부제목 4">
            <a:extLst>
              <a:ext uri="{FF2B5EF4-FFF2-40B4-BE49-F238E27FC236}">
                <a16:creationId xmlns:a16="http://schemas.microsoft.com/office/drawing/2014/main" id="{057D5CA8-95E3-425C-A402-3A16A46DDB5C}"/>
              </a:ext>
            </a:extLst>
          </p:cNvPr>
          <p:cNvSpPr txBox="1">
            <a:spLocks/>
          </p:cNvSpPr>
          <p:nvPr/>
        </p:nvSpPr>
        <p:spPr>
          <a:xfrm>
            <a:off x="1524000" y="4857097"/>
            <a:ext cx="9144000" cy="566550"/>
          </a:xfr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Lake</a:t>
            </a:r>
            <a:r>
              <a:rPr lang="ko-KR" altLang="en-US" b="1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어떻게 구축해야 하는가</a:t>
            </a:r>
            <a:r>
              <a:rPr lang="en-US" altLang="ko-KR" b="1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b="1" dirty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498232"/>
      </p:ext>
    </p:extLst>
  </p:cSld>
  <p:clrMapOvr>
    <a:masterClrMapping/>
  </p:clrMapOvr>
  <p:transition>
    <p:strips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43B8D4A-7232-4D30-BC8C-8F0E7BEA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Hadoop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기반 솔루션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vs. Cloud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솔루션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31DDBF9-4914-4764-9A2A-753F56E6A8F8}"/>
              </a:ext>
            </a:extLst>
          </p:cNvPr>
          <p:cNvSpPr txBox="1">
            <a:spLocks/>
          </p:cNvSpPr>
          <p:nvPr/>
        </p:nvSpPr>
        <p:spPr>
          <a:xfrm>
            <a:off x="3064308" y="1446359"/>
            <a:ext cx="8749733" cy="523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Lake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표방하는 특징들을 수용 가능한 현식적으로 거의 유일한 솔루션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대부분의 기업에서 솔루션으로 채택 중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 분산 처리를 위한 오픈소스 기반 솔루션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Lake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구성하는 영역별 다양한 오픈소스 솔루션 제공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 descr="Vignette">
            <a:extLst>
              <a:ext uri="{FF2B5EF4-FFF2-40B4-BE49-F238E27FC236}">
                <a16:creationId xmlns:a16="http://schemas.microsoft.com/office/drawing/2014/main" id="{B24DD3B5-50BD-466B-80B5-E55367C96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37" y="1446359"/>
            <a:ext cx="23622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FBBCDA-B8FB-4E76-BFD3-1D8323645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65" y="4119855"/>
            <a:ext cx="2452543" cy="1771073"/>
          </a:xfrm>
          <a:prstGeom prst="rect">
            <a:avLst/>
          </a:prstGeom>
        </p:spPr>
      </p:pic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B12D2AD8-247C-43EF-A833-FBEA2C76E39E}"/>
              </a:ext>
            </a:extLst>
          </p:cNvPr>
          <p:cNvSpPr txBox="1">
            <a:spLocks/>
          </p:cNvSpPr>
          <p:nvPr/>
        </p:nvSpPr>
        <p:spPr>
          <a:xfrm>
            <a:off x="3064307" y="4119855"/>
            <a:ext cx="8749733" cy="523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CSP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별로 클라우드에서 서비스 형태로 제공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2803148"/>
      </p:ext>
    </p:extLst>
  </p:cSld>
  <p:clrMapOvr>
    <a:masterClrMapping/>
  </p:clrMapOvr>
  <p:transition>
    <p:strips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43B8D4A-7232-4D30-BC8C-8F0E7BEA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Hadoop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기반 솔루션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vs. Cloud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솔루션</a:t>
            </a:r>
          </a:p>
        </p:txBody>
      </p:sp>
      <p:pic>
        <p:nvPicPr>
          <p:cNvPr id="5124" name="Picture 4" descr="https://velog.velcdn.com/images%2Fyunaaa%2Fpost%2F4fb6676c-2941-4839-82f1-86b76e461e79%2F11.JPG">
            <a:extLst>
              <a:ext uri="{FF2B5EF4-FFF2-40B4-BE49-F238E27FC236}">
                <a16:creationId xmlns:a16="http://schemas.microsoft.com/office/drawing/2014/main" id="{F07DDC25-252A-40D8-A74C-48438001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158" y="1059872"/>
            <a:ext cx="6855684" cy="527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35D748-4240-4375-ACF4-86198F7CF9EB}"/>
              </a:ext>
            </a:extLst>
          </p:cNvPr>
          <p:cNvSpPr txBox="1"/>
          <p:nvPr/>
        </p:nvSpPr>
        <p:spPr>
          <a:xfrm>
            <a:off x="2668158" y="6627168"/>
            <a:ext cx="6185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hlinkClick r:id="rId3"/>
              </a:rPr>
              <a:t>https://velog.io/@yunaaa/Hadoop-Ecosystem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818769750"/>
      </p:ext>
    </p:extLst>
  </p:cSld>
  <p:clrMapOvr>
    <a:masterClrMapping/>
  </p:clrMapOvr>
  <p:transition>
    <p:strips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43B8D4A-7232-4D30-BC8C-8F0E7BEA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Hadoop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기반 솔루션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vs. Cloud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솔루션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(Cont.)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35D748-4240-4375-ACF4-86198F7CF9EB}"/>
              </a:ext>
            </a:extLst>
          </p:cNvPr>
          <p:cNvSpPr txBox="1"/>
          <p:nvPr/>
        </p:nvSpPr>
        <p:spPr>
          <a:xfrm>
            <a:off x="1415620" y="5936867"/>
            <a:ext cx="3988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hlinkClick r:id="rId2"/>
              </a:rPr>
              <a:t>https://aws.amazon.com/ko/solutions/implementations/data-lake-solution/</a:t>
            </a:r>
            <a:endParaRPr lang="ko-KR" altLang="en-US" sz="900" dirty="0"/>
          </a:p>
        </p:txBody>
      </p:sp>
      <p:pic>
        <p:nvPicPr>
          <p:cNvPr id="6146" name="Picture 2" descr="Data Lake 솔루션 | 아키텍처 다이어그램">
            <a:extLst>
              <a:ext uri="{FF2B5EF4-FFF2-40B4-BE49-F238E27FC236}">
                <a16:creationId xmlns:a16="http://schemas.microsoft.com/office/drawing/2014/main" id="{CBE02836-5B99-49D1-9348-18B9A745C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620" y="1422489"/>
            <a:ext cx="4217427" cy="421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9AEAE1B-6A48-4709-82D1-D6D65CBE3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471" y="1329476"/>
            <a:ext cx="5736003" cy="46073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5363CA-83CD-4B64-8C93-45F0A5521184}"/>
              </a:ext>
            </a:extLst>
          </p:cNvPr>
          <p:cNvSpPr txBox="1"/>
          <p:nvPr/>
        </p:nvSpPr>
        <p:spPr>
          <a:xfrm>
            <a:off x="6230471" y="5936867"/>
            <a:ext cx="38536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hlinkClick r:id="rId5"/>
              </a:rPr>
              <a:t>https://cloud.google.com/architecture/build-a-data-lake-on-gcp?hl=ko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156456760"/>
      </p:ext>
    </p:extLst>
  </p:cSld>
  <p:clrMapOvr>
    <a:masterClrMapping/>
  </p:clrMapOvr>
  <p:transition>
    <p:strips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43B8D4A-7232-4D30-BC8C-8F0E7BEA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Hadoop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기반 솔루션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vs. Cloud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솔루션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(Cont.)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9859A91-7491-48B2-804F-27783D7A0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967758"/>
              </p:ext>
            </p:extLst>
          </p:nvPr>
        </p:nvGraphicFramePr>
        <p:xfrm>
          <a:off x="800847" y="1382494"/>
          <a:ext cx="10590306" cy="469826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544918">
                  <a:extLst>
                    <a:ext uri="{9D8B030D-6E8A-4147-A177-3AD203B41FA5}">
                      <a16:colId xmlns:a16="http://schemas.microsoft.com/office/drawing/2014/main" val="1268518212"/>
                    </a:ext>
                  </a:extLst>
                </a:gridCol>
                <a:gridCol w="4349003">
                  <a:extLst>
                    <a:ext uri="{9D8B030D-6E8A-4147-A177-3AD203B41FA5}">
                      <a16:colId xmlns:a16="http://schemas.microsoft.com/office/drawing/2014/main" val="4030075781"/>
                    </a:ext>
                  </a:extLst>
                </a:gridCol>
                <a:gridCol w="4696385">
                  <a:extLst>
                    <a:ext uri="{9D8B030D-6E8A-4147-A177-3AD203B41FA5}">
                      <a16:colId xmlns:a16="http://schemas.microsoft.com/office/drawing/2014/main" val="1844860543"/>
                    </a:ext>
                  </a:extLst>
                </a:gridCol>
              </a:tblGrid>
              <a:tr h="6749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</a:rPr>
                        <a:t>Hadoop Solution</a:t>
                      </a:r>
                      <a:endParaRPr lang="ko-KR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</a:rPr>
                        <a:t>Cloud</a:t>
                      </a:r>
                      <a:r>
                        <a:rPr lang="ko-KR" altLang="en-US" sz="2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800" dirty="0">
                          <a:solidFill>
                            <a:schemeClr val="bg1"/>
                          </a:solidFill>
                        </a:rPr>
                        <a:t>Solution</a:t>
                      </a:r>
                      <a:endParaRPr lang="ko-KR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69113"/>
                  </a:ext>
                </a:extLst>
              </a:tr>
              <a:tr h="16247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장점</a:t>
                      </a:r>
                      <a:endParaRPr lang="en-US" altLang="ko-KR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Open-Source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기반으로 솔루션 구매 비용 절감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상용 솔루션 구매 시에는 일부 증가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기업에 최적화된 형태로 커스터마이즈</a:t>
                      </a:r>
                      <a:endParaRPr lang="en-US" altLang="ko-KR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구성원의 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Hadoop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대한 전문 역량 확보</a:t>
                      </a:r>
                      <a:endParaRPr lang="en-US" altLang="ko-KR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벤더에 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Lock-In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가능성 감소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Lake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 위한 기간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인력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인프라 초기 투자 최소화</a:t>
                      </a:r>
                      <a:endParaRPr lang="en-US" altLang="ko-KR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기술 요소별 전문 인력 확보 불필요</a:t>
                      </a:r>
                      <a:endParaRPr lang="en-US" altLang="ko-KR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유지보수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부담 최소화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솔루션 벤더에서 기술적 이슈 해결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795696"/>
                  </a:ext>
                </a:extLst>
              </a:tr>
              <a:tr h="16247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Lake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구축에 많은 기간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인력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인프라 초기 투자 필요</a:t>
                      </a:r>
                      <a:endParaRPr lang="en-US" altLang="ko-KR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기술요소별 전문 개발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인력 소싱 어려움</a:t>
                      </a:r>
                      <a:endParaRPr lang="en-US" altLang="ko-KR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유지보수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부담 증가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상용 솔루션 구매 시 일부 완화 가능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솔루션 </a:t>
                      </a:r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이용량에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따른 이용 요금 부과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지속적 많은 활용 기업 비용 부담 증가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솔루션의 기능을 해당 기업에 최적화되도록 커스터마이즈 불가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솔루션 벤더에 대한 의존도 높아 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Lock-In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가능성 증가하고 구성원 역량 증대 제한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09273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49DFBED-A33A-443B-8AF2-AF7B943B069A}"/>
              </a:ext>
            </a:extLst>
          </p:cNvPr>
          <p:cNvSpPr txBox="1"/>
          <p:nvPr/>
        </p:nvSpPr>
        <p:spPr>
          <a:xfrm>
            <a:off x="800847" y="6627168"/>
            <a:ext cx="6185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윤선웅</a:t>
            </a:r>
            <a:r>
              <a:rPr lang="en-US" altLang="ko-KR" sz="900" dirty="0"/>
              <a:t>, </a:t>
            </a:r>
            <a:r>
              <a:rPr lang="ko-KR" altLang="en-US" sz="900" i="1" dirty="0"/>
              <a:t>차세대 빅데이터 플랫폼 </a:t>
            </a:r>
            <a:r>
              <a:rPr lang="en-US" altLang="ko-KR" sz="900" i="1" dirty="0"/>
              <a:t>Data Lake</a:t>
            </a:r>
            <a:r>
              <a:rPr lang="en-US" altLang="ko-KR" sz="900" dirty="0"/>
              <a:t>, </a:t>
            </a:r>
            <a:r>
              <a:rPr lang="ko-KR" altLang="en-US" sz="900" dirty="0" err="1"/>
              <a:t>좋은땅</a:t>
            </a:r>
            <a:r>
              <a:rPr lang="en-US" altLang="ko-KR" sz="900" dirty="0"/>
              <a:t>, 2021, p.74.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3626344"/>
      </p:ext>
    </p:extLst>
  </p:cSld>
  <p:clrMapOvr>
    <a:masterClrMapping/>
  </p:clrMapOvr>
  <p:transition>
    <p:strips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C38B38D-C7D5-47B4-828C-FFD51B839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382" y="2947414"/>
            <a:ext cx="10335236" cy="576063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Building Data</a:t>
            </a:r>
            <a:r>
              <a:rPr lang="ko-KR" altLang="en-US" sz="540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540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Lake on AWS</a:t>
            </a:r>
            <a:endParaRPr lang="en-US" sz="5400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1467189"/>
      </p:ext>
    </p:extLst>
  </p:cSld>
  <p:clrMapOvr>
    <a:masterClrMapping/>
  </p:clrMapOvr>
  <p:transition>
    <p:strips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43B8D4A-7232-4D30-BC8C-8F0E7BEA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AWS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데이터레이크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아키텍처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BDE6109-73D6-49E8-9B62-C1E42EEA2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390" y="1125538"/>
            <a:ext cx="8243220" cy="4997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4A921A-350B-4497-A7B4-3D3D0D4B2D10}"/>
              </a:ext>
            </a:extLst>
          </p:cNvPr>
          <p:cNvSpPr txBox="1"/>
          <p:nvPr/>
        </p:nvSpPr>
        <p:spPr>
          <a:xfrm>
            <a:off x="1974390" y="6597188"/>
            <a:ext cx="39881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3"/>
              </a:rPr>
              <a:t>https://youtu.be/eQjkwhyOOmI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708227548"/>
      </p:ext>
    </p:extLst>
  </p:cSld>
  <p:clrMapOvr>
    <a:masterClrMapping/>
  </p:clrMapOvr>
  <p:transition>
    <p:strips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43B8D4A-7232-4D30-BC8C-8F0E7BEA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Lake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Pipeline in AWS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CF7732-DA53-42C7-80B0-3505010E8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270" y="1478168"/>
            <a:ext cx="9441459" cy="408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29010"/>
      </p:ext>
    </p:extLst>
  </p:cSld>
  <p:clrMapOvr>
    <a:masterClrMapping/>
  </p:clrMapOvr>
  <p:transition>
    <p:strips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43B8D4A-7232-4D30-BC8C-8F0E7BEA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Lake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Pipeline in AWS (Cont.)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E9EBD9-33C3-476B-A34A-7EAAF15B0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64" y="1426733"/>
            <a:ext cx="10089872" cy="438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9446"/>
      </p:ext>
    </p:extLst>
  </p:cSld>
  <p:clrMapOvr>
    <a:masterClrMapping/>
  </p:clrMapOvr>
  <p:transition>
    <p:strips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C38B38D-C7D5-47B4-828C-FFD51B839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382" y="2947414"/>
            <a:ext cx="10335236" cy="576063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Apache Spark </a:t>
            </a:r>
            <a:r>
              <a:rPr lang="ko-KR" altLang="en-US" sz="540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소개</a:t>
            </a:r>
            <a:endParaRPr lang="en-US" sz="5400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930171"/>
      </p:ext>
    </p:extLst>
  </p:cSld>
  <p:clrMapOvr>
    <a:masterClrMapping/>
  </p:clrMapOvr>
  <p:transition>
    <p:strips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43B8D4A-7232-4D30-BC8C-8F0E7BEA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Apache Spark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9F65DDEA-305E-4B52-AAF2-19FC5100D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4700" y="1268413"/>
            <a:ext cx="5860002" cy="3043238"/>
          </a:xfrm>
          <a:prstGeom prst="rect">
            <a:avLst/>
          </a:prstGeom>
        </p:spPr>
      </p:pic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E904FEF8-30E8-4F97-8A6D-85BC79161428}"/>
              </a:ext>
            </a:extLst>
          </p:cNvPr>
          <p:cNvSpPr txBox="1">
            <a:spLocks/>
          </p:cNvSpPr>
          <p:nvPr/>
        </p:nvSpPr>
        <p:spPr>
          <a:xfrm>
            <a:off x="304801" y="4529430"/>
            <a:ext cx="8749733" cy="523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https://spark.apache.org/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Unified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engine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large-scale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analytics.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7267704"/>
      </p:ext>
    </p:extLst>
  </p:cSld>
  <p:clrMapOvr>
    <a:masterClrMapping/>
  </p:clrMapOvr>
  <p:transition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CC9C74-670E-4DBA-B2F0-F1C41BB4EA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01. Data</a:t>
            </a:r>
            <a:r>
              <a:rPr lang="ko-KR" altLang="en-US" dirty="0"/>
              <a:t> </a:t>
            </a:r>
            <a:r>
              <a:rPr lang="en-US" altLang="ko-KR" dirty="0"/>
              <a:t>Lake</a:t>
            </a:r>
            <a:r>
              <a:rPr lang="ko-KR" altLang="en-US" dirty="0"/>
              <a:t> 구현 방식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DCC932-36ED-4B15-B16F-A4E3DBC950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02. Data</a:t>
            </a:r>
            <a:r>
              <a:rPr lang="ko-KR" altLang="en-US" dirty="0"/>
              <a:t> </a:t>
            </a:r>
            <a:r>
              <a:rPr lang="en-US" altLang="ko-KR" dirty="0"/>
              <a:t>Lake</a:t>
            </a:r>
            <a:r>
              <a:rPr lang="ko-KR" altLang="en-US" dirty="0"/>
              <a:t> 구축 로드맵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49634815-AD9E-4834-A788-ACB8C9600F46}"/>
              </a:ext>
            </a:extLst>
          </p:cNvPr>
          <p:cNvSpPr txBox="1">
            <a:spLocks/>
          </p:cNvSpPr>
          <p:nvPr/>
        </p:nvSpPr>
        <p:spPr>
          <a:xfrm>
            <a:off x="5245366" y="4956297"/>
            <a:ext cx="5686425" cy="47148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6E2DE182-3EF5-4794-8BF7-DA5A35BC3BE9}"/>
              </a:ext>
            </a:extLst>
          </p:cNvPr>
          <p:cNvSpPr txBox="1">
            <a:spLocks/>
          </p:cNvSpPr>
          <p:nvPr/>
        </p:nvSpPr>
        <p:spPr bwMode="auto">
          <a:xfrm>
            <a:off x="5245366" y="3517635"/>
            <a:ext cx="5686425" cy="471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1" sz="2000" b="1">
                <a:solidFill>
                  <a:schemeClr val="bg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603647" indent="-23217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defRPr kumimoji="1" sz="2275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28688" indent="-18573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1" sz="195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00163" indent="-18573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defRPr kumimoji="1" sz="1625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671638" indent="-18573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1" sz="1625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2043113" indent="-18573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1" sz="1625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414588" indent="-18573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1" sz="1625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2786063" indent="-18573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1" sz="1625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157538" indent="-18573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1" sz="1625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03. Building Data</a:t>
            </a:r>
            <a:r>
              <a:rPr lang="ko-KR" altLang="en-US" kern="0" dirty="0"/>
              <a:t> </a:t>
            </a:r>
            <a:r>
              <a:rPr lang="en-US" altLang="ko-KR" kern="0" dirty="0"/>
              <a:t>Lake on AWS</a:t>
            </a:r>
            <a:endParaRPr lang="ko-KR" altLang="en-US" kern="0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629576DA-DCD2-4B55-B120-0BC1BABD1BC6}"/>
              </a:ext>
            </a:extLst>
          </p:cNvPr>
          <p:cNvSpPr txBox="1">
            <a:spLocks/>
          </p:cNvSpPr>
          <p:nvPr/>
        </p:nvSpPr>
        <p:spPr bwMode="auto">
          <a:xfrm>
            <a:off x="5245366" y="4015845"/>
            <a:ext cx="5686425" cy="471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1" sz="2000" b="1">
                <a:solidFill>
                  <a:schemeClr val="bg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603647" indent="-23217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defRPr kumimoji="1" sz="2275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28688" indent="-18573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1" sz="195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00163" indent="-18573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defRPr kumimoji="1" sz="1625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671638" indent="-18573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1" sz="1625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2043113" indent="-18573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1" sz="1625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414588" indent="-18573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1" sz="1625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2786063" indent="-18573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1" sz="1625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157538" indent="-18573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1" sz="1625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04. Apache Spark </a:t>
            </a:r>
            <a:r>
              <a:rPr lang="ko-KR" altLang="en-US" kern="0" dirty="0"/>
              <a:t>소개</a:t>
            </a:r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FF1D52EC-1267-48E4-A1C9-40659C227270}"/>
              </a:ext>
            </a:extLst>
          </p:cNvPr>
          <p:cNvSpPr txBox="1">
            <a:spLocks/>
          </p:cNvSpPr>
          <p:nvPr/>
        </p:nvSpPr>
        <p:spPr bwMode="auto">
          <a:xfrm>
            <a:off x="5245366" y="4514055"/>
            <a:ext cx="5686425" cy="471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1" sz="2000" b="1">
                <a:solidFill>
                  <a:schemeClr val="bg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603647" indent="-23217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defRPr kumimoji="1" sz="2275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28688" indent="-18573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1" sz="195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00163" indent="-18573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defRPr kumimoji="1" sz="1625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671638" indent="-18573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1" sz="1625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2043113" indent="-18573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1" sz="1625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414588" indent="-18573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1" sz="1625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2786063" indent="-18573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1" sz="1625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157538" indent="-18573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1" sz="1625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05. AWS</a:t>
            </a:r>
            <a:r>
              <a:rPr lang="ko-KR" altLang="en-US" kern="0" dirty="0"/>
              <a:t> </a:t>
            </a:r>
            <a:r>
              <a:rPr lang="en-US" altLang="ko-KR" kern="0" dirty="0"/>
              <a:t>Glue </a:t>
            </a:r>
            <a:r>
              <a:rPr lang="ko-KR" altLang="en-US" kern="0" dirty="0"/>
              <a:t>소개</a:t>
            </a:r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440C8FB3-F917-4FC9-8A0C-A798183099D3}"/>
              </a:ext>
            </a:extLst>
          </p:cNvPr>
          <p:cNvSpPr txBox="1">
            <a:spLocks/>
          </p:cNvSpPr>
          <p:nvPr/>
        </p:nvSpPr>
        <p:spPr bwMode="auto">
          <a:xfrm>
            <a:off x="5245366" y="5012265"/>
            <a:ext cx="5686425" cy="471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1" sz="2000" b="1">
                <a:solidFill>
                  <a:schemeClr val="bg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603647" indent="-23217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defRPr kumimoji="1" sz="2275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28688" indent="-18573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1" sz="195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00163" indent="-18573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defRPr kumimoji="1" sz="1625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671638" indent="-18573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1" sz="1625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2043113" indent="-18573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1" sz="1625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414588" indent="-18573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1" sz="1625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2786063" indent="-18573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1" sz="1625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157538" indent="-18573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1" sz="1625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06. Amazon</a:t>
            </a:r>
            <a:r>
              <a:rPr lang="ko-KR" altLang="en-US" kern="0" dirty="0"/>
              <a:t> </a:t>
            </a:r>
            <a:r>
              <a:rPr lang="en-US" altLang="ko-KR" kern="0" dirty="0"/>
              <a:t>Athena </a:t>
            </a:r>
            <a:r>
              <a:rPr lang="ko-KR" altLang="en-US" kern="0" dirty="0"/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4000377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43B8D4A-7232-4D30-BC8C-8F0E7BEA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Apache Spark (Cont.)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9F65DDEA-305E-4B52-AAF2-19FC5100D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7726" y="228600"/>
            <a:ext cx="2047875" cy="1063510"/>
          </a:xfrm>
          <a:prstGeom prst="rect">
            <a:avLst/>
          </a:prstGeom>
        </p:spPr>
      </p:pic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E904FEF8-30E8-4F97-8A6D-85BC79161428}"/>
              </a:ext>
            </a:extLst>
          </p:cNvPr>
          <p:cNvSpPr txBox="1">
            <a:spLocks/>
          </p:cNvSpPr>
          <p:nvPr/>
        </p:nvSpPr>
        <p:spPr>
          <a:xfrm>
            <a:off x="406399" y="1292110"/>
            <a:ext cx="11379202" cy="523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Is an open-source, distributed processing system used for big data workloads. </a:t>
            </a: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Utilizes in-memory caching, and optimized query execution for fast analytic queries against data of any size. </a:t>
            </a: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Provides development APIs in Java, Scala, Python and R, and supports code reuse across multiple workloads</a:t>
            </a:r>
          </a:p>
          <a:p>
            <a:pPr lvl="1"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Batch processing, interactive queries, real-time analytics, machine learning, and graph processing. </a:t>
            </a: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Apache Spark has become one of the most popular big data distributed processing framework with 365,000 meetup members in 2017.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8773895"/>
      </p:ext>
    </p:extLst>
  </p:cSld>
  <p:clrMapOvr>
    <a:masterClrMapping/>
  </p:clrMapOvr>
  <p:transition>
    <p:strips dir="r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43B8D4A-7232-4D30-BC8C-8F0E7BEA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Apache Spark (Cont.)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9F65DDEA-305E-4B52-AAF2-19FC5100D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7726" y="228600"/>
            <a:ext cx="2047875" cy="1063510"/>
          </a:xfrm>
          <a:prstGeom prst="rect">
            <a:avLst/>
          </a:prstGeom>
        </p:spPr>
      </p:pic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E904FEF8-30E8-4F97-8A6D-85BC79161428}"/>
              </a:ext>
            </a:extLst>
          </p:cNvPr>
          <p:cNvSpPr txBox="1">
            <a:spLocks/>
          </p:cNvSpPr>
          <p:nvPr/>
        </p:nvSpPr>
        <p:spPr>
          <a:xfrm>
            <a:off x="406399" y="1292110"/>
            <a:ext cx="11379202" cy="523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Key features</a:t>
            </a:r>
          </a:p>
          <a:p>
            <a:pPr lvl="1"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Batch/streaming data</a:t>
            </a:r>
          </a:p>
          <a:p>
            <a:pPr lvl="1"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 analytics</a:t>
            </a:r>
          </a:p>
          <a:p>
            <a:pPr lvl="1"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science at scale</a:t>
            </a:r>
          </a:p>
          <a:p>
            <a:pPr lvl="1"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Machine learning</a:t>
            </a: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Benefits of Apache Spark</a:t>
            </a:r>
          </a:p>
          <a:p>
            <a:pPr lvl="1"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Fast</a:t>
            </a:r>
          </a:p>
          <a:p>
            <a:pPr lvl="1"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Developer friendly</a:t>
            </a:r>
          </a:p>
          <a:p>
            <a:pPr lvl="1"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Multiple workloads</a:t>
            </a:r>
          </a:p>
        </p:txBody>
      </p:sp>
      <p:pic>
        <p:nvPicPr>
          <p:cNvPr id="7170" name="Picture 2" descr="https://d1.awsstatic.com/Data%20Lake/what-is-apache-spark.b3a3099296936df595d9a7d3610f1a77ff0749df.PNG">
            <a:extLst>
              <a:ext uri="{FF2B5EF4-FFF2-40B4-BE49-F238E27FC236}">
                <a16:creationId xmlns:a16="http://schemas.microsoft.com/office/drawing/2014/main" id="{6AD479D0-9C3B-4133-BA71-1F6D1F54B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26" y="3116441"/>
            <a:ext cx="6794583" cy="322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754575"/>
      </p:ext>
    </p:extLst>
  </p:cSld>
  <p:clrMapOvr>
    <a:masterClrMapping/>
  </p:clrMapOvr>
  <p:transition>
    <p:strips dir="r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C38B38D-C7D5-47B4-828C-FFD51B839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382" y="2947414"/>
            <a:ext cx="10335236" cy="576063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AWS Glue </a:t>
            </a:r>
            <a:r>
              <a:rPr lang="ko-KR" altLang="en-US" sz="540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소개</a:t>
            </a:r>
            <a:endParaRPr lang="en-US" sz="5400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9866111"/>
      </p:ext>
    </p:extLst>
  </p:cSld>
  <p:clrMapOvr>
    <a:masterClrMapping/>
  </p:clrMapOvr>
  <p:transition>
    <p:strips dir="r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43B8D4A-7232-4D30-BC8C-8F0E7BEA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AWS Glue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E904FEF8-30E8-4F97-8A6D-85BC79161428}"/>
              </a:ext>
            </a:extLst>
          </p:cNvPr>
          <p:cNvSpPr txBox="1">
            <a:spLocks/>
          </p:cNvSpPr>
          <p:nvPr/>
        </p:nvSpPr>
        <p:spPr>
          <a:xfrm>
            <a:off x="406399" y="1292110"/>
            <a:ext cx="11379202" cy="523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Is a serverless data integration and ETL service.</a:t>
            </a: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Makes it easy to prepare data for analytics, machine learning, and application development. </a:t>
            </a: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Provides all the capabilities needed for data integration to gain insights and put data to use in minutes instead of months.</a:t>
            </a: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Easily integrating with other AWS data services such as S3, Lambda, and others.</a:t>
            </a: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 infrastructure to set up or manage. </a:t>
            </a: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Pay only for the resources consumed while your jobs are running.</a:t>
            </a: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Is mostly using by Data engineers and ETL developers to create, run  and monitor ETL workflows.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7FB335-948C-4B4C-828F-9E84A409F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861" y="228600"/>
            <a:ext cx="1237338" cy="123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6148"/>
      </p:ext>
    </p:extLst>
  </p:cSld>
  <p:clrMapOvr>
    <a:masterClrMapping/>
  </p:clrMapOvr>
  <p:transition>
    <p:strips dir="r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43B8D4A-7232-4D30-BC8C-8F0E7BEA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AWS Glue (Cont.)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E904FEF8-30E8-4F97-8A6D-85BC79161428}"/>
              </a:ext>
            </a:extLst>
          </p:cNvPr>
          <p:cNvSpPr txBox="1">
            <a:spLocks/>
          </p:cNvSpPr>
          <p:nvPr/>
        </p:nvSpPr>
        <p:spPr>
          <a:xfrm>
            <a:off x="406399" y="1292110"/>
            <a:ext cx="11379202" cy="523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It has three major components: </a:t>
            </a:r>
          </a:p>
          <a:p>
            <a:pPr lvl="1"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AWS Glue Data Catalog </a:t>
            </a:r>
          </a:p>
          <a:p>
            <a:pPr lvl="1"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ETL engine creating Python or Scala code automatically</a:t>
            </a:r>
          </a:p>
          <a:p>
            <a:pPr lvl="1"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Configurable scheduler</a:t>
            </a: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Refer to </a:t>
            </a:r>
          </a:p>
          <a:p>
            <a:pPr lvl="1"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https://docs.aws.amazon.com/glue/latest/dg/what-is-glue.html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https://aws.amazon.com/ko/glue/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7FB335-948C-4B4C-828F-9E84A409F0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861" y="228600"/>
            <a:ext cx="1237338" cy="123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40021"/>
      </p:ext>
    </p:extLst>
  </p:cSld>
  <p:clrMapOvr>
    <a:masterClrMapping/>
  </p:clrMapOvr>
  <p:transition>
    <p:strips dir="r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43B8D4A-7232-4D30-BC8C-8F0E7BEA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AWS Glue (Cont.)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E904FEF8-30E8-4F97-8A6D-85BC79161428}"/>
              </a:ext>
            </a:extLst>
          </p:cNvPr>
          <p:cNvSpPr txBox="1">
            <a:spLocks/>
          </p:cNvSpPr>
          <p:nvPr/>
        </p:nvSpPr>
        <p:spPr>
          <a:xfrm>
            <a:off x="406399" y="1292110"/>
            <a:ext cx="11379202" cy="523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Why to use</a:t>
            </a:r>
          </a:p>
          <a:p>
            <a:pPr lvl="1"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 run serverless queries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across Amazon S3 data lake.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Get right way by getting all the data available at single interface for analysis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 comprehend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your Data Assets. 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catalog makes job easy to find different AWS data sets. Also saves data in various AWS Services</a:t>
            </a:r>
          </a:p>
          <a:p>
            <a:pPr lvl="1"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By building event driven ETL workflows, You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can execute ETL operations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once the data is available in Amazon S3 by calling the Glue ETL task from AWS Lambda service.</a:t>
            </a:r>
          </a:p>
          <a:p>
            <a:pPr lvl="1"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Useful to organize, clean, verify, and format data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 preparation for storage in a data warehouse or data lake.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7FB335-948C-4B4C-828F-9E84A409F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861" y="228600"/>
            <a:ext cx="1237338" cy="123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65482"/>
      </p:ext>
    </p:extLst>
  </p:cSld>
  <p:clrMapOvr>
    <a:masterClrMapping/>
  </p:clrMapOvr>
  <p:transition>
    <p:strips dir="r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43B8D4A-7232-4D30-BC8C-8F0E7BEA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AWS Glue (Cont.)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7FB335-948C-4B4C-828F-9E84A409F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861" y="228600"/>
            <a:ext cx="1237338" cy="1237338"/>
          </a:xfrm>
          <a:prstGeom prst="rect">
            <a:avLst/>
          </a:prstGeom>
        </p:spPr>
      </p:pic>
      <p:pic>
        <p:nvPicPr>
          <p:cNvPr id="1026" name="Picture 2" descr="&#10;            The basic concepts populating your Data Catalog and processing ETL dataflow in&#10;                AWS Glue.&#10;        ">
            <a:extLst>
              <a:ext uri="{FF2B5EF4-FFF2-40B4-BE49-F238E27FC236}">
                <a16:creationId xmlns:a16="http://schemas.microsoft.com/office/drawing/2014/main" id="{795F7765-24EC-4184-B642-CD791C603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623" y="1125538"/>
            <a:ext cx="6920753" cy="519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7B37A0-7B78-45C3-8E8F-E5677285B227}"/>
              </a:ext>
            </a:extLst>
          </p:cNvPr>
          <p:cNvSpPr txBox="1"/>
          <p:nvPr/>
        </p:nvSpPr>
        <p:spPr>
          <a:xfrm>
            <a:off x="2306084" y="6498595"/>
            <a:ext cx="5681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4"/>
              </a:rPr>
              <a:t>https://docs.aws.amazon.com/glue/latest/dg/components-key-concepts.html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3697583494"/>
      </p:ext>
    </p:extLst>
  </p:cSld>
  <p:clrMapOvr>
    <a:masterClrMapping/>
  </p:clrMapOvr>
  <p:transition>
    <p:strips dir="r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43B8D4A-7232-4D30-BC8C-8F0E7BEA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AWS Glue (Cont.)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E904FEF8-30E8-4F97-8A6D-85BC79161428}"/>
              </a:ext>
            </a:extLst>
          </p:cNvPr>
          <p:cNvSpPr txBox="1">
            <a:spLocks/>
          </p:cNvSpPr>
          <p:nvPr/>
        </p:nvSpPr>
        <p:spPr>
          <a:xfrm>
            <a:off x="406399" y="1292110"/>
            <a:ext cx="11379202" cy="523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How it works – Event-driven ETL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7FB335-948C-4B4C-828F-9E84A409F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861" y="228600"/>
            <a:ext cx="1237338" cy="1237338"/>
          </a:xfrm>
          <a:prstGeom prst="rect">
            <a:avLst/>
          </a:prstGeom>
        </p:spPr>
      </p:pic>
      <p:pic>
        <p:nvPicPr>
          <p:cNvPr id="4100" name="Picture 4" descr="Diagram showing how AWS Glue can run your ETL jobs as new data arrives.">
            <a:extLst>
              <a:ext uri="{FF2B5EF4-FFF2-40B4-BE49-F238E27FC236}">
                <a16:creationId xmlns:a16="http://schemas.microsoft.com/office/drawing/2014/main" id="{69365318-96E0-4DED-A8C5-96B2F4DB0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238" y="1897716"/>
            <a:ext cx="9433524" cy="455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584151"/>
      </p:ext>
    </p:extLst>
  </p:cSld>
  <p:clrMapOvr>
    <a:masterClrMapping/>
  </p:clrMapOvr>
  <p:transition>
    <p:strips dir="r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43B8D4A-7232-4D30-BC8C-8F0E7BEA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AWS Glue (Cont.)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E904FEF8-30E8-4F97-8A6D-85BC79161428}"/>
              </a:ext>
            </a:extLst>
          </p:cNvPr>
          <p:cNvSpPr txBox="1">
            <a:spLocks/>
          </p:cNvSpPr>
          <p:nvPr/>
        </p:nvSpPr>
        <p:spPr>
          <a:xfrm>
            <a:off x="406399" y="1292110"/>
            <a:ext cx="11379202" cy="523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How it works – AWS Glue Data Catalog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7FB335-948C-4B4C-828F-9E84A409F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861" y="228600"/>
            <a:ext cx="1237338" cy="1237338"/>
          </a:xfrm>
          <a:prstGeom prst="rect">
            <a:avLst/>
          </a:prstGeom>
        </p:spPr>
      </p:pic>
      <p:pic>
        <p:nvPicPr>
          <p:cNvPr id="5122" name="Picture 2" descr="Diagram showing the Data Catalog discovering and searching datasets without moving the data.">
            <a:extLst>
              <a:ext uri="{FF2B5EF4-FFF2-40B4-BE49-F238E27FC236}">
                <a16:creationId xmlns:a16="http://schemas.microsoft.com/office/drawing/2014/main" id="{B5399882-A00D-49E7-A511-D242A9A42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05" y="1878738"/>
            <a:ext cx="10213325" cy="452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36849"/>
      </p:ext>
    </p:extLst>
  </p:cSld>
  <p:clrMapOvr>
    <a:masterClrMapping/>
  </p:clrMapOvr>
  <p:transition>
    <p:strips dir="r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43B8D4A-7232-4D30-BC8C-8F0E7BEA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AWS Glue (Cont.)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E904FEF8-30E8-4F97-8A6D-85BC79161428}"/>
              </a:ext>
            </a:extLst>
          </p:cNvPr>
          <p:cNvSpPr txBox="1">
            <a:spLocks/>
          </p:cNvSpPr>
          <p:nvPr/>
        </p:nvSpPr>
        <p:spPr>
          <a:xfrm>
            <a:off x="406399" y="1292110"/>
            <a:ext cx="11379202" cy="523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How it works – No-code ETL jobs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7FB335-948C-4B4C-828F-9E84A409F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861" y="228600"/>
            <a:ext cx="1237338" cy="1237338"/>
          </a:xfrm>
          <a:prstGeom prst="rect">
            <a:avLst/>
          </a:prstGeom>
        </p:spPr>
      </p:pic>
      <p:pic>
        <p:nvPicPr>
          <p:cNvPr id="6146" name="Picture 2" descr="Diagram showing how users can compose ETL jobs that move and transform data using a drag-and-drop editor.">
            <a:extLst>
              <a:ext uri="{FF2B5EF4-FFF2-40B4-BE49-F238E27FC236}">
                <a16:creationId xmlns:a16="http://schemas.microsoft.com/office/drawing/2014/main" id="{4C137221-A042-4D33-8091-CF07E52DB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867" y="1815985"/>
            <a:ext cx="9196667" cy="487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602664"/>
      </p:ext>
    </p:extLst>
  </p:cSld>
  <p:clrMapOvr>
    <a:masterClrMapping/>
  </p:clrMapOvr>
  <p:transition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C38B38D-C7D5-47B4-828C-FFD51B839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382" y="2947414"/>
            <a:ext cx="10335236" cy="576063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Data</a:t>
            </a:r>
            <a:r>
              <a:rPr lang="ko-KR" altLang="en-US" sz="540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540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Lake</a:t>
            </a:r>
            <a:r>
              <a:rPr lang="ko-KR" altLang="en-US" sz="540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구현 방식</a:t>
            </a:r>
            <a:endParaRPr lang="en-US" sz="5400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6049337"/>
      </p:ext>
    </p:extLst>
  </p:cSld>
  <p:clrMapOvr>
    <a:masterClrMapping/>
  </p:clrMapOvr>
  <p:transition>
    <p:strips dir="r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43B8D4A-7232-4D30-BC8C-8F0E7BEA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AWS Glue (Cont.)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E904FEF8-30E8-4F97-8A6D-85BC79161428}"/>
              </a:ext>
            </a:extLst>
          </p:cNvPr>
          <p:cNvSpPr txBox="1">
            <a:spLocks/>
          </p:cNvSpPr>
          <p:nvPr/>
        </p:nvSpPr>
        <p:spPr>
          <a:xfrm>
            <a:off x="406399" y="1292110"/>
            <a:ext cx="11379202" cy="523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How it works – Data preparation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7FB335-948C-4B4C-828F-9E84A409F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861" y="228600"/>
            <a:ext cx="1237338" cy="1237338"/>
          </a:xfrm>
          <a:prstGeom prst="rect">
            <a:avLst/>
          </a:prstGeom>
        </p:spPr>
      </p:pic>
      <p:pic>
        <p:nvPicPr>
          <p:cNvPr id="7170" name="Picture 2" descr="Diagram showing how DataBrew automates data preparation tasks for users.">
            <a:extLst>
              <a:ext uri="{FF2B5EF4-FFF2-40B4-BE49-F238E27FC236}">
                <a16:creationId xmlns:a16="http://schemas.microsoft.com/office/drawing/2014/main" id="{42B14C9E-0E8A-442B-921C-D3408D498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537" y="1815985"/>
            <a:ext cx="8622926" cy="482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390419"/>
      </p:ext>
    </p:extLst>
  </p:cSld>
  <p:clrMapOvr>
    <a:masterClrMapping/>
  </p:clrMapOvr>
  <p:transition>
    <p:strips dir="r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C38B38D-C7D5-47B4-828C-FFD51B839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382" y="2947414"/>
            <a:ext cx="10335236" cy="576063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Amazon Athena </a:t>
            </a:r>
            <a:r>
              <a:rPr lang="ko-KR" altLang="en-US" sz="540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소개</a:t>
            </a:r>
            <a:endParaRPr lang="en-US" sz="5400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0372803"/>
      </p:ext>
    </p:extLst>
  </p:cSld>
  <p:clrMapOvr>
    <a:masterClrMapping/>
  </p:clrMapOvr>
  <p:transition>
    <p:strips dir="r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43B8D4A-7232-4D30-BC8C-8F0E7BEA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Amazon Athena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E904FEF8-30E8-4F97-8A6D-85BC79161428}"/>
              </a:ext>
            </a:extLst>
          </p:cNvPr>
          <p:cNvSpPr txBox="1">
            <a:spLocks/>
          </p:cNvSpPr>
          <p:nvPr/>
        </p:nvSpPr>
        <p:spPr>
          <a:xfrm>
            <a:off x="406399" y="1292110"/>
            <a:ext cx="11379202" cy="523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Is a serverless, interactive analytics service built on open-source frameworks, supporting open-table and file formats. </a:t>
            </a: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Provides a simplified, flexible way to analyze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PiB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of data where it lives. </a:t>
            </a: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Analyze data or build applications from an Amazon Simple Storage Service (S3) data lake and 25-plus data sources, including on-premises data sources or other cloud systems using SQL or Python.</a:t>
            </a: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Is built on open-source </a:t>
            </a:r>
            <a:r>
              <a:rPr lang="en-US" altLang="ko-KR" b="1" i="1" dirty="0" err="1">
                <a:solidFill>
                  <a:srgbClr val="0070C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Trino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and </a:t>
            </a:r>
            <a:r>
              <a:rPr lang="en-US" altLang="ko-KR" b="1" i="1" dirty="0">
                <a:solidFill>
                  <a:srgbClr val="0070C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Presto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engines and </a:t>
            </a:r>
            <a:r>
              <a:rPr lang="en-US" altLang="ko-KR" b="1" i="1" dirty="0">
                <a:solidFill>
                  <a:srgbClr val="0070C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Apache Spark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frameworks, with no provisioning or configuration effort required.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923063-EC75-4C0B-9D30-9363C1990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781" y="143227"/>
            <a:ext cx="1410820" cy="141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9859"/>
      </p:ext>
    </p:extLst>
  </p:cSld>
  <p:clrMapOvr>
    <a:masterClrMapping/>
  </p:clrMapOvr>
  <p:transition>
    <p:strips dir="r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43B8D4A-7232-4D30-BC8C-8F0E7BEA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Amazon Athena - Features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E904FEF8-30E8-4F97-8A6D-85BC79161428}"/>
              </a:ext>
            </a:extLst>
          </p:cNvPr>
          <p:cNvSpPr txBox="1">
            <a:spLocks/>
          </p:cNvSpPr>
          <p:nvPr/>
        </p:nvSpPr>
        <p:spPr>
          <a:xfrm>
            <a:off x="406399" y="1292110"/>
            <a:ext cx="11379202" cy="523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 server to manage</a:t>
            </a: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Easy SQL querying</a:t>
            </a: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Integrations</a:t>
            </a: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Federated queries</a:t>
            </a: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Security</a:t>
            </a: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Machine learning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923063-EC75-4C0B-9D30-9363C1990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781" y="143227"/>
            <a:ext cx="1410820" cy="1410820"/>
          </a:xfrm>
          <a:prstGeom prst="rect">
            <a:avLst/>
          </a:prstGeom>
        </p:spPr>
      </p:pic>
      <p:pic>
        <p:nvPicPr>
          <p:cNvPr id="1026" name="Picture 2" descr="Amazon Athena Query Editor">
            <a:extLst>
              <a:ext uri="{FF2B5EF4-FFF2-40B4-BE49-F238E27FC236}">
                <a16:creationId xmlns:a16="http://schemas.microsoft.com/office/drawing/2014/main" id="{F4C15C32-9D97-416D-97AA-8F744A6C2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960383"/>
            <a:ext cx="7811902" cy="374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534625"/>
      </p:ext>
    </p:extLst>
  </p:cSld>
  <p:clrMapOvr>
    <a:masterClrMapping/>
  </p:clrMapOvr>
  <p:transition>
    <p:strips dir="r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43B8D4A-7232-4D30-BC8C-8F0E7BEA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Amazon Athena - Benefits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E904FEF8-30E8-4F97-8A6D-85BC79161428}"/>
              </a:ext>
            </a:extLst>
          </p:cNvPr>
          <p:cNvSpPr txBox="1">
            <a:spLocks/>
          </p:cNvSpPr>
          <p:nvPr/>
        </p:nvSpPr>
        <p:spPr>
          <a:xfrm>
            <a:off x="406399" y="1292110"/>
            <a:ext cx="11379202" cy="523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Serverless</a:t>
            </a: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SQL-based.</a:t>
            </a:r>
          </a:p>
          <a:p>
            <a:pPr lvl="1"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Can run SQL queries using Presto.</a:t>
            </a: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Organizations only pay for data scanned.</a:t>
            </a:r>
          </a:p>
          <a:p>
            <a:pPr lvl="1"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Pay only for queries that are run.</a:t>
            </a:r>
          </a:p>
          <a:p>
            <a:pPr lvl="1"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Query costs are $5 per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TiB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scanned.</a:t>
            </a: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Speed</a:t>
            </a: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 open architecture.</a:t>
            </a: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Flexibility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923063-EC75-4C0B-9D30-9363C1990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781" y="143227"/>
            <a:ext cx="1410820" cy="141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46413"/>
      </p:ext>
    </p:extLst>
  </p:cSld>
  <p:clrMapOvr>
    <a:masterClrMapping/>
  </p:clrMapOvr>
  <p:transition>
    <p:strips dir="r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43B8D4A-7232-4D30-BC8C-8F0E7BEA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Amazon Athena(Cont.)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923063-EC75-4C0B-9D30-9363C1990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781" y="143227"/>
            <a:ext cx="1410820" cy="1410820"/>
          </a:xfrm>
          <a:prstGeom prst="rect">
            <a:avLst/>
          </a:prstGeom>
        </p:spPr>
      </p:pic>
      <p:pic>
        <p:nvPicPr>
          <p:cNvPr id="2050" name="Picture 2" descr="Amazon Athena uses">
            <a:extLst>
              <a:ext uri="{FF2B5EF4-FFF2-40B4-BE49-F238E27FC236}">
                <a16:creationId xmlns:a16="http://schemas.microsoft.com/office/drawing/2014/main" id="{FFE83D20-A9F8-4FAD-8E36-1FE77C52A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99" y="1554047"/>
            <a:ext cx="10927933" cy="504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B02C24-1449-42D5-A586-A3FAA18BA6CA}"/>
              </a:ext>
            </a:extLst>
          </p:cNvPr>
          <p:cNvSpPr txBox="1"/>
          <p:nvPr/>
        </p:nvSpPr>
        <p:spPr>
          <a:xfrm>
            <a:off x="567299" y="6596390"/>
            <a:ext cx="5681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4"/>
              </a:rPr>
              <a:t>https://www.sqlshack.com/an-introduction-to-aws-athena/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1519602423"/>
      </p:ext>
    </p:extLst>
  </p:cSld>
  <p:clrMapOvr>
    <a:masterClrMapping/>
  </p:clrMapOvr>
  <p:transition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43B8D4A-7232-4D30-BC8C-8F0E7BEA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Lake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구현 단계</a:t>
            </a: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F0938C3E-64F5-4B6C-ACD5-DEBEDDAEA8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9019810"/>
              </p:ext>
            </p:extLst>
          </p:nvPr>
        </p:nvGraphicFramePr>
        <p:xfrm>
          <a:off x="407895" y="1033431"/>
          <a:ext cx="1147930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DD0BA83-6220-45A1-80F4-008B413B96C3}"/>
              </a:ext>
            </a:extLst>
          </p:cNvPr>
          <p:cNvSpPr txBox="1"/>
          <p:nvPr/>
        </p:nvSpPr>
        <p:spPr>
          <a:xfrm>
            <a:off x="503614" y="6629400"/>
            <a:ext cx="6185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윤선웅</a:t>
            </a:r>
            <a:r>
              <a:rPr lang="en-US" altLang="ko-KR" sz="900" dirty="0"/>
              <a:t>, </a:t>
            </a:r>
            <a:r>
              <a:rPr lang="ko-KR" altLang="en-US" sz="900" i="1" dirty="0"/>
              <a:t>차세대 빅데이터 플랫폼 </a:t>
            </a:r>
            <a:r>
              <a:rPr lang="en-US" altLang="ko-KR" sz="900" i="1" dirty="0"/>
              <a:t>Data Lake</a:t>
            </a:r>
            <a:r>
              <a:rPr lang="en-US" altLang="ko-KR" sz="900" dirty="0"/>
              <a:t>, </a:t>
            </a:r>
            <a:r>
              <a:rPr lang="ko-KR" altLang="en-US" sz="900" dirty="0" err="1"/>
              <a:t>좋은땅</a:t>
            </a:r>
            <a:r>
              <a:rPr lang="en-US" altLang="ko-KR" sz="900" dirty="0"/>
              <a:t>, 2021, p.64.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325207376"/>
      </p:ext>
    </p:extLst>
  </p:cSld>
  <p:clrMapOvr>
    <a:masterClrMapping/>
  </p:clrMapOvr>
  <p:transition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43B8D4A-7232-4D30-BC8C-8F0E7BEA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On-Premise vs. Cloud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31DDBF9-4914-4764-9A2A-753F56E6A8F8}"/>
              </a:ext>
            </a:extLst>
          </p:cNvPr>
          <p:cNvSpPr txBox="1">
            <a:spLocks/>
          </p:cNvSpPr>
          <p:nvPr/>
        </p:nvSpPr>
        <p:spPr>
          <a:xfrm>
            <a:off x="1724212" y="4574100"/>
            <a:ext cx="4371788" cy="1901267"/>
          </a:xfrm>
          <a:prstGeom prst="rect">
            <a:avLst/>
          </a:prstGeom>
          <a:solidFill>
            <a:srgbClr val="FFC000"/>
          </a:solidFill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리소스 소요 변동 폭이 적을 시 유리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실시간 처리 비중이 높을 시 유리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향후 확장 가능성 적을 경우 유리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전사 공통 비용 기반으로 운영 시 유리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자사의 데이터 센터에 모두 구성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2E0E42-7EAC-4EB2-BFD9-F0CA237BC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339" y="1125538"/>
            <a:ext cx="5569322" cy="3182469"/>
          </a:xfrm>
          <a:prstGeom prst="rect">
            <a:avLst/>
          </a:prstGeom>
        </p:spPr>
      </p:pic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26933CE4-3B38-4031-8A1A-EBB86E1291B2}"/>
              </a:ext>
            </a:extLst>
          </p:cNvPr>
          <p:cNvSpPr txBox="1">
            <a:spLocks/>
          </p:cNvSpPr>
          <p:nvPr/>
        </p:nvSpPr>
        <p:spPr>
          <a:xfrm>
            <a:off x="6096000" y="4574100"/>
            <a:ext cx="4580965" cy="1901267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리소스 소요 변동 폭이 클 경우 유리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배치성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업무 처리 비중이 높을 시 유리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향후 확장 가능성 높을 경우 유리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조직별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사용량에 따른 비용 배분 시 유리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private, public, hybrid</a:t>
            </a:r>
          </a:p>
        </p:txBody>
      </p:sp>
    </p:spTree>
    <p:extLst>
      <p:ext uri="{BB962C8B-B14F-4D97-AF65-F5344CB8AC3E}">
        <p14:creationId xmlns:p14="http://schemas.microsoft.com/office/powerpoint/2010/main" val="2485403190"/>
      </p:ext>
    </p:extLst>
  </p:cSld>
  <p:clrMapOvr>
    <a:masterClrMapping/>
  </p:clrMapOvr>
  <p:transition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43B8D4A-7232-4D30-BC8C-8F0E7BEA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Private Cloud vs. Public Cloud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31DDBF9-4914-4764-9A2A-753F56E6A8F8}"/>
              </a:ext>
            </a:extLst>
          </p:cNvPr>
          <p:cNvSpPr txBox="1">
            <a:spLocks/>
          </p:cNvSpPr>
          <p:nvPr/>
        </p:nvSpPr>
        <p:spPr>
          <a:xfrm>
            <a:off x="1724212" y="4251367"/>
            <a:ext cx="4371788" cy="2292868"/>
          </a:xfrm>
          <a:prstGeom prst="rect">
            <a:avLst/>
          </a:prstGeom>
          <a:solidFill>
            <a:srgbClr val="FFC000"/>
          </a:solidFill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엄격한 데이터 보안 규제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정책 존재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구성원의 충분한 구현 역량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비용 보유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장기간에 단계별로 기능 구현 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Cloud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서비스의 자사 핵심 역량화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필요한 서비스가 외부 벤더에 없을 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급격한 리소스 수요 변동 적을 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26933CE4-3B38-4031-8A1A-EBB86E1291B2}"/>
              </a:ext>
            </a:extLst>
          </p:cNvPr>
          <p:cNvSpPr txBox="1">
            <a:spLocks/>
          </p:cNvSpPr>
          <p:nvPr/>
        </p:nvSpPr>
        <p:spPr>
          <a:xfrm>
            <a:off x="6096000" y="4251367"/>
            <a:ext cx="4580965" cy="2292868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민감 데이터 보안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규제 이슈 적을 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자사의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IT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역량 충분하지 못할 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단기간에 적은 비용으로 구현 필요 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단순히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Cloud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서비스를 이용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필요한 서비스를 외부에서 조달 가능 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급격한 리소스 수요 변동 존재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9D2D5B-9A3C-42E4-BAB0-B81F9D48E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148" y="1199354"/>
            <a:ext cx="6816167" cy="305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64822"/>
      </p:ext>
    </p:extLst>
  </p:cSld>
  <p:clrMapOvr>
    <a:masterClrMapping/>
  </p:clrMapOvr>
  <p:transition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43B8D4A-7232-4D30-BC8C-8F0E7BEA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Hybrid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Cloud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 descr="https://www.esds.co.in/blog/wp-content/uploads/2019/03/RightCloud-5.jpg">
            <a:extLst>
              <a:ext uri="{FF2B5EF4-FFF2-40B4-BE49-F238E27FC236}">
                <a16:creationId xmlns:a16="http://schemas.microsoft.com/office/drawing/2014/main" id="{296C177D-3FAA-4A55-BB48-0B6486B18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938" y="999798"/>
            <a:ext cx="5724525" cy="334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FE1EE0C-B08A-4CED-A69F-5BC8CB48C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410" y="4146007"/>
            <a:ext cx="6927180" cy="19432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259938-F437-4F12-BE7E-1BA35C676CD6}"/>
              </a:ext>
            </a:extLst>
          </p:cNvPr>
          <p:cNvSpPr txBox="1"/>
          <p:nvPr/>
        </p:nvSpPr>
        <p:spPr>
          <a:xfrm>
            <a:off x="2632410" y="6627168"/>
            <a:ext cx="6185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윤선웅</a:t>
            </a:r>
            <a:r>
              <a:rPr lang="en-US" altLang="ko-KR" sz="900" dirty="0"/>
              <a:t>, </a:t>
            </a:r>
            <a:r>
              <a:rPr lang="ko-KR" altLang="en-US" sz="900" i="1" dirty="0"/>
              <a:t>차세대 빅데이터 플랫폼 </a:t>
            </a:r>
            <a:r>
              <a:rPr lang="en-US" altLang="ko-KR" sz="900" i="1" dirty="0"/>
              <a:t>Data Lake</a:t>
            </a:r>
            <a:r>
              <a:rPr lang="en-US" altLang="ko-KR" sz="900" dirty="0"/>
              <a:t>, </a:t>
            </a:r>
            <a:r>
              <a:rPr lang="ko-KR" altLang="en-US" sz="900" dirty="0" err="1"/>
              <a:t>좋은땅</a:t>
            </a:r>
            <a:r>
              <a:rPr lang="en-US" altLang="ko-KR" sz="900" dirty="0"/>
              <a:t>, 2021, p.69.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161277363"/>
      </p:ext>
    </p:extLst>
  </p:cSld>
  <p:clrMapOvr>
    <a:masterClrMapping/>
  </p:clrMapOvr>
  <p:transition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C38B38D-C7D5-47B4-828C-FFD51B839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382" y="2947414"/>
            <a:ext cx="10335236" cy="576063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Data</a:t>
            </a:r>
            <a:r>
              <a:rPr lang="ko-KR" altLang="en-US" sz="540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540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Lake</a:t>
            </a:r>
            <a:r>
              <a:rPr lang="ko-KR" altLang="en-US" sz="540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구축 로드맵</a:t>
            </a:r>
            <a:endParaRPr lang="en-US" sz="5400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318050"/>
      </p:ext>
    </p:extLst>
  </p:cSld>
  <p:clrMapOvr>
    <a:masterClrMapping/>
  </p:clrMapOvr>
  <p:transition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43B8D4A-7232-4D30-BC8C-8F0E7BEA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Lake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구축 로드맵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31DDBF9-4914-4764-9A2A-753F56E6A8F8}"/>
              </a:ext>
            </a:extLst>
          </p:cNvPr>
          <p:cNvSpPr txBox="1">
            <a:spLocks/>
          </p:cNvSpPr>
          <p:nvPr/>
        </p:nvSpPr>
        <p:spPr>
          <a:xfrm>
            <a:off x="4087907" y="1231675"/>
            <a:ext cx="7697694" cy="523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Lake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구축은 장기간 소요되는 전사적 전환 과제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빅뱅 접근법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(Big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Bang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Approach)</a:t>
            </a:r>
          </a:p>
          <a:p>
            <a:pPr lvl="1"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기능을 보유한 단일 솔루션을 각 회사에 맞추어 구현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단계별 접근법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(Phased Approach)</a:t>
            </a:r>
          </a:p>
          <a:p>
            <a:pPr lvl="1"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단계별로 기능을 구축하여 오픈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Clr>
                <a:srgbClr val="FF0000"/>
              </a:buClr>
              <a:buSzPct val="70000"/>
              <a:buFont typeface="Wingdings" panose="05000000000000000000" pitchFamily="2" charset="2"/>
              <a:buChar char="l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D169BE-4869-40BE-93EE-72215FDD4F32}"/>
              </a:ext>
            </a:extLst>
          </p:cNvPr>
          <p:cNvSpPr txBox="1"/>
          <p:nvPr/>
        </p:nvSpPr>
        <p:spPr>
          <a:xfrm>
            <a:off x="521468" y="6532246"/>
            <a:ext cx="6185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hlinkClick r:id="rId2"/>
              </a:rPr>
              <a:t>https://www.pngwing.com/en/free-png-bmwak</a:t>
            </a:r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991B72-E3AE-4DF6-9167-F0D4E0AEE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68" y="1231675"/>
            <a:ext cx="3440932" cy="528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49183"/>
      </p:ext>
    </p:extLst>
  </p:cSld>
  <p:clrMapOvr>
    <a:masterClrMapping/>
  </p:clrMapOvr>
  <p:transition>
    <p:strips dir="rd"/>
  </p:transition>
</p:sld>
</file>

<file path=ppt/theme/theme1.xml><?xml version="1.0" encoding="utf-8"?>
<a:theme xmlns:a="http://schemas.openxmlformats.org/drawingml/2006/main" name="1_Proposal">
  <a:themeElements>
    <a:clrScheme name="Proposal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Proposal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Proposal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oposal">
  <a:themeElements>
    <a:clrScheme name="Proposal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Proposal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Proposal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EF4A4A"/>
          </a:solidFill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EF4A4A"/>
          </a:solidFill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2. Configure for Lab</Template>
  <TotalTime>44483</TotalTime>
  <Words>1286</Words>
  <Application>Microsoft Office PowerPoint</Application>
  <PresentationFormat>와이드스크린</PresentationFormat>
  <Paragraphs>171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35</vt:i4>
      </vt:variant>
    </vt:vector>
  </HeadingPairs>
  <TitlesOfParts>
    <vt:vector size="51" baseType="lpstr">
      <vt:lpstr>Adobe Fan Heiti Std B</vt:lpstr>
      <vt:lpstr>굴림</vt:lpstr>
      <vt:lpstr>나눔고딕</vt:lpstr>
      <vt:lpstr>나눔고딕 ExtraBold</vt:lpstr>
      <vt:lpstr>나눔바른고딕</vt:lpstr>
      <vt:lpstr>맑은 고딕</vt:lpstr>
      <vt:lpstr>맑은 고딕</vt:lpstr>
      <vt:lpstr>Arial</vt:lpstr>
      <vt:lpstr>Calibri</vt:lpstr>
      <vt:lpstr>Tahoma</vt:lpstr>
      <vt:lpstr>Times New Roman</vt:lpstr>
      <vt:lpstr>Wingdings</vt:lpstr>
      <vt:lpstr>1_Proposal</vt:lpstr>
      <vt:lpstr>Proposal</vt:lpstr>
      <vt:lpstr>1_Office 테마</vt:lpstr>
      <vt:lpstr>2_Office 테마</vt:lpstr>
      <vt:lpstr>클라우드 기반 데이터레이크 및 분석</vt:lpstr>
      <vt:lpstr>PowerPoint 프레젠테이션</vt:lpstr>
      <vt:lpstr>Data Lake 구현 방식</vt:lpstr>
      <vt:lpstr>Data Lake 구현 단계</vt:lpstr>
      <vt:lpstr>On-Premise vs. Cloud</vt:lpstr>
      <vt:lpstr>Private Cloud vs. Public Cloud</vt:lpstr>
      <vt:lpstr>Hybrid Cloud</vt:lpstr>
      <vt:lpstr>Data Lake 구축 로드맵</vt:lpstr>
      <vt:lpstr>Data Lake 구축 로드맵</vt:lpstr>
      <vt:lpstr>Hadoop 기반 솔루션 vs. Cloud 솔루션</vt:lpstr>
      <vt:lpstr>Hadoop 기반 솔루션 vs. Cloud 솔루션</vt:lpstr>
      <vt:lpstr>Hadoop 기반 솔루션 vs. Cloud 솔루션 (Cont.)</vt:lpstr>
      <vt:lpstr>Hadoop 기반 솔루션 vs. Cloud 솔루션 (Cont.)</vt:lpstr>
      <vt:lpstr>Building Data Lake on AWS</vt:lpstr>
      <vt:lpstr>AWS 기반 데이터레이크 아키텍처</vt:lpstr>
      <vt:lpstr>Data Lake Pipeline in AWS</vt:lpstr>
      <vt:lpstr>Data Lake Pipeline in AWS (Cont.)</vt:lpstr>
      <vt:lpstr>Apache Spark 소개</vt:lpstr>
      <vt:lpstr>Apache Spark</vt:lpstr>
      <vt:lpstr>Apache Spark (Cont.)</vt:lpstr>
      <vt:lpstr>Apache Spark (Cont.)</vt:lpstr>
      <vt:lpstr>AWS Glue 소개</vt:lpstr>
      <vt:lpstr>AWS Glue</vt:lpstr>
      <vt:lpstr>AWS Glue (Cont.)</vt:lpstr>
      <vt:lpstr>AWS Glue (Cont.)</vt:lpstr>
      <vt:lpstr>AWS Glue (Cont.)</vt:lpstr>
      <vt:lpstr>AWS Glue (Cont.)</vt:lpstr>
      <vt:lpstr>AWS Glue (Cont.)</vt:lpstr>
      <vt:lpstr>AWS Glue (Cont.)</vt:lpstr>
      <vt:lpstr>AWS Glue (Cont.)</vt:lpstr>
      <vt:lpstr>Amazon Athena 소개</vt:lpstr>
      <vt:lpstr>Amazon Athena</vt:lpstr>
      <vt:lpstr>Amazon Athena - Features</vt:lpstr>
      <vt:lpstr>Amazon Athena - Benefits</vt:lpstr>
      <vt:lpstr>Amazon Athena(Cont.)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 Soon Bok</dc:creator>
  <cp:lastModifiedBy>MZC01-HENRY</cp:lastModifiedBy>
  <cp:revision>840</cp:revision>
  <dcterms:created xsi:type="dcterms:W3CDTF">2019-10-14T11:35:41Z</dcterms:created>
  <dcterms:modified xsi:type="dcterms:W3CDTF">2023-04-09T01:31:46Z</dcterms:modified>
</cp:coreProperties>
</file>