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saveSubsetFonts="1">
  <p:sldMasterIdLst>
    <p:sldMasterId id="214748370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2018"/>
    <p:restoredTop sz="94660"/>
  </p:normalViewPr>
  <p:slideViewPr>
    <p:cSldViewPr snapToGrid="0">
      <p:cViewPr>
        <p:scale>
          <a:sx n="66" d="100"/>
          <a:sy n="66" d="100"/>
        </p:scale>
        <p:origin x="-1320" y="-53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10/16/2017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10/16/2017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  <a:endParaRPr lang="ko-KR"/>
          </a:p>
          <a:p>
            <a:pPr lvl="1" latinLnBrk="1">
              <a:defRPr lang="ko-KR" altLang="en-US"/>
            </a:pPr>
            <a:r>
              <a:rPr lang="ko-KR"/>
              <a:t>둘째 수준</a:t>
            </a:r>
            <a:endParaRPr lang="ko-KR"/>
          </a:p>
          <a:p>
            <a:pPr lvl="2" latinLnBrk="1">
              <a:defRPr lang="ko-KR" altLang="en-US"/>
            </a:pPr>
            <a:r>
              <a:rPr lang="ko-KR"/>
              <a:t>셋째 수준</a:t>
            </a:r>
            <a:endParaRPr lang="ko-KR"/>
          </a:p>
          <a:p>
            <a:pPr lvl="3" latinLnBrk="1">
              <a:defRPr lang="ko-KR" altLang="en-US"/>
            </a:pPr>
            <a:r>
              <a:rPr lang="ko-KR"/>
              <a:t>넷째 수준</a:t>
            </a:r>
            <a:endParaRPr lang="ko-KR"/>
          </a:p>
          <a:p>
            <a:pPr lvl="4" latinLnBrk="1">
              <a:defRPr lang="ko-KR" altLang="en-US"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72786" y="1873584"/>
            <a:ext cx="5943254" cy="256032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600" b="1"/>
              <a:t>CCIT </a:t>
            </a:r>
            <a:r>
              <a:rPr lang="ko-KR" altLang="en-US" sz="4600" b="1"/>
              <a:t>개인 프로젝트</a:t>
            </a: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   </a:t>
            </a:r>
            <a:r>
              <a:rPr lang="en-US" altLang="ko-KR" sz="2500" b="1"/>
              <a:t> </a:t>
            </a:r>
            <a:r>
              <a:rPr lang="ko-KR" altLang="en-US" sz="2500" b="1"/>
              <a:t>-패킷을 이용한 </a:t>
            </a:r>
            <a:r>
              <a:rPr lang="en-US" altLang="ko-KR" sz="2500" b="1"/>
              <a:t>Target</a:t>
            </a:r>
            <a:r>
              <a:rPr lang="ko-KR" altLang="en-US" sz="2500" b="1"/>
              <a:t> 탐지-</a:t>
            </a:r>
            <a:br>
              <a:rPr lang="en-US" altLang="ko-KR" sz="2500" b="1"/>
            </a:br>
            <a:endParaRPr lang="en-US" altLang="ko-KR" sz="25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522" y="60579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ko-KR" altLang="en-US" sz="2600"/>
              <a:t>정보보안융합</a:t>
            </a:r>
            <a:r>
              <a:rPr lang="en-US" altLang="ko-KR" sz="2600"/>
              <a:t>S/W</a:t>
            </a:r>
            <a:r>
              <a:rPr lang="ko-KR" altLang="en-US" sz="2600"/>
              <a:t> 정영호</a:t>
            </a:r>
            <a:endParaRPr lang="ko-KR" altLang="en-US" sz="2600"/>
          </a:p>
        </p:txBody>
      </p:sp>
      <p:pic>
        <p:nvPicPr>
          <p:cNvPr id="5" name="그림 개체 틀 4" descr="푸른색 움직임이 있는 도심의 도로" title="예제 그림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89914" y="-1"/>
            <a:ext cx="5448297" cy="6858000"/>
          </a:xfrm>
        </p:spPr>
      </p:pic>
      <p:grpSp>
        <p:nvGrpSpPr>
          <p:cNvPr id="16" name="그룹 15"/>
          <p:cNvGrpSpPr/>
          <p:nvPr/>
        </p:nvGrpSpPr>
        <p:grpSpPr>
          <a:xfrm rot="0">
            <a:off x="6355978" y="-1"/>
            <a:ext cx="1550895" cy="6858000"/>
            <a:chOff x="6355978" y="-1"/>
            <a:chExt cx="1550895" cy="6858000"/>
          </a:xfrm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blipFill rotWithShape="1"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6042192" y="-8967"/>
            <a:ext cx="1550893" cy="6866967"/>
            <a:chOff x="6042192" y="-8967"/>
            <a:chExt cx="1550893" cy="6866967"/>
          </a:xfrm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blipFill rotWithShape="1"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blipFill rotWithShape="1"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Probe Request	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176982"/>
            <a:ext cx="9601200" cy="995218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를 설치하게되면 </a:t>
            </a:r>
            <a:r>
              <a:rPr lang="en-US" altLang="ko-KR"/>
              <a:t>Wifi</a:t>
            </a:r>
            <a:r>
              <a:rPr lang="ko-KR" altLang="en-US"/>
              <a:t>를 작동시킨 </a:t>
            </a:r>
            <a:r>
              <a:rPr lang="en-US" altLang="ko-KR"/>
              <a:t>Station</a:t>
            </a:r>
            <a:r>
              <a:rPr lang="ko-KR" altLang="en-US"/>
              <a:t>은 </a:t>
            </a:r>
            <a:r>
              <a:rPr lang="en-US" altLang="ko-KR"/>
              <a:t>AP</a:t>
            </a:r>
            <a:r>
              <a:rPr lang="ko-KR" altLang="en-US"/>
              <a:t>주변의 </a:t>
            </a:r>
            <a:r>
              <a:rPr lang="en-US" altLang="ko-KR"/>
              <a:t>Station</a:t>
            </a:r>
            <a:r>
              <a:rPr lang="ko-KR" altLang="en-US"/>
              <a:t>는 </a:t>
            </a:r>
            <a:r>
              <a:rPr lang="en-US" altLang="ko-KR"/>
              <a:t>Probe Request</a:t>
            </a:r>
            <a:r>
              <a:rPr lang="ko-KR" altLang="en-US"/>
              <a:t> 패킷을 발생시킴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0853" y="2114949"/>
            <a:ext cx="2981884" cy="2628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Probe Request </a:t>
            </a:r>
            <a:r>
              <a:rPr lang="ko-KR" altLang="en-US"/>
              <a:t>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4974937"/>
            <a:ext cx="9601200" cy="1615786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를 탐색하기위한 </a:t>
            </a:r>
            <a:r>
              <a:rPr lang="en-US" altLang="ko-KR"/>
              <a:t>Probe Request</a:t>
            </a:r>
            <a:r>
              <a:rPr lang="ko-KR" altLang="en-US"/>
              <a:t> 패킷을 탐지하여 </a:t>
            </a: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/>
              <a:t>특정한 </a:t>
            </a:r>
            <a:r>
              <a:rPr lang="en-US" altLang="ko-KR"/>
              <a:t>Target</a:t>
            </a:r>
            <a:r>
              <a:rPr lang="ko-KR" altLang="en-US"/>
              <a:t>의 접근 여부를 알 수 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8413" y="2285901"/>
            <a:ext cx="8695173" cy="2286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시연 영상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동영상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향후 계획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향후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8469" y="5422324"/>
            <a:ext cx="9601200" cy="1254990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NetHunter</a:t>
            </a:r>
            <a:r>
              <a:rPr lang="ko-KR" altLang="en-US"/>
              <a:t> 와 라즈베리 파이를 이용하여 휴대성과 편리함↑</a:t>
            </a: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/>
              <a:t>라즈베리파이를 </a:t>
            </a:r>
            <a:r>
              <a:rPr lang="en-US" altLang="ko-KR"/>
              <a:t>AP</a:t>
            </a:r>
            <a:r>
              <a:rPr lang="ko-KR" altLang="en-US"/>
              <a:t>화 하여 필요한 공유기 통합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3339" y="1854488"/>
            <a:ext cx="2802660" cy="31490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51602"/>
            <a:ext cx="2946977" cy="315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50113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200">
                <a:solidFill>
                  <a:schemeClr val="bg1"/>
                </a:solidFill>
                <a:latin typeface="HY견고딕"/>
                <a:ea typeface="HY견고딕"/>
              </a:rPr>
              <a:t>Q &amp; A</a:t>
            </a:r>
            <a:endParaRPr lang="en-US" altLang="ko-KR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4"/>
          <p:cNvSpPr>
            <a:spLocks noChangeShapeType="1"/>
          </p:cNvSpPr>
          <p:nvPr/>
        </p:nvSpPr>
        <p:spPr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oval" w="lg" len="lg"/>
          </a:ln>
          <a:effectLst/>
        </p:spPr>
        <p:txBody>
          <a:bodyPr wrap="square" anchor="ctr"/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>
          <a:xfrm>
            <a:off x="896620" y="609600"/>
            <a:ext cx="2442845" cy="6362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600">
                <a:solidFill>
                  <a:schemeClr val="bg1"/>
                </a:solidFill>
                <a:latin typeface="Arial Black"/>
                <a:ea typeface="가는각진제목체"/>
              </a:rPr>
              <a:t>Con</a:t>
            </a:r>
            <a:r>
              <a:rPr lang="en-US" altLang="ko-KR" sz="3600" b="1">
                <a:solidFill>
                  <a:schemeClr val="bg1">
                    <a:lumMod val="50000"/>
                  </a:schemeClr>
                </a:solidFill>
                <a:latin typeface="Arial Black"/>
                <a:ea typeface="가는각진제목체"/>
              </a:rPr>
              <a:t>tents</a:t>
            </a:r>
            <a:endParaRPr lang="en-US" altLang="ko-KR" sz="3600" b="1">
              <a:solidFill>
                <a:schemeClr val="bg1">
                  <a:lumMod val="50000"/>
                </a:schemeClr>
              </a:solidFill>
              <a:latin typeface="Arial Black"/>
              <a:ea typeface="가는각진제목체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제목 2"/>
          <p:cNvSpPr txBox="1"/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제목 3"/>
          <p:cNvSpPr txBox="1"/>
          <p:nvPr/>
        </p:nvSpPr>
        <p:spPr>
          <a:xfrm>
            <a:off x="2798365" y="2269490"/>
            <a:ext cx="5821363" cy="385763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/>
          <a:p>
            <a:pPr marL="609600" indent="-609600" defTabSz="426856">
              <a:lnSpc>
                <a:spcPct val="150000"/>
              </a:lnSpc>
              <a:spcBef>
                <a:spcPct val="20000"/>
              </a:spcBef>
              <a:defRPr lang="ko-KR"/>
            </a:pPr>
            <a:r>
              <a:rPr lang="en-US" altLang="ko-KR" sz="2000" b="1">
                <a:latin typeface="+mj-ea"/>
                <a:cs typeface="Arial"/>
              </a:rPr>
              <a:t>Ⅰ.	</a:t>
            </a:r>
            <a:r>
              <a:rPr lang="ko-KR" altLang="en-US" sz="2000" b="1">
                <a:latin typeface="+mj-ea"/>
                <a:cs typeface="Arial"/>
              </a:rPr>
              <a:t>프로그램 개발 동기</a:t>
            </a:r>
            <a:endParaRPr lang="ko-KR" altLang="en-US" sz="2000" b="1">
              <a:latin typeface="+mj-ea"/>
              <a:cs typeface="Arial"/>
            </a:endParaRPr>
          </a:p>
        </p:txBody>
      </p:sp>
      <p:sp>
        <p:nvSpPr>
          <p:cNvPr id="36" name="제목 2"/>
          <p:cNvSpPr txBox="1"/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7" name="제목 1"/>
          <p:cNvSpPr txBox="1"/>
          <p:nvPr/>
        </p:nvSpPr>
        <p:spPr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Ⅳ.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시연 영상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38" name="제목 2"/>
          <p:cNvSpPr txBox="1"/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9" name="제목 1"/>
          <p:cNvSpPr txBox="1"/>
          <p:nvPr/>
        </p:nvSpPr>
        <p:spPr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Ⅲ.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프로그램 동작 원리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0" name="제목 2"/>
          <p:cNvSpPr txBox="1"/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1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2" name="제목 1"/>
          <p:cNvSpPr txBox="1"/>
          <p:nvPr/>
        </p:nvSpPr>
        <p:spPr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chemeClr val="bg2">
                    <a:lumMod val="50000"/>
                  </a:schemeClr>
                </a:solidFill>
                <a:latin typeface="맑은 고딕"/>
                <a:cs typeface="Arial"/>
              </a:rPr>
              <a:t>Ⅱ</a:t>
            </a: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.	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개발 환경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3" name="제목 2"/>
          <p:cNvSpPr txBox="1"/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44" name="제목 1"/>
          <p:cNvSpPr txBox="1"/>
          <p:nvPr/>
        </p:nvSpPr>
        <p:spPr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Ⅴ.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향후 계획</a:t>
            </a:r>
            <a:endParaRPr lang="en-US" altLang="ko-KR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개발 동기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656193" y="5335733"/>
            <a:ext cx="9601200" cy="125499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무선신호를 이용한 조이코퍼레이션 광화문 촛불집회 인원 집계</a:t>
            </a: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광화문 촛불집회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7338" y="1939160"/>
            <a:ext cx="5357324" cy="297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1762" y="4513118"/>
            <a:ext cx="8807450" cy="196215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Walk Insights </a:t>
            </a:r>
            <a:r>
              <a:rPr lang="ko-KR" altLang="en-US"/>
              <a:t>기술 = 블루투스 + </a:t>
            </a:r>
            <a:r>
              <a:rPr lang="en-US" altLang="ko-KR"/>
              <a:t>Wifi </a:t>
            </a:r>
            <a:r>
              <a:rPr lang="ko-KR" altLang="en-US"/>
              <a:t>탐지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8223" y="2376874"/>
            <a:ext cx="7075551" cy="160053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1295400" y="255134"/>
            <a:ext cx="9601200" cy="103685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 lang="ko-KR" altLang="en-US"/>
            </a:pPr>
            <a:r>
              <a:rPr lang="en-US" altLang="ko-KR"/>
              <a:t>Walk Insights </a:t>
            </a:r>
            <a:r>
              <a:rPr lang="ko-KR" altLang="en-US"/>
              <a:t>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508914"/>
            <a:ext cx="9601200" cy="115396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Wifi</a:t>
            </a:r>
            <a:r>
              <a:rPr lang="ko-KR" altLang="en-US"/>
              <a:t> 및 블루투스를 </a:t>
            </a:r>
            <a:r>
              <a:rPr lang="en-US" altLang="ko-KR"/>
              <a:t>on</a:t>
            </a:r>
            <a:r>
              <a:rPr lang="ko-KR" altLang="en-US"/>
              <a:t> 해놓을 경우 </a:t>
            </a:r>
            <a:r>
              <a:rPr lang="en-US" altLang="ko-KR"/>
              <a:t>Probe Request </a:t>
            </a:r>
            <a:r>
              <a:rPr lang="ko-KR" altLang="en-US"/>
              <a:t>패킷이 발생함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Broadcast</a:t>
            </a:r>
            <a:r>
              <a:rPr lang="ko-KR" altLang="en-US"/>
              <a:t>로 발생되는 패킷을 탐지하여 인원 수를 대략적으로 집계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6898" y="1802496"/>
            <a:ext cx="4275133" cy="341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개발환경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697" y="5776190"/>
            <a:ext cx="9384722" cy="163021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TP-LINK 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75596">
            <a:off x="3623888" y="1963546"/>
            <a:ext cx="4540132" cy="3405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동작 원리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</ep:Words>
  <ep:PresentationFormat>사용자 지정</ep:PresentationFormat>
  <ep:Paragraphs>32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영업 방향 16X9</vt:lpstr>
      <vt:lpstr>CCIT 개인 프로젝트     -패킷을 이용한 Target 탐지-</vt:lpstr>
      <vt:lpstr>슬라이드 2</vt:lpstr>
      <vt:lpstr>슬라이드 3</vt:lpstr>
      <vt:lpstr>광화문 촛불집회</vt:lpstr>
      <vt:lpstr>Walk Insights 기술</vt:lpstr>
      <vt:lpstr>슬라이드 6</vt:lpstr>
      <vt:lpstr>개발환경</vt:lpstr>
      <vt:lpstr>슬라이드 8</vt:lpstr>
      <vt:lpstr>슬라이드 9</vt:lpstr>
      <vt:lpstr>Probe Request</vt:lpstr>
      <vt:lpstr>슬라이드 11</vt:lpstr>
      <vt:lpstr>슬라이드 12</vt:lpstr>
      <vt:lpstr>슬라이드 13</vt:lpstr>
      <vt:lpstr>슬라이드 14</vt:lpstr>
      <vt:lpstr>향후 계획</vt:lpstr>
      <vt:lpstr>슬라이드 16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2017-03-10T06:23:58.000</dcterms:created>
  <cp:lastModifiedBy>God YoungHo</cp:lastModifiedBy>
  <dcterms:modified xsi:type="dcterms:W3CDTF">2017-10-16T08:35:15.767</dcterms:modified>
  <cp:revision>49</cp:revision>
</cp:coreProperties>
</file>