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9" r:id="rId2"/>
    <p:sldId id="267" r:id="rId3"/>
    <p:sldId id="268" r:id="rId4"/>
    <p:sldId id="275" r:id="rId5"/>
    <p:sldId id="276" r:id="rId6"/>
    <p:sldId id="277" r:id="rId7"/>
    <p:sldId id="27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11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7BEA3-24AB-42C2-9B0B-829429DF1B85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36906-F096-4763-96DE-FE72DD31B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3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36906-F096-4763-96DE-FE72DD31B6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0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36906-F096-4763-96DE-FE72DD31B6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7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36906-F096-4763-96DE-FE72DD31B6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65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E7B-461B-4F71-A383-5FBC254D67B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972A-7F67-400B-AB25-CE6040361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5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E7B-461B-4F71-A383-5FBC254D67B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972A-7F67-400B-AB25-CE6040361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1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E7B-461B-4F71-A383-5FBC254D67B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972A-7F67-400B-AB25-CE6040361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8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E7B-461B-4F71-A383-5FBC254D67B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972A-7F67-400B-AB25-CE6040361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3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E7B-461B-4F71-A383-5FBC254D67B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972A-7F67-400B-AB25-CE6040361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0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E7B-461B-4F71-A383-5FBC254D67B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972A-7F67-400B-AB25-CE6040361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4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E7B-461B-4F71-A383-5FBC254D67B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972A-7F67-400B-AB25-CE6040361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7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E7B-461B-4F71-A383-5FBC254D67B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972A-7F67-400B-AB25-CE6040361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3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E7B-461B-4F71-A383-5FBC254D67B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972A-7F67-400B-AB25-CE6040361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01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E7B-461B-4F71-A383-5FBC254D67B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972A-7F67-400B-AB25-CE6040361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E7B-461B-4F71-A383-5FBC254D67B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972A-7F67-400B-AB25-CE6040361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71E7B-461B-4F71-A383-5FBC254D67BA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972A-7F67-400B-AB25-CE6040361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0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6C7E983-B927-8356-94BC-1BC38FFC04FD}"/>
              </a:ext>
            </a:extLst>
          </p:cNvPr>
          <p:cNvSpPr/>
          <p:nvPr/>
        </p:nvSpPr>
        <p:spPr>
          <a:xfrm>
            <a:off x="0" y="0"/>
            <a:ext cx="12192000" cy="5117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DB5F1-12F3-4799-6FF3-B9D4808F6C7D}"/>
              </a:ext>
            </a:extLst>
          </p:cNvPr>
          <p:cNvSpPr txBox="1"/>
          <p:nvPr/>
        </p:nvSpPr>
        <p:spPr>
          <a:xfrm>
            <a:off x="856870" y="1270933"/>
            <a:ext cx="73929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b="1" dirty="0">
                <a:solidFill>
                  <a:schemeClr val="bg1"/>
                </a:solidFill>
              </a:rPr>
              <a:t>Interactive Media </a:t>
            </a:r>
            <a:r>
              <a:rPr lang="ko-KR" altLang="en-US" sz="2000" b="1" dirty="0">
                <a:solidFill>
                  <a:schemeClr val="bg1"/>
                </a:solidFill>
              </a:rPr>
              <a:t>교육 홈페이지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lvl="0"/>
            <a:endParaRPr lang="en-US" altLang="ko-KR" b="1" dirty="0">
              <a:solidFill>
                <a:schemeClr val="bg1"/>
              </a:solidFill>
            </a:endParaRPr>
          </a:p>
          <a:p>
            <a:pPr lvl="0"/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DD41AF1-AD59-007D-DA6D-6300F6881422}"/>
              </a:ext>
            </a:extLst>
          </p:cNvPr>
          <p:cNvCxnSpPr>
            <a:cxnSpLocks/>
          </p:cNvCxnSpPr>
          <p:nvPr/>
        </p:nvCxnSpPr>
        <p:spPr>
          <a:xfrm>
            <a:off x="957539" y="939567"/>
            <a:ext cx="50592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345065-9264-FBA6-8FF4-51AE0EEE78CC}"/>
              </a:ext>
            </a:extLst>
          </p:cNvPr>
          <p:cNvSpPr txBox="1"/>
          <p:nvPr/>
        </p:nvSpPr>
        <p:spPr>
          <a:xfrm>
            <a:off x="3686175" y="5859736"/>
            <a:ext cx="814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err="1"/>
              <a:t>팀명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en-US" altLang="ko-KR" dirty="0" err="1"/>
              <a:t>iM</a:t>
            </a:r>
            <a:endParaRPr lang="en-US" altLang="ko-KR" dirty="0"/>
          </a:p>
          <a:p>
            <a:pPr algn="r"/>
            <a:r>
              <a:rPr lang="ko-KR" altLang="en-US" b="1" dirty="0"/>
              <a:t>팀원 </a:t>
            </a:r>
            <a:r>
              <a:rPr lang="en-US" altLang="ko-KR" b="1" dirty="0"/>
              <a:t>: </a:t>
            </a:r>
            <a:r>
              <a:rPr lang="ko-KR" altLang="en-US" dirty="0" err="1"/>
              <a:t>신정욱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김정현 </a:t>
            </a:r>
            <a:r>
              <a:rPr lang="en-US" altLang="ko-KR" dirty="0"/>
              <a:t>/ </a:t>
            </a:r>
            <a:r>
              <a:rPr lang="ko-KR" altLang="en-US" dirty="0" err="1"/>
              <a:t>최호준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안수현 </a:t>
            </a:r>
            <a:r>
              <a:rPr lang="en-US" altLang="ko-KR" dirty="0"/>
              <a:t>/ </a:t>
            </a:r>
            <a:r>
              <a:rPr lang="ko-KR" altLang="en-US" dirty="0" err="1"/>
              <a:t>임정윤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손준수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임지후 </a:t>
            </a:r>
            <a:r>
              <a:rPr lang="en-US" altLang="ko-KR" dirty="0"/>
              <a:t>/ </a:t>
            </a:r>
            <a:r>
              <a:rPr lang="ko-KR" altLang="en-US" dirty="0" err="1"/>
              <a:t>송가람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46CE2-665C-EC0A-0A5B-5CEDF90E12F6}"/>
              </a:ext>
            </a:extLst>
          </p:cNvPr>
          <p:cNvSpPr txBox="1"/>
          <p:nvPr/>
        </p:nvSpPr>
        <p:spPr>
          <a:xfrm>
            <a:off x="249468" y="6136735"/>
            <a:ext cx="165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/>
              <a:t>2024. 06. 17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1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7640FAF0-D763-CE70-1873-CB612DF7A04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85225" y="1430940"/>
            <a:ext cx="7660076" cy="4999775"/>
            <a:chOff x="595684" y="1261241"/>
            <a:chExt cx="6668463" cy="435254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5FE753F-326D-45A2-E7A4-69455F34FD6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663494"/>
              <a:ext cx="6668462" cy="39502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3E2C726-3FED-C90D-D942-C8AB27630E6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2" cy="4038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6E410EE-F2E1-AA78-9956-84DC38DB1F05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286" y="1492493"/>
              <a:ext cx="112202" cy="84748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25F9C3-FF2E-11DF-537A-49123619674B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5585" y="1314812"/>
              <a:ext cx="74005" cy="7161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EE7E170-26FD-8975-FD45-40004620A93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4580" y="1445488"/>
              <a:ext cx="5744043" cy="1787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5C33092-400C-9EFC-43B8-F07669FFD3D7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31818" y="1484735"/>
              <a:ext cx="70425" cy="10026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E902FF2-922A-0544-84BF-0F8C2D3E199E}"/>
                </a:ext>
              </a:extLst>
            </p:cNvPr>
            <p:cNvGrpSpPr/>
            <p:nvPr/>
          </p:nvGrpSpPr>
          <p:grpSpPr>
            <a:xfrm>
              <a:off x="690356" y="1469815"/>
              <a:ext cx="482228" cy="130106"/>
              <a:chOff x="690356" y="1469815"/>
              <a:chExt cx="482228" cy="13010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6C25D81-03CD-5678-2505-BCE68889E6D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0356" y="1489510"/>
                <a:ext cx="114589" cy="9071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068117C-F0B8-1EB8-4668-EF335E6283E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1789" y="1489510"/>
                <a:ext cx="114588" cy="9071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A40E14C-0042-11AA-2301-766408B2719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3222" y="1469815"/>
                <a:ext cx="119362" cy="13010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C35A7677-E581-666E-AA82-FCD43DD2F2E7}"/>
              </a:ext>
            </a:extLst>
          </p:cNvPr>
          <p:cNvSpPr/>
          <p:nvPr/>
        </p:nvSpPr>
        <p:spPr>
          <a:xfrm>
            <a:off x="1242858" y="1981762"/>
            <a:ext cx="7387781" cy="428269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highlight>
                <a:srgbClr val="156082"/>
              </a:highlight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B6069D-7F5E-5D54-9A89-CE80F56688C8}"/>
              </a:ext>
            </a:extLst>
          </p:cNvPr>
          <p:cNvSpPr txBox="1"/>
          <p:nvPr/>
        </p:nvSpPr>
        <p:spPr>
          <a:xfrm>
            <a:off x="1638512" y="493287"/>
            <a:ext cx="279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Sticker Photo</a:t>
            </a:r>
            <a:endParaRPr lang="ko-KR" altLang="en-US" sz="3200" dirty="0"/>
          </a:p>
        </p:txBody>
      </p:sp>
      <p:cxnSp>
        <p:nvCxnSpPr>
          <p:cNvPr id="17" name="직선 연결선 2">
            <a:extLst>
              <a:ext uri="{FF2B5EF4-FFF2-40B4-BE49-F238E27FC236}">
                <a16:creationId xmlns:a16="http://schemas.microsoft.com/office/drawing/2014/main" id="{CE6CA207-6A28-59C3-DFDF-D9F6ED4A5DAF}"/>
              </a:ext>
            </a:extLst>
          </p:cNvPr>
          <p:cNvCxnSpPr/>
          <p:nvPr/>
        </p:nvCxnSpPr>
        <p:spPr>
          <a:xfrm>
            <a:off x="1769731" y="1183799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379A84C-47DA-76C5-4D8D-31377051627E}"/>
              </a:ext>
            </a:extLst>
          </p:cNvPr>
          <p:cNvGraphicFramePr>
            <a:graphicFrameLocks noGrp="1"/>
          </p:cNvGraphicFramePr>
          <p:nvPr/>
        </p:nvGraphicFramePr>
        <p:xfrm>
          <a:off x="9030496" y="1458411"/>
          <a:ext cx="2547077" cy="46010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153">
                  <a:extLst>
                    <a:ext uri="{9D8B030D-6E8A-4147-A177-3AD203B41FA5}">
                      <a16:colId xmlns:a16="http://schemas.microsoft.com/office/drawing/2014/main" val="284334758"/>
                    </a:ext>
                  </a:extLst>
                </a:gridCol>
                <a:gridCol w="2066924">
                  <a:extLst>
                    <a:ext uri="{9D8B030D-6E8A-4147-A177-3AD203B41FA5}">
                      <a16:colId xmlns:a16="http://schemas.microsoft.com/office/drawing/2014/main" val="2971532057"/>
                    </a:ext>
                  </a:extLst>
                </a:gridCol>
              </a:tblGrid>
              <a:tr h="3216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09920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Click 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원하는 프레임을 눌러서 선택하고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웹캠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카메라가 켜진다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091621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Click :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사진을 찍는다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9096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Click 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찍힌 사진에 원하는 스티커를 추가한다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18399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Click 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사진을 찍은 후 사진 다운로드 버튼도 생겨서 다운로드도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96572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4263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302932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777967"/>
                  </a:ext>
                </a:extLst>
              </a:tr>
              <a:tr h="3506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40413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29015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91529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808A2F-B4E1-9CAF-90AF-D8D7C08B92D6}"/>
              </a:ext>
            </a:extLst>
          </p:cNvPr>
          <p:cNvSpPr/>
          <p:nvPr/>
        </p:nvSpPr>
        <p:spPr>
          <a:xfrm>
            <a:off x="3148280" y="2181827"/>
            <a:ext cx="3317317" cy="5901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스티커 사진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51FFD9-CE0B-CD80-87E0-E421B0E42522}"/>
              </a:ext>
            </a:extLst>
          </p:cNvPr>
          <p:cNvSpPr/>
          <p:nvPr/>
        </p:nvSpPr>
        <p:spPr>
          <a:xfrm>
            <a:off x="2087561" y="2919485"/>
            <a:ext cx="5791198" cy="968527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프레임 선택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F115CC-BE04-1187-EC6E-1DA5A340EDF5}"/>
              </a:ext>
            </a:extLst>
          </p:cNvPr>
          <p:cNvSpPr/>
          <p:nvPr/>
        </p:nvSpPr>
        <p:spPr>
          <a:xfrm>
            <a:off x="2150961" y="2963509"/>
            <a:ext cx="1041598" cy="8804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26CFC2-98C1-5D14-6845-834F829E6EA6}"/>
              </a:ext>
            </a:extLst>
          </p:cNvPr>
          <p:cNvSpPr/>
          <p:nvPr/>
        </p:nvSpPr>
        <p:spPr>
          <a:xfrm>
            <a:off x="3268561" y="2963509"/>
            <a:ext cx="1041598" cy="8804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D2E006-AFA8-046D-B046-9CBC7372C4AF}"/>
              </a:ext>
            </a:extLst>
          </p:cNvPr>
          <p:cNvSpPr/>
          <p:nvPr/>
        </p:nvSpPr>
        <p:spPr>
          <a:xfrm>
            <a:off x="2086181" y="4016686"/>
            <a:ext cx="1145758" cy="207612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/>
              <a:t>      스티커 선택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61BABD-0F20-ECCD-E400-09B154BA8112}"/>
              </a:ext>
            </a:extLst>
          </p:cNvPr>
          <p:cNvSpPr/>
          <p:nvPr/>
        </p:nvSpPr>
        <p:spPr>
          <a:xfrm>
            <a:off x="2521685" y="4123859"/>
            <a:ext cx="249351" cy="2107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43C5A-5C36-0D73-CA9B-3CC8360D6811}"/>
              </a:ext>
            </a:extLst>
          </p:cNvPr>
          <p:cNvSpPr/>
          <p:nvPr/>
        </p:nvSpPr>
        <p:spPr>
          <a:xfrm>
            <a:off x="2521685" y="4403259"/>
            <a:ext cx="249351" cy="2107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020139-C279-EB75-0B6A-E1EEA747ACD0}"/>
              </a:ext>
            </a:extLst>
          </p:cNvPr>
          <p:cNvSpPr/>
          <p:nvPr/>
        </p:nvSpPr>
        <p:spPr>
          <a:xfrm>
            <a:off x="3662360" y="4016686"/>
            <a:ext cx="2971800" cy="2076125"/>
          </a:xfrm>
          <a:prstGeom prst="rect">
            <a:avLst/>
          </a:prstGeom>
          <a:solidFill>
            <a:schemeClr val="accent1">
              <a:alpha val="173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웹캠</a:t>
            </a:r>
            <a:r>
              <a:rPr lang="ko-KR" altLang="en-US" dirty="0"/>
              <a:t> 화면</a:t>
            </a:r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B59AC7CC-85A9-F650-AECE-A48FB0010A14}"/>
              </a:ext>
            </a:extLst>
          </p:cNvPr>
          <p:cNvSpPr>
            <a:spLocks/>
          </p:cNvSpPr>
          <p:nvPr/>
        </p:nvSpPr>
        <p:spPr bwMode="auto">
          <a:xfrm>
            <a:off x="6787111" y="4089960"/>
            <a:ext cx="10975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사진 다운로드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8FE9D1E-BE50-8322-AAD8-04EC0ED8FB74}"/>
              </a:ext>
            </a:extLst>
          </p:cNvPr>
          <p:cNvSpPr/>
          <p:nvPr/>
        </p:nvSpPr>
        <p:spPr>
          <a:xfrm>
            <a:off x="2179618" y="2993783"/>
            <a:ext cx="223926" cy="2035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2FF3D43-305B-2323-3A13-04F2FCAD72B6}"/>
              </a:ext>
            </a:extLst>
          </p:cNvPr>
          <p:cNvSpPr/>
          <p:nvPr/>
        </p:nvSpPr>
        <p:spPr>
          <a:xfrm>
            <a:off x="2214718" y="4071150"/>
            <a:ext cx="203569" cy="2035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21BE7FD0-7E82-1159-0ADA-A7E06DC9B0C4}"/>
              </a:ext>
            </a:extLst>
          </p:cNvPr>
          <p:cNvSpPr>
            <a:spLocks/>
          </p:cNvSpPr>
          <p:nvPr/>
        </p:nvSpPr>
        <p:spPr bwMode="auto">
          <a:xfrm>
            <a:off x="6787111" y="4394760"/>
            <a:ext cx="10975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사진 찍기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D9765612-499D-8DA5-E73D-19BCCBDE9369}"/>
              </a:ext>
            </a:extLst>
          </p:cNvPr>
          <p:cNvSpPr>
            <a:spLocks/>
          </p:cNvSpPr>
          <p:nvPr/>
        </p:nvSpPr>
        <p:spPr bwMode="auto">
          <a:xfrm>
            <a:off x="6787111" y="4686860"/>
            <a:ext cx="10975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웹캠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시작하기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21A7E10-1D4A-B054-956A-4340DF2518A6}"/>
              </a:ext>
            </a:extLst>
          </p:cNvPr>
          <p:cNvSpPr/>
          <p:nvPr/>
        </p:nvSpPr>
        <p:spPr>
          <a:xfrm>
            <a:off x="6676866" y="4414108"/>
            <a:ext cx="185064" cy="1850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2E81106-6528-78C3-2CDF-631C81C6B4E6}"/>
              </a:ext>
            </a:extLst>
          </p:cNvPr>
          <p:cNvSpPr/>
          <p:nvPr/>
        </p:nvSpPr>
        <p:spPr>
          <a:xfrm>
            <a:off x="6676866" y="4122008"/>
            <a:ext cx="185064" cy="1850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7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247500E1-7F86-8D64-73F5-8BF5FDC227D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85225" y="1430940"/>
            <a:ext cx="7660076" cy="4999775"/>
            <a:chOff x="595684" y="1261241"/>
            <a:chExt cx="6668463" cy="435254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FDEA836-BADC-D1F3-0284-044F19E93B8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663494"/>
              <a:ext cx="6668462" cy="39502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776596C-4C7A-48B1-0900-97D4A09C1D4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2" cy="4038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7188FC3-4693-8D56-DA73-279E13621304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286" y="1492493"/>
              <a:ext cx="112202" cy="84748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EC84011-3496-777B-7BB3-65D504274480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5585" y="1314812"/>
              <a:ext cx="74005" cy="7161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78B6D8-E007-A34E-0A84-5B53CEB2605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4580" y="1445488"/>
              <a:ext cx="5744043" cy="1787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CEF119B-3548-1E22-B158-B8B99860F3D6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31818" y="1484735"/>
              <a:ext cx="70425" cy="10026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BB0B6CB2-2E8E-5CFB-140C-85845A292201}"/>
                </a:ext>
              </a:extLst>
            </p:cNvPr>
            <p:cNvGrpSpPr/>
            <p:nvPr/>
          </p:nvGrpSpPr>
          <p:grpSpPr>
            <a:xfrm>
              <a:off x="690356" y="1469815"/>
              <a:ext cx="482228" cy="130106"/>
              <a:chOff x="690356" y="1469815"/>
              <a:chExt cx="482228" cy="13010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D3C542B-6B07-84D3-56D9-C6E03752B24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0356" y="1489510"/>
                <a:ext cx="114589" cy="9071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57BCCD1-761C-166C-9247-20487C21440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1789" y="1489510"/>
                <a:ext cx="114588" cy="9071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7AEC717-0CC8-67D9-08AD-B27ED4E7E19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3222" y="1469815"/>
                <a:ext cx="119362" cy="13010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2990D0EA-8AB2-0962-8F13-97BB308AFF2F}"/>
              </a:ext>
            </a:extLst>
          </p:cNvPr>
          <p:cNvSpPr/>
          <p:nvPr/>
        </p:nvSpPr>
        <p:spPr>
          <a:xfrm>
            <a:off x="1242858" y="1981762"/>
            <a:ext cx="7387781" cy="428269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highlight>
                <a:srgbClr val="156082"/>
              </a:highlight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4A841-C904-C826-0CEB-5935F9309A9A}"/>
              </a:ext>
            </a:extLst>
          </p:cNvPr>
          <p:cNvSpPr txBox="1"/>
          <p:nvPr/>
        </p:nvSpPr>
        <p:spPr>
          <a:xfrm>
            <a:off x="1638512" y="493287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Quiz Game</a:t>
            </a:r>
            <a:endParaRPr lang="ko-KR" altLang="en-US" sz="3200" dirty="0"/>
          </a:p>
        </p:txBody>
      </p:sp>
      <p:cxnSp>
        <p:nvCxnSpPr>
          <p:cNvPr id="17" name="직선 연결선 2">
            <a:extLst>
              <a:ext uri="{FF2B5EF4-FFF2-40B4-BE49-F238E27FC236}">
                <a16:creationId xmlns:a16="http://schemas.microsoft.com/office/drawing/2014/main" id="{B96B01B2-B9FB-7571-59B0-1001E11AE483}"/>
              </a:ext>
            </a:extLst>
          </p:cNvPr>
          <p:cNvCxnSpPr/>
          <p:nvPr/>
        </p:nvCxnSpPr>
        <p:spPr>
          <a:xfrm>
            <a:off x="1769731" y="1183799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10807F0-2FB6-B4BB-DFCD-06214E833FDE}"/>
              </a:ext>
            </a:extLst>
          </p:cNvPr>
          <p:cNvGraphicFramePr>
            <a:graphicFrameLocks noGrp="1"/>
          </p:cNvGraphicFramePr>
          <p:nvPr/>
        </p:nvGraphicFramePr>
        <p:xfrm>
          <a:off x="9030496" y="1458411"/>
          <a:ext cx="2547077" cy="4755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153">
                  <a:extLst>
                    <a:ext uri="{9D8B030D-6E8A-4147-A177-3AD203B41FA5}">
                      <a16:colId xmlns:a16="http://schemas.microsoft.com/office/drawing/2014/main" val="284334758"/>
                    </a:ext>
                  </a:extLst>
                </a:gridCol>
                <a:gridCol w="2066924">
                  <a:extLst>
                    <a:ext uri="{9D8B030D-6E8A-4147-A177-3AD203B41FA5}">
                      <a16:colId xmlns:a16="http://schemas.microsoft.com/office/drawing/2014/main" val="2971532057"/>
                    </a:ext>
                  </a:extLst>
                </a:gridCol>
              </a:tblGrid>
              <a:tr h="3216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09920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Click 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정답을 골라 클릭하면 다음 문제로 넘어간다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091621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문제가 넘어갈 때마다 진행도가 바 형식으로 표시됨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9096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만약 회원가입 후 로그인 된 상태에서 퀴즈를 모두 풀었다면 데이터베이스를 이용해 실시간 순위에 이름과 점수가 올라갈 수 있다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18399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96572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4263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302932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777967"/>
                  </a:ext>
                </a:extLst>
              </a:tr>
              <a:tr h="3506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40413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29015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91529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C7B638-5AE0-FC54-D14B-CEF297C15098}"/>
              </a:ext>
            </a:extLst>
          </p:cNvPr>
          <p:cNvSpPr/>
          <p:nvPr/>
        </p:nvSpPr>
        <p:spPr>
          <a:xfrm>
            <a:off x="3135580" y="2270727"/>
            <a:ext cx="3317317" cy="5901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퀴즈 게임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D9F905-89BE-9E88-1A14-8000E2A1A9B4}"/>
              </a:ext>
            </a:extLst>
          </p:cNvPr>
          <p:cNvSpPr/>
          <p:nvPr/>
        </p:nvSpPr>
        <p:spPr>
          <a:xfrm>
            <a:off x="6355982" y="2053655"/>
            <a:ext cx="2232757" cy="188738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실시간 순위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임명진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점</a:t>
            </a:r>
            <a:endParaRPr lang="en-US" altLang="ko-KR" sz="1400" dirty="0"/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선영표</a:t>
            </a:r>
            <a:r>
              <a:rPr lang="en-US" altLang="ko-KR" sz="1400" dirty="0"/>
              <a:t>. 7</a:t>
            </a:r>
            <a:r>
              <a:rPr lang="ko-KR" altLang="en-US" sz="1400" dirty="0"/>
              <a:t>점</a:t>
            </a:r>
            <a:endParaRPr lang="en-US" altLang="ko-KR" sz="1400" dirty="0"/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정봉균</a:t>
            </a:r>
            <a:r>
              <a:rPr lang="en-US" altLang="ko-KR" sz="1400" dirty="0"/>
              <a:t>. 5</a:t>
            </a:r>
            <a:r>
              <a:rPr lang="ko-KR" altLang="en-US" sz="1400" dirty="0"/>
              <a:t>점</a:t>
            </a:r>
            <a:endParaRPr lang="en-US" altLang="ko-KR" sz="1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C7E39F8-4E1F-51E5-8A09-8B690CBE051E}"/>
              </a:ext>
            </a:extLst>
          </p:cNvPr>
          <p:cNvSpPr/>
          <p:nvPr/>
        </p:nvSpPr>
        <p:spPr>
          <a:xfrm>
            <a:off x="6393018" y="2877350"/>
            <a:ext cx="203569" cy="2035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11E2DD-9836-3F77-0F15-4E5976724234}"/>
              </a:ext>
            </a:extLst>
          </p:cNvPr>
          <p:cNvSpPr/>
          <p:nvPr/>
        </p:nvSpPr>
        <p:spPr>
          <a:xfrm>
            <a:off x="1780541" y="3357709"/>
            <a:ext cx="6370318" cy="207612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Q1 . </a:t>
            </a:r>
            <a:r>
              <a:rPr lang="ko-KR" altLang="en-US" dirty="0"/>
              <a:t>인터랙티브 미디어란 무엇을 의미하나요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89E62FC6-D9C5-72AD-F98F-A842E5E0C3FC}"/>
              </a:ext>
            </a:extLst>
          </p:cNvPr>
          <p:cNvSpPr>
            <a:spLocks/>
          </p:cNvSpPr>
          <p:nvPr/>
        </p:nvSpPr>
        <p:spPr bwMode="auto">
          <a:xfrm>
            <a:off x="5122472" y="4562514"/>
            <a:ext cx="1327992" cy="566886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일방적으로 전달되는 미디어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D0B94498-5C91-206F-8943-4C6ED2257266}"/>
              </a:ext>
            </a:extLst>
          </p:cNvPr>
          <p:cNvSpPr>
            <a:spLocks/>
          </p:cNvSpPr>
          <p:nvPr/>
        </p:nvSpPr>
        <p:spPr bwMode="auto">
          <a:xfrm>
            <a:off x="3242872" y="4567064"/>
            <a:ext cx="1327992" cy="53238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사용자가 콘텐츠와 상호작용할 수 있는 미디어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13AE4FA-078F-BC62-E2E5-3F45E5BF5CEE}"/>
              </a:ext>
            </a:extLst>
          </p:cNvPr>
          <p:cNvSpPr/>
          <p:nvPr/>
        </p:nvSpPr>
        <p:spPr>
          <a:xfrm>
            <a:off x="2057401" y="4282632"/>
            <a:ext cx="5791198" cy="73878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F820A93-AEE4-2E5F-5DBC-99018FDA648C}"/>
              </a:ext>
            </a:extLst>
          </p:cNvPr>
          <p:cNvSpPr/>
          <p:nvPr/>
        </p:nvSpPr>
        <p:spPr>
          <a:xfrm>
            <a:off x="3115475" y="4493589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062FFE9-AFC4-65D1-AE63-E7572EFDB932}"/>
              </a:ext>
            </a:extLst>
          </p:cNvPr>
          <p:cNvSpPr/>
          <p:nvPr/>
        </p:nvSpPr>
        <p:spPr>
          <a:xfrm>
            <a:off x="1863566" y="4185508"/>
            <a:ext cx="185064" cy="1850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42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6D24B8A-ED2F-FBB0-C393-FFAEF091BC9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85225" y="1430940"/>
            <a:ext cx="7660076" cy="4999775"/>
            <a:chOff x="595684" y="1261241"/>
            <a:chExt cx="6668463" cy="435254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338BCA9-4156-7B98-5643-254F734AE7F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663494"/>
              <a:ext cx="6668462" cy="39502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6427A4C-A125-BFDD-AAAE-9D4D02A7A35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2" cy="4038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3E2957A-126E-D1AC-0B73-E65F5A830EF2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286" y="1492493"/>
              <a:ext cx="112202" cy="84748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9E72DB8-D2A2-0C1B-BC84-4F2DE7E281E6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5585" y="1314812"/>
              <a:ext cx="74005" cy="7161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502A8A2-1D19-2A03-48F6-37358B70235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4580" y="1445488"/>
              <a:ext cx="5744043" cy="1787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94F4F5D-9697-CBA7-F5E8-9597BA39C5C5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31818" y="1484735"/>
              <a:ext cx="70425" cy="10026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F2136351-C396-34C9-491B-D0E06291DD48}"/>
                </a:ext>
              </a:extLst>
            </p:cNvPr>
            <p:cNvGrpSpPr/>
            <p:nvPr/>
          </p:nvGrpSpPr>
          <p:grpSpPr>
            <a:xfrm>
              <a:off x="690356" y="1469815"/>
              <a:ext cx="482228" cy="130106"/>
              <a:chOff x="690356" y="1469815"/>
              <a:chExt cx="482228" cy="13010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8FBD89D-6F46-C19E-EC8F-A374AFA79DE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0356" y="1489510"/>
                <a:ext cx="114589" cy="9071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5149127-07D1-2BD0-9BA7-7D088726D54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1789" y="1489510"/>
                <a:ext cx="114588" cy="9071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F228864-8944-A113-0AAE-2D3D7BBCC70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3222" y="1469815"/>
                <a:ext cx="119362" cy="13010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D82E2EC1-1DFE-52BB-8128-3B3677FB3152}"/>
              </a:ext>
            </a:extLst>
          </p:cNvPr>
          <p:cNvSpPr/>
          <p:nvPr/>
        </p:nvSpPr>
        <p:spPr>
          <a:xfrm>
            <a:off x="1242858" y="1981762"/>
            <a:ext cx="7387781" cy="428269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highlight>
                <a:srgbClr val="156082"/>
              </a:highlight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CD462-46F2-F0BE-430A-C0476C43BCEA}"/>
              </a:ext>
            </a:extLst>
          </p:cNvPr>
          <p:cNvSpPr txBox="1"/>
          <p:nvPr/>
        </p:nvSpPr>
        <p:spPr>
          <a:xfrm>
            <a:off x="1638512" y="493287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Interactive Sites</a:t>
            </a:r>
            <a:endParaRPr lang="ko-KR" altLang="en-US" sz="3200" dirty="0"/>
          </a:p>
        </p:txBody>
      </p:sp>
      <p:cxnSp>
        <p:nvCxnSpPr>
          <p:cNvPr id="17" name="직선 연결선 2">
            <a:extLst>
              <a:ext uri="{FF2B5EF4-FFF2-40B4-BE49-F238E27FC236}">
                <a16:creationId xmlns:a16="http://schemas.microsoft.com/office/drawing/2014/main" id="{80231138-92DF-FAA4-C623-84FF691DD19F}"/>
              </a:ext>
            </a:extLst>
          </p:cNvPr>
          <p:cNvCxnSpPr/>
          <p:nvPr/>
        </p:nvCxnSpPr>
        <p:spPr>
          <a:xfrm>
            <a:off x="1769731" y="1183799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B8FD35E-0E29-413B-79CB-D09D3494ADA9}"/>
              </a:ext>
            </a:extLst>
          </p:cNvPr>
          <p:cNvGraphicFramePr>
            <a:graphicFrameLocks noGrp="1"/>
          </p:cNvGraphicFramePr>
          <p:nvPr/>
        </p:nvGraphicFramePr>
        <p:xfrm>
          <a:off x="9030496" y="1458411"/>
          <a:ext cx="2547077" cy="41076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153">
                  <a:extLst>
                    <a:ext uri="{9D8B030D-6E8A-4147-A177-3AD203B41FA5}">
                      <a16:colId xmlns:a16="http://schemas.microsoft.com/office/drawing/2014/main" val="284334758"/>
                    </a:ext>
                  </a:extLst>
                </a:gridCol>
                <a:gridCol w="2066924">
                  <a:extLst>
                    <a:ext uri="{9D8B030D-6E8A-4147-A177-3AD203B41FA5}">
                      <a16:colId xmlns:a16="http://schemas.microsoft.com/office/drawing/2014/main" val="2971532057"/>
                    </a:ext>
                  </a:extLst>
                </a:gridCol>
              </a:tblGrid>
              <a:tr h="3216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09920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Hover 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사이트 모션이 자동재생됨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091621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Click :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해당 사이트 링크로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9096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18399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96572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4263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302932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777967"/>
                  </a:ext>
                </a:extLst>
              </a:tr>
              <a:tr h="3506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40413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29015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91529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A30BAA-9FA7-356A-F6EE-67BFE872E1C2}"/>
              </a:ext>
            </a:extLst>
          </p:cNvPr>
          <p:cNvSpPr/>
          <p:nvPr/>
        </p:nvSpPr>
        <p:spPr>
          <a:xfrm>
            <a:off x="3148280" y="2181827"/>
            <a:ext cx="3317317" cy="5901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인터랙티브 홈페이지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BAD3B0-01AF-AA82-0E55-FDA41191674F}"/>
              </a:ext>
            </a:extLst>
          </p:cNvPr>
          <p:cNvSpPr/>
          <p:nvPr/>
        </p:nvSpPr>
        <p:spPr>
          <a:xfrm>
            <a:off x="2571271" y="2966737"/>
            <a:ext cx="2029779" cy="1559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사이트</a:t>
            </a:r>
            <a:endParaRPr lang="en-US" altLang="ko-KR" dirty="0"/>
          </a:p>
          <a:p>
            <a:pPr algn="ctr"/>
            <a:r>
              <a:rPr lang="ko-KR" altLang="en-US" dirty="0"/>
              <a:t> 미리보기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278F16E-13D2-BE21-441F-4B5D3BB6193A}"/>
              </a:ext>
            </a:extLst>
          </p:cNvPr>
          <p:cNvSpPr/>
          <p:nvPr/>
        </p:nvSpPr>
        <p:spPr>
          <a:xfrm>
            <a:off x="2607475" y="3033089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E83113-E856-126C-2127-6606E939697C}"/>
              </a:ext>
            </a:extLst>
          </p:cNvPr>
          <p:cNvSpPr/>
          <p:nvPr/>
        </p:nvSpPr>
        <p:spPr>
          <a:xfrm>
            <a:off x="2872835" y="3035776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1BD40B-D425-ECF0-48A7-7D170E7E09FA}"/>
              </a:ext>
            </a:extLst>
          </p:cNvPr>
          <p:cNvSpPr/>
          <p:nvPr/>
        </p:nvSpPr>
        <p:spPr>
          <a:xfrm>
            <a:off x="4806471" y="2966737"/>
            <a:ext cx="2029779" cy="1559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사이트</a:t>
            </a:r>
            <a:endParaRPr lang="en-US" altLang="ko-KR" dirty="0"/>
          </a:p>
          <a:p>
            <a:pPr algn="ctr"/>
            <a:r>
              <a:rPr lang="ko-KR" altLang="en-US" dirty="0"/>
              <a:t>미리보기</a:t>
            </a:r>
          </a:p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C03557-9888-F628-684F-71C945174500}"/>
              </a:ext>
            </a:extLst>
          </p:cNvPr>
          <p:cNvSpPr/>
          <p:nvPr/>
        </p:nvSpPr>
        <p:spPr>
          <a:xfrm>
            <a:off x="2558571" y="4592337"/>
            <a:ext cx="2029779" cy="1559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사이트</a:t>
            </a:r>
            <a:endParaRPr lang="en-US" altLang="ko-KR" dirty="0"/>
          </a:p>
          <a:p>
            <a:pPr algn="ctr"/>
            <a:r>
              <a:rPr lang="ko-KR" altLang="en-US" dirty="0"/>
              <a:t> 미리보기</a:t>
            </a:r>
          </a:p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BC7C39-2A65-D915-1548-742FA3BC20D8}"/>
              </a:ext>
            </a:extLst>
          </p:cNvPr>
          <p:cNvSpPr/>
          <p:nvPr/>
        </p:nvSpPr>
        <p:spPr>
          <a:xfrm>
            <a:off x="4819171" y="4592337"/>
            <a:ext cx="2029779" cy="1559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사이트</a:t>
            </a:r>
            <a:endParaRPr lang="en-US" altLang="ko-KR" dirty="0"/>
          </a:p>
          <a:p>
            <a:pPr algn="ctr"/>
            <a:r>
              <a:rPr lang="ko-KR" altLang="en-US" dirty="0"/>
              <a:t> 미리보기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01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496289D4-63C3-AC1D-2824-D5574C31387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85225" y="1430940"/>
            <a:ext cx="7660076" cy="4999775"/>
            <a:chOff x="595684" y="1261241"/>
            <a:chExt cx="6668463" cy="435254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4A373B1-A996-329B-5065-BC44C4FE508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663494"/>
              <a:ext cx="6668462" cy="39502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F8B3460-143B-BCCA-A20D-E0DE497CB9B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2" cy="4038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1E44157-3A0B-8995-D374-6D5A7BC981A1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286" y="1492493"/>
              <a:ext cx="112202" cy="84748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21D39CF-183B-A6F6-197D-A4AC1EA3391C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5585" y="1314812"/>
              <a:ext cx="74005" cy="7161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626448-14EA-2C0D-0A63-3B46AD84A98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4580" y="1445488"/>
              <a:ext cx="5744043" cy="1787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ECDB2C7-5F26-8A37-8C21-028A7A3DE485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31818" y="1484735"/>
              <a:ext cx="70425" cy="10026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33F5E45A-EF5D-4D03-EE73-03D091F15887}"/>
                </a:ext>
              </a:extLst>
            </p:cNvPr>
            <p:cNvGrpSpPr/>
            <p:nvPr/>
          </p:nvGrpSpPr>
          <p:grpSpPr>
            <a:xfrm>
              <a:off x="690356" y="1469815"/>
              <a:ext cx="482228" cy="130106"/>
              <a:chOff x="690356" y="1469815"/>
              <a:chExt cx="482228" cy="13010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36A6325-9424-15BF-C573-447DBD0EB8E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0356" y="1489510"/>
                <a:ext cx="114589" cy="9071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2DCA8A2-490E-4872-94CE-89685967731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1789" y="1489510"/>
                <a:ext cx="114588" cy="9071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A3FC865-8825-1046-E801-966CA805DB2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3222" y="1469815"/>
                <a:ext cx="119362" cy="13010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151FFE1A-1426-8BF7-3E2D-F741069D9AA3}"/>
              </a:ext>
            </a:extLst>
          </p:cNvPr>
          <p:cNvSpPr/>
          <p:nvPr/>
        </p:nvSpPr>
        <p:spPr>
          <a:xfrm>
            <a:off x="1242858" y="1981762"/>
            <a:ext cx="7387781" cy="428269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highlight>
                <a:srgbClr val="156082"/>
              </a:highlight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98D1F-A205-B7B8-E79D-8BECDE3B5788}"/>
              </a:ext>
            </a:extLst>
          </p:cNvPr>
          <p:cNvSpPr txBox="1"/>
          <p:nvPr/>
        </p:nvSpPr>
        <p:spPr>
          <a:xfrm>
            <a:off x="1638512" y="493287"/>
            <a:ext cx="1210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Team</a:t>
            </a:r>
            <a:endParaRPr lang="ko-KR" altLang="en-US" sz="3200" dirty="0"/>
          </a:p>
        </p:txBody>
      </p:sp>
      <p:cxnSp>
        <p:nvCxnSpPr>
          <p:cNvPr id="17" name="직선 연결선 2">
            <a:extLst>
              <a:ext uri="{FF2B5EF4-FFF2-40B4-BE49-F238E27FC236}">
                <a16:creationId xmlns:a16="http://schemas.microsoft.com/office/drawing/2014/main" id="{11960DEC-BA8C-25DB-C9CF-33C588F36E38}"/>
              </a:ext>
            </a:extLst>
          </p:cNvPr>
          <p:cNvCxnSpPr/>
          <p:nvPr/>
        </p:nvCxnSpPr>
        <p:spPr>
          <a:xfrm>
            <a:off x="1769731" y="1183799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F0C57AD-6F42-0177-1B57-578F05EDC883}"/>
              </a:ext>
            </a:extLst>
          </p:cNvPr>
          <p:cNvGraphicFramePr>
            <a:graphicFrameLocks noGrp="1"/>
          </p:cNvGraphicFramePr>
          <p:nvPr/>
        </p:nvGraphicFramePr>
        <p:xfrm>
          <a:off x="9030496" y="1458411"/>
          <a:ext cx="2547077" cy="4027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153">
                  <a:extLst>
                    <a:ext uri="{9D8B030D-6E8A-4147-A177-3AD203B41FA5}">
                      <a16:colId xmlns:a16="http://schemas.microsoft.com/office/drawing/2014/main" val="284334758"/>
                    </a:ext>
                  </a:extLst>
                </a:gridCol>
                <a:gridCol w="2066924">
                  <a:extLst>
                    <a:ext uri="{9D8B030D-6E8A-4147-A177-3AD203B41FA5}">
                      <a16:colId xmlns:a16="http://schemas.microsoft.com/office/drawing/2014/main" val="2971532057"/>
                    </a:ext>
                  </a:extLst>
                </a:gridCol>
              </a:tblGrid>
              <a:tr h="3216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09920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팀원들 소개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091621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9096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18399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96572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4263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302932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777967"/>
                  </a:ext>
                </a:extLst>
              </a:tr>
              <a:tr h="3506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40413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29015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91529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A85C77-4BC5-59D6-4A47-71AFEA62D382}"/>
              </a:ext>
            </a:extLst>
          </p:cNvPr>
          <p:cNvSpPr/>
          <p:nvPr/>
        </p:nvSpPr>
        <p:spPr>
          <a:xfrm>
            <a:off x="3148280" y="2181827"/>
            <a:ext cx="3317317" cy="5901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소개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EC524C-C22A-437F-031F-E8062D92B18A}"/>
              </a:ext>
            </a:extLst>
          </p:cNvPr>
          <p:cNvSpPr/>
          <p:nvPr/>
        </p:nvSpPr>
        <p:spPr>
          <a:xfrm>
            <a:off x="2365581" y="2776237"/>
            <a:ext cx="1145758" cy="1559823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0A40A5-914B-6DAD-B9DA-72AC18E5121E}"/>
              </a:ext>
            </a:extLst>
          </p:cNvPr>
          <p:cNvSpPr/>
          <p:nvPr/>
        </p:nvSpPr>
        <p:spPr>
          <a:xfrm>
            <a:off x="3635581" y="2788937"/>
            <a:ext cx="1145758" cy="1559823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0495FC-223E-882C-2A5D-FEB9CFC53902}"/>
              </a:ext>
            </a:extLst>
          </p:cNvPr>
          <p:cNvSpPr/>
          <p:nvPr/>
        </p:nvSpPr>
        <p:spPr>
          <a:xfrm>
            <a:off x="4943681" y="2814337"/>
            <a:ext cx="1145758" cy="1559823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9789D1-E7DA-D382-C413-F1D279FE0A75}"/>
              </a:ext>
            </a:extLst>
          </p:cNvPr>
          <p:cNvSpPr/>
          <p:nvPr/>
        </p:nvSpPr>
        <p:spPr>
          <a:xfrm>
            <a:off x="6239081" y="2814337"/>
            <a:ext cx="1145758" cy="1559823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0388C8-A5EB-E82A-BB94-7AD019AC2CF2}"/>
              </a:ext>
            </a:extLst>
          </p:cNvPr>
          <p:cNvSpPr/>
          <p:nvPr/>
        </p:nvSpPr>
        <p:spPr>
          <a:xfrm>
            <a:off x="2378281" y="4427237"/>
            <a:ext cx="1145758" cy="1559823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48F9C0-92C3-630B-0C2C-26DEB577E8FD}"/>
              </a:ext>
            </a:extLst>
          </p:cNvPr>
          <p:cNvSpPr/>
          <p:nvPr/>
        </p:nvSpPr>
        <p:spPr>
          <a:xfrm>
            <a:off x="3648281" y="4427237"/>
            <a:ext cx="1145758" cy="1559823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585BCF-18BD-0856-AB23-08DD21662505}"/>
              </a:ext>
            </a:extLst>
          </p:cNvPr>
          <p:cNvSpPr/>
          <p:nvPr/>
        </p:nvSpPr>
        <p:spPr>
          <a:xfrm>
            <a:off x="4943681" y="4439937"/>
            <a:ext cx="1145758" cy="1559823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AF92A7-26A5-A6D4-53DD-E3852A863819}"/>
              </a:ext>
            </a:extLst>
          </p:cNvPr>
          <p:cNvSpPr/>
          <p:nvPr/>
        </p:nvSpPr>
        <p:spPr>
          <a:xfrm>
            <a:off x="6239081" y="4439937"/>
            <a:ext cx="1145758" cy="1559823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168CE7-2B0E-DCA8-A2D8-3506971ABC3B}"/>
              </a:ext>
            </a:extLst>
          </p:cNvPr>
          <p:cNvSpPr/>
          <p:nvPr/>
        </p:nvSpPr>
        <p:spPr>
          <a:xfrm>
            <a:off x="6543383" y="2988759"/>
            <a:ext cx="587955" cy="601378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사진</a:t>
            </a:r>
            <a:endParaRPr lang="en-US" altLang="ko-KR" sz="11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CD65F6-712C-BDE4-76B7-9AD28EF3DAFE}"/>
              </a:ext>
            </a:extLst>
          </p:cNvPr>
          <p:cNvSpPr/>
          <p:nvPr/>
        </p:nvSpPr>
        <p:spPr>
          <a:xfrm>
            <a:off x="5209883" y="2988759"/>
            <a:ext cx="587955" cy="601378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사진</a:t>
            </a:r>
            <a:endParaRPr lang="en-US" altLang="ko-KR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027988-E6B2-2858-27F7-DDC02D6CCEB6}"/>
              </a:ext>
            </a:extLst>
          </p:cNvPr>
          <p:cNvSpPr/>
          <p:nvPr/>
        </p:nvSpPr>
        <p:spPr>
          <a:xfrm>
            <a:off x="3914483" y="2988759"/>
            <a:ext cx="587955" cy="601378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사진</a:t>
            </a:r>
            <a:endParaRPr lang="en-US" altLang="ko-KR" sz="11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42B94DE-1740-F612-FE13-8233B374514C}"/>
              </a:ext>
            </a:extLst>
          </p:cNvPr>
          <p:cNvSpPr/>
          <p:nvPr/>
        </p:nvSpPr>
        <p:spPr>
          <a:xfrm>
            <a:off x="2644483" y="2988759"/>
            <a:ext cx="587955" cy="601378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사진</a:t>
            </a:r>
            <a:endParaRPr lang="en-US" altLang="ko-KR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650EABE-43D1-826C-007B-CF8C46E85EBB}"/>
              </a:ext>
            </a:extLst>
          </p:cNvPr>
          <p:cNvSpPr/>
          <p:nvPr/>
        </p:nvSpPr>
        <p:spPr>
          <a:xfrm>
            <a:off x="2669883" y="4588959"/>
            <a:ext cx="587955" cy="601378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사진</a:t>
            </a:r>
            <a:endParaRPr lang="en-US" altLang="ko-KR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7900DF-90A1-D8CF-3AA6-B69DA1E16DE1}"/>
              </a:ext>
            </a:extLst>
          </p:cNvPr>
          <p:cNvSpPr/>
          <p:nvPr/>
        </p:nvSpPr>
        <p:spPr>
          <a:xfrm>
            <a:off x="3901783" y="4588959"/>
            <a:ext cx="587955" cy="601378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사진</a:t>
            </a:r>
            <a:endParaRPr lang="en-US" altLang="ko-KR" sz="11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D9523F-26C9-9B91-A956-2867C1FD99BE}"/>
              </a:ext>
            </a:extLst>
          </p:cNvPr>
          <p:cNvSpPr/>
          <p:nvPr/>
        </p:nvSpPr>
        <p:spPr>
          <a:xfrm>
            <a:off x="5222583" y="4601659"/>
            <a:ext cx="587955" cy="601378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사진</a:t>
            </a:r>
            <a:endParaRPr lang="en-US" altLang="ko-KR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C30CCC-E433-F8B7-5E12-8E163F8FAD71}"/>
              </a:ext>
            </a:extLst>
          </p:cNvPr>
          <p:cNvSpPr/>
          <p:nvPr/>
        </p:nvSpPr>
        <p:spPr>
          <a:xfrm>
            <a:off x="6517983" y="4588959"/>
            <a:ext cx="587955" cy="601378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사진</a:t>
            </a:r>
            <a:endParaRPr lang="en-US" altLang="ko-KR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93A215-26B6-0036-36C8-F53253DDC719}"/>
              </a:ext>
            </a:extLst>
          </p:cNvPr>
          <p:cNvSpPr/>
          <p:nvPr/>
        </p:nvSpPr>
        <p:spPr>
          <a:xfrm>
            <a:off x="2750369" y="3692059"/>
            <a:ext cx="401583" cy="21077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이름</a:t>
            </a:r>
            <a:endParaRPr lang="en-US" altLang="ko-KR" sz="8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D3506C-4805-8632-53F5-389C372546E6}"/>
              </a:ext>
            </a:extLst>
          </p:cNvPr>
          <p:cNvSpPr/>
          <p:nvPr/>
        </p:nvSpPr>
        <p:spPr>
          <a:xfrm>
            <a:off x="4007669" y="3692059"/>
            <a:ext cx="401583" cy="21077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이름</a:t>
            </a:r>
            <a:endParaRPr lang="en-US" altLang="ko-KR" sz="8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AE8608-7980-6CD6-2923-E925FEEF29E3}"/>
              </a:ext>
            </a:extLst>
          </p:cNvPr>
          <p:cNvSpPr/>
          <p:nvPr/>
        </p:nvSpPr>
        <p:spPr>
          <a:xfrm>
            <a:off x="5315769" y="3704759"/>
            <a:ext cx="401583" cy="21077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이름</a:t>
            </a:r>
            <a:endParaRPr lang="en-US" altLang="ko-KR" sz="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B47577-EC86-0DAA-F0A0-FF17A7DD9592}"/>
              </a:ext>
            </a:extLst>
          </p:cNvPr>
          <p:cNvSpPr/>
          <p:nvPr/>
        </p:nvSpPr>
        <p:spPr>
          <a:xfrm>
            <a:off x="6611169" y="3717459"/>
            <a:ext cx="401583" cy="21077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이름</a:t>
            </a:r>
            <a:endParaRPr lang="en-US" altLang="ko-KR" sz="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2BDE2C-3E43-5464-47CA-DAE8DEFDB90D}"/>
              </a:ext>
            </a:extLst>
          </p:cNvPr>
          <p:cNvSpPr/>
          <p:nvPr/>
        </p:nvSpPr>
        <p:spPr>
          <a:xfrm>
            <a:off x="2750369" y="5292259"/>
            <a:ext cx="401583" cy="21077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이름</a:t>
            </a:r>
            <a:endParaRPr lang="en-US" altLang="ko-KR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D63154-20EF-ED4D-750D-D6CABFCDD356}"/>
              </a:ext>
            </a:extLst>
          </p:cNvPr>
          <p:cNvSpPr/>
          <p:nvPr/>
        </p:nvSpPr>
        <p:spPr>
          <a:xfrm>
            <a:off x="4007669" y="5292259"/>
            <a:ext cx="401583" cy="21077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이름</a:t>
            </a:r>
            <a:endParaRPr lang="en-US" altLang="ko-KR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4378D8-F2A6-630C-47D8-AC67DAD2ED7B}"/>
              </a:ext>
            </a:extLst>
          </p:cNvPr>
          <p:cNvSpPr/>
          <p:nvPr/>
        </p:nvSpPr>
        <p:spPr>
          <a:xfrm>
            <a:off x="5315769" y="5304959"/>
            <a:ext cx="401583" cy="21077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이름</a:t>
            </a:r>
            <a:endParaRPr lang="en-US" altLang="ko-KR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606305-7D83-9085-FAD6-742F8466D028}"/>
              </a:ext>
            </a:extLst>
          </p:cNvPr>
          <p:cNvSpPr/>
          <p:nvPr/>
        </p:nvSpPr>
        <p:spPr>
          <a:xfrm>
            <a:off x="6611169" y="5317659"/>
            <a:ext cx="401583" cy="21077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이름</a:t>
            </a:r>
            <a:endParaRPr lang="en-US" altLang="ko-KR" sz="8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581B78B-2815-AA66-BC4A-EF2B068513EB}"/>
              </a:ext>
            </a:extLst>
          </p:cNvPr>
          <p:cNvSpPr/>
          <p:nvPr/>
        </p:nvSpPr>
        <p:spPr>
          <a:xfrm>
            <a:off x="2627783" y="3986320"/>
            <a:ext cx="646754" cy="231857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맡은 직무</a:t>
            </a:r>
            <a:endParaRPr lang="en-US" altLang="ko-KR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45D665-42E3-ADDD-8E19-FDB04029D32E}"/>
              </a:ext>
            </a:extLst>
          </p:cNvPr>
          <p:cNvSpPr/>
          <p:nvPr/>
        </p:nvSpPr>
        <p:spPr>
          <a:xfrm>
            <a:off x="3897783" y="4011720"/>
            <a:ext cx="646754" cy="231857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맡은 직무</a:t>
            </a:r>
            <a:endParaRPr lang="en-US" altLang="ko-KR" sz="8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227E39C-B656-4612-91AE-6EAD2336C834}"/>
              </a:ext>
            </a:extLst>
          </p:cNvPr>
          <p:cNvSpPr/>
          <p:nvPr/>
        </p:nvSpPr>
        <p:spPr>
          <a:xfrm>
            <a:off x="5167783" y="4024420"/>
            <a:ext cx="646754" cy="231857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맡은 직무</a:t>
            </a:r>
            <a:endParaRPr lang="en-US" altLang="ko-KR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6C67878-A617-09C5-BB5E-F4372F700F1A}"/>
              </a:ext>
            </a:extLst>
          </p:cNvPr>
          <p:cNvSpPr/>
          <p:nvPr/>
        </p:nvSpPr>
        <p:spPr>
          <a:xfrm>
            <a:off x="6501283" y="4037120"/>
            <a:ext cx="646754" cy="231857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맡은 직무</a:t>
            </a:r>
            <a:endParaRPr lang="en-US" altLang="ko-KR" sz="8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1D1E86-61BD-09B9-A8FA-530E68FEB2CF}"/>
              </a:ext>
            </a:extLst>
          </p:cNvPr>
          <p:cNvSpPr/>
          <p:nvPr/>
        </p:nvSpPr>
        <p:spPr>
          <a:xfrm>
            <a:off x="2627783" y="5611920"/>
            <a:ext cx="646754" cy="231857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맡은 직무</a:t>
            </a:r>
            <a:endParaRPr lang="en-US" altLang="ko-KR" sz="8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4473BD8-55B6-1A49-37BF-0BBC4D8D937A}"/>
              </a:ext>
            </a:extLst>
          </p:cNvPr>
          <p:cNvSpPr/>
          <p:nvPr/>
        </p:nvSpPr>
        <p:spPr>
          <a:xfrm>
            <a:off x="3897783" y="5624620"/>
            <a:ext cx="646754" cy="231857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맡은 직무</a:t>
            </a:r>
            <a:endParaRPr lang="en-US" altLang="ko-KR" sz="8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64E2401-8142-E933-8509-57ED0E56FFE2}"/>
              </a:ext>
            </a:extLst>
          </p:cNvPr>
          <p:cNvSpPr/>
          <p:nvPr/>
        </p:nvSpPr>
        <p:spPr>
          <a:xfrm>
            <a:off x="5167783" y="5637320"/>
            <a:ext cx="646754" cy="231857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맡은 직무</a:t>
            </a:r>
            <a:endParaRPr lang="en-US" altLang="ko-KR" sz="8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3315AE3-5129-F874-A33E-FFD459418EDA}"/>
              </a:ext>
            </a:extLst>
          </p:cNvPr>
          <p:cNvSpPr/>
          <p:nvPr/>
        </p:nvSpPr>
        <p:spPr>
          <a:xfrm>
            <a:off x="6488583" y="5637320"/>
            <a:ext cx="646754" cy="231857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맡은 직무</a:t>
            </a:r>
            <a:endParaRPr lang="en-US" altLang="ko-KR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FA23F3-29D5-F486-B0C2-901EBD1E8EF7}"/>
              </a:ext>
            </a:extLst>
          </p:cNvPr>
          <p:cNvSpPr/>
          <p:nvPr/>
        </p:nvSpPr>
        <p:spPr>
          <a:xfrm>
            <a:off x="2264575" y="2690189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7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D3734EEA-0D3D-8252-78E2-13717EE63DC8}"/>
              </a:ext>
            </a:extLst>
          </p:cNvPr>
          <p:cNvCxnSpPr>
            <a:cxnSpLocks/>
          </p:cNvCxnSpPr>
          <p:nvPr/>
        </p:nvCxnSpPr>
        <p:spPr>
          <a:xfrm flipV="1">
            <a:off x="9704827" y="3010100"/>
            <a:ext cx="0" cy="932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14860F9B-8A1E-A7C0-B6B6-4F7A879450A8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8629444" y="3010100"/>
            <a:ext cx="0" cy="932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F05A3978-60B8-0DA9-22DC-3106CAD1C75D}"/>
              </a:ext>
            </a:extLst>
          </p:cNvPr>
          <p:cNvCxnSpPr>
            <a:cxnSpLocks/>
          </p:cNvCxnSpPr>
          <p:nvPr/>
        </p:nvCxnSpPr>
        <p:spPr>
          <a:xfrm flipV="1">
            <a:off x="7556803" y="3010100"/>
            <a:ext cx="0" cy="1362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DAC1854E-8A32-C19E-DEB0-1CD07A017C49}"/>
              </a:ext>
            </a:extLst>
          </p:cNvPr>
          <p:cNvCxnSpPr>
            <a:cxnSpLocks/>
          </p:cNvCxnSpPr>
          <p:nvPr/>
        </p:nvCxnSpPr>
        <p:spPr>
          <a:xfrm flipV="1">
            <a:off x="6500214" y="3010100"/>
            <a:ext cx="0" cy="1362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B750D9C-31C3-4153-99CD-3360EEEA8714}"/>
              </a:ext>
            </a:extLst>
          </p:cNvPr>
          <p:cNvCxnSpPr>
            <a:cxnSpLocks/>
          </p:cNvCxnSpPr>
          <p:nvPr/>
        </p:nvCxnSpPr>
        <p:spPr>
          <a:xfrm flipH="1" flipV="1">
            <a:off x="5415231" y="3011507"/>
            <a:ext cx="2724" cy="952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0332EC6-6689-13E8-5B05-79767DDF2571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4327389" y="3013488"/>
            <a:ext cx="0" cy="1362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3083C98-D802-C132-54F4-E8841F048D56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3252210" y="3013488"/>
            <a:ext cx="2724" cy="952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CA9D49C5-E301-980F-2509-68A70896C89C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213248" y="3013488"/>
            <a:ext cx="6373" cy="1388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57F7678-5075-F269-2E18-39696FB06990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rot="5400000" flipH="1" flipV="1">
            <a:off x="3356189" y="550805"/>
            <a:ext cx="700366" cy="492537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2E74D55-1BD1-03C9-3C54-B4670C4F21D1}"/>
              </a:ext>
            </a:extLst>
          </p:cNvPr>
          <p:cNvCxnSpPr>
            <a:cxnSpLocks/>
            <a:stCxn id="116" idx="0"/>
            <a:endCxn id="46" idx="2"/>
          </p:cNvCxnSpPr>
          <p:nvPr/>
        </p:nvCxnSpPr>
        <p:spPr>
          <a:xfrm rot="16200000" flipV="1">
            <a:off x="8126818" y="705547"/>
            <a:ext cx="700364" cy="46158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8AC621B-A61C-A9B7-B872-85E1784BC62A}"/>
              </a:ext>
            </a:extLst>
          </p:cNvPr>
          <p:cNvSpPr txBox="1"/>
          <p:nvPr/>
        </p:nvSpPr>
        <p:spPr>
          <a:xfrm>
            <a:off x="1638512" y="49328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컨텐츠 구성</a:t>
            </a:r>
            <a:endParaRPr lang="ko-KR" altLang="en-US" sz="32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E9E6C9-6812-6945-AE5E-AAAC3FE3B94C}"/>
              </a:ext>
            </a:extLst>
          </p:cNvPr>
          <p:cNvCxnSpPr/>
          <p:nvPr/>
        </p:nvCxnSpPr>
        <p:spPr>
          <a:xfrm>
            <a:off x="1769731" y="1183799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C5D739-3064-2F50-71D8-882C1FFB97E8}"/>
              </a:ext>
            </a:extLst>
          </p:cNvPr>
          <p:cNvSpPr/>
          <p:nvPr/>
        </p:nvSpPr>
        <p:spPr>
          <a:xfrm>
            <a:off x="5389739" y="2295747"/>
            <a:ext cx="1558638" cy="36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About IM</a:t>
            </a:r>
            <a:endParaRPr lang="ko-KR" altLang="en-US" sz="16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74950A-AFE9-7281-C17A-AEC2AC8A709B}"/>
              </a:ext>
            </a:extLst>
          </p:cNvPr>
          <p:cNvSpPr/>
          <p:nvPr/>
        </p:nvSpPr>
        <p:spPr>
          <a:xfrm>
            <a:off x="848862" y="3363673"/>
            <a:ext cx="789650" cy="438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Intro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2F1C596-0801-4C61-B960-3D1FF882790E}"/>
              </a:ext>
            </a:extLst>
          </p:cNvPr>
          <p:cNvSpPr/>
          <p:nvPr/>
        </p:nvSpPr>
        <p:spPr>
          <a:xfrm>
            <a:off x="1800122" y="3363673"/>
            <a:ext cx="826250" cy="438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Register / Login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509F2A-9AC0-E54D-54D2-AD3459EA52FD}"/>
              </a:ext>
            </a:extLst>
          </p:cNvPr>
          <p:cNvSpPr/>
          <p:nvPr/>
        </p:nvSpPr>
        <p:spPr>
          <a:xfrm>
            <a:off x="2790115" y="3363673"/>
            <a:ext cx="913931" cy="438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인터랙티브</a:t>
            </a:r>
            <a:endParaRPr lang="en-US" altLang="ko-KR" sz="1000" dirty="0"/>
          </a:p>
          <a:p>
            <a:pPr algn="ctr"/>
            <a:r>
              <a:rPr lang="ko-KR" altLang="en-US" sz="1000" dirty="0"/>
              <a:t>미디어 소개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C8E0E6-BABB-576C-DD5E-E268340DAC38}"/>
              </a:ext>
            </a:extLst>
          </p:cNvPr>
          <p:cNvSpPr/>
          <p:nvPr/>
        </p:nvSpPr>
        <p:spPr>
          <a:xfrm>
            <a:off x="1800122" y="3966406"/>
            <a:ext cx="826250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50062DE-5B20-7DD4-5CA9-9C1A8295F5A3}"/>
              </a:ext>
            </a:extLst>
          </p:cNvPr>
          <p:cNvSpPr/>
          <p:nvPr/>
        </p:nvSpPr>
        <p:spPr>
          <a:xfrm>
            <a:off x="1800123" y="4402266"/>
            <a:ext cx="826250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FC645CD-D480-8A27-C792-1FEA67F73A0F}"/>
              </a:ext>
            </a:extLst>
          </p:cNvPr>
          <p:cNvSpPr/>
          <p:nvPr/>
        </p:nvSpPr>
        <p:spPr>
          <a:xfrm>
            <a:off x="2805822" y="3966407"/>
            <a:ext cx="898223" cy="300334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소개글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66B351-1FF5-219B-C26F-D3609F904A8A}"/>
              </a:ext>
            </a:extLst>
          </p:cNvPr>
          <p:cNvSpPr/>
          <p:nvPr/>
        </p:nvSpPr>
        <p:spPr>
          <a:xfrm>
            <a:off x="3883494" y="3966406"/>
            <a:ext cx="898221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360VR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갤러리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90F681D-66D5-7C84-74E8-F3DF737E71F1}"/>
              </a:ext>
            </a:extLst>
          </p:cNvPr>
          <p:cNvSpPr/>
          <p:nvPr/>
        </p:nvSpPr>
        <p:spPr>
          <a:xfrm>
            <a:off x="3873067" y="4376372"/>
            <a:ext cx="908643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My </a:t>
            </a:r>
            <a:r>
              <a:rPr lang="ko-KR" altLang="en-US" sz="1000" dirty="0">
                <a:solidFill>
                  <a:schemeClr val="tx1"/>
                </a:solidFill>
              </a:rPr>
              <a:t>갤러리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1F7846-A7FB-FCDA-402D-113596D3BFAF}"/>
              </a:ext>
            </a:extLst>
          </p:cNvPr>
          <p:cNvSpPr/>
          <p:nvPr/>
        </p:nvSpPr>
        <p:spPr>
          <a:xfrm>
            <a:off x="7099838" y="3964426"/>
            <a:ext cx="913931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퀴즈게임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B80BEA-F8D1-7AF1-E2F2-BB1C680EC7D8}"/>
              </a:ext>
            </a:extLst>
          </p:cNvPr>
          <p:cNvSpPr/>
          <p:nvPr/>
        </p:nvSpPr>
        <p:spPr>
          <a:xfrm>
            <a:off x="7099839" y="4372984"/>
            <a:ext cx="917002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랭킹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6B500D-096E-B8E3-CF95-3FA465660BEF}"/>
              </a:ext>
            </a:extLst>
          </p:cNvPr>
          <p:cNvSpPr/>
          <p:nvPr/>
        </p:nvSpPr>
        <p:spPr>
          <a:xfrm>
            <a:off x="4251452" y="4786458"/>
            <a:ext cx="964277" cy="489769"/>
          </a:xfrm>
          <a:prstGeom prst="rect">
            <a:avLst/>
          </a:prstGeom>
          <a:solidFill>
            <a:srgbClr val="0090D0">
              <a:alpha val="10000"/>
            </a:srgbClr>
          </a:solidFill>
          <a:ln w="28575">
            <a:solidFill>
              <a:srgbClr val="0090D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0E5845D-8021-2863-D5F5-5EB55665781D}"/>
              </a:ext>
            </a:extLst>
          </p:cNvPr>
          <p:cNvSpPr/>
          <p:nvPr/>
        </p:nvSpPr>
        <p:spPr>
          <a:xfrm>
            <a:off x="4348314" y="4860514"/>
            <a:ext cx="765856" cy="335910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 파일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업로드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01AFD75-1C03-AD33-34C7-E8299BCBE5E9}"/>
              </a:ext>
            </a:extLst>
          </p:cNvPr>
          <p:cNvGrpSpPr/>
          <p:nvPr/>
        </p:nvGrpSpPr>
        <p:grpSpPr>
          <a:xfrm>
            <a:off x="9267794" y="1278815"/>
            <a:ext cx="1238059" cy="1324979"/>
            <a:chOff x="9902819" y="1220362"/>
            <a:chExt cx="1238059" cy="1324979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8C380FC-3265-3BA2-80E7-C74DC2112063}"/>
                </a:ext>
              </a:extLst>
            </p:cNvPr>
            <p:cNvSpPr/>
            <p:nvPr/>
          </p:nvSpPr>
          <p:spPr>
            <a:xfrm>
              <a:off x="9906001" y="1561909"/>
              <a:ext cx="1234877" cy="3003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메인메뉴</a:t>
              </a:r>
              <a:r>
                <a:rPr lang="ko-KR" altLang="en-US" sz="1000" dirty="0"/>
                <a:t> 이름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7E53E2A-ACA1-2AF7-3A62-5ECED5B99EF5}"/>
                </a:ext>
              </a:extLst>
            </p:cNvPr>
            <p:cNvSpPr/>
            <p:nvPr/>
          </p:nvSpPr>
          <p:spPr>
            <a:xfrm>
              <a:off x="9906000" y="1903456"/>
              <a:ext cx="1234877" cy="3003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90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컨텐츠 이름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ACDAF44-A2E3-F96C-19C8-EF46CBA75D98}"/>
                </a:ext>
              </a:extLst>
            </p:cNvPr>
            <p:cNvSpPr/>
            <p:nvPr/>
          </p:nvSpPr>
          <p:spPr>
            <a:xfrm>
              <a:off x="9902819" y="2245005"/>
              <a:ext cx="1234877" cy="300336"/>
            </a:xfrm>
            <a:prstGeom prst="rect">
              <a:avLst/>
            </a:prstGeom>
            <a:solidFill>
              <a:srgbClr val="0090D0">
                <a:alpha val="10000"/>
              </a:srgbClr>
            </a:solidFill>
            <a:ln w="28575">
              <a:solidFill>
                <a:srgbClr val="0090D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서브 컨텐츠 이름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2AB66B5-D1D3-C4C7-A281-8F50F5128B7E}"/>
                </a:ext>
              </a:extLst>
            </p:cNvPr>
            <p:cNvSpPr/>
            <p:nvPr/>
          </p:nvSpPr>
          <p:spPr>
            <a:xfrm>
              <a:off x="9906000" y="1220362"/>
              <a:ext cx="1231696" cy="300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프로젝트명</a:t>
              </a: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D237E0F-D642-65C1-687C-1EB7E41F1ADB}"/>
              </a:ext>
            </a:extLst>
          </p:cNvPr>
          <p:cNvSpPr/>
          <p:nvPr/>
        </p:nvSpPr>
        <p:spPr>
          <a:xfrm>
            <a:off x="4952832" y="3966284"/>
            <a:ext cx="898220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영화 선택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8C22641-1ECB-6886-0C0F-4B6A7F73C74C}"/>
              </a:ext>
            </a:extLst>
          </p:cNvPr>
          <p:cNvSpPr/>
          <p:nvPr/>
        </p:nvSpPr>
        <p:spPr>
          <a:xfrm>
            <a:off x="3873068" y="3363673"/>
            <a:ext cx="913931" cy="438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파노라마</a:t>
            </a:r>
            <a:endParaRPr lang="en-US" altLang="ko-KR" sz="1000" dirty="0"/>
          </a:p>
          <a:p>
            <a:pPr algn="ctr"/>
            <a:r>
              <a:rPr lang="ko-KR" altLang="en-US" sz="1000" dirty="0"/>
              <a:t>갤러리</a:t>
            </a:r>
            <a:endParaRPr lang="en-US" altLang="ko-KR" sz="10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6313181-EA22-9E74-5AE8-63630581E8CA}"/>
              </a:ext>
            </a:extLst>
          </p:cNvPr>
          <p:cNvSpPr/>
          <p:nvPr/>
        </p:nvSpPr>
        <p:spPr>
          <a:xfrm>
            <a:off x="4952832" y="3363673"/>
            <a:ext cx="913931" cy="438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인터랙티브</a:t>
            </a:r>
            <a:endParaRPr lang="en-US" altLang="ko-KR" sz="1000" dirty="0"/>
          </a:p>
          <a:p>
            <a:pPr algn="ctr"/>
            <a:r>
              <a:rPr lang="ko-KR" altLang="en-US" sz="1000" dirty="0"/>
              <a:t>영화</a:t>
            </a:r>
            <a:endParaRPr lang="en-US" altLang="ko-KR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1861D53-421B-CA97-5528-911448FB9D41}"/>
              </a:ext>
            </a:extLst>
          </p:cNvPr>
          <p:cNvSpPr/>
          <p:nvPr/>
        </p:nvSpPr>
        <p:spPr>
          <a:xfrm>
            <a:off x="6033340" y="3363672"/>
            <a:ext cx="913931" cy="438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스티커 사진</a:t>
            </a:r>
            <a:endParaRPr lang="en-US" altLang="ko-KR" sz="10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677816E-6C92-40EE-CD2E-FA3E299EC917}"/>
              </a:ext>
            </a:extLst>
          </p:cNvPr>
          <p:cNvSpPr/>
          <p:nvPr/>
        </p:nvSpPr>
        <p:spPr>
          <a:xfrm>
            <a:off x="6051104" y="3966284"/>
            <a:ext cx="898220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웹캠</a:t>
            </a:r>
            <a:r>
              <a:rPr lang="ko-KR" altLang="en-US" sz="1000" dirty="0">
                <a:solidFill>
                  <a:schemeClr val="tx1"/>
                </a:solidFill>
              </a:rPr>
              <a:t> 작동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459D7C7-0772-6800-2391-E5E6E49DC431}"/>
              </a:ext>
            </a:extLst>
          </p:cNvPr>
          <p:cNvSpPr/>
          <p:nvPr/>
        </p:nvSpPr>
        <p:spPr>
          <a:xfrm>
            <a:off x="6051104" y="4376371"/>
            <a:ext cx="898220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 찍기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635DEED-063A-C218-5174-383FE72C35C7}"/>
              </a:ext>
            </a:extLst>
          </p:cNvPr>
          <p:cNvSpPr/>
          <p:nvPr/>
        </p:nvSpPr>
        <p:spPr>
          <a:xfrm>
            <a:off x="6545072" y="4786458"/>
            <a:ext cx="964277" cy="489769"/>
          </a:xfrm>
          <a:prstGeom prst="rect">
            <a:avLst/>
          </a:prstGeom>
          <a:solidFill>
            <a:srgbClr val="0090D0">
              <a:alpha val="10000"/>
            </a:srgbClr>
          </a:solidFill>
          <a:ln w="28575">
            <a:solidFill>
              <a:srgbClr val="0090D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CC1A2CE-0651-3624-980B-03948A439708}"/>
              </a:ext>
            </a:extLst>
          </p:cNvPr>
          <p:cNvSpPr/>
          <p:nvPr/>
        </p:nvSpPr>
        <p:spPr>
          <a:xfrm>
            <a:off x="6641934" y="4860514"/>
            <a:ext cx="765856" cy="335910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스티커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부착하기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A8E4E92-2B7A-49B4-5A7F-C2F367D78463}"/>
              </a:ext>
            </a:extLst>
          </p:cNvPr>
          <p:cNvSpPr/>
          <p:nvPr/>
        </p:nvSpPr>
        <p:spPr>
          <a:xfrm>
            <a:off x="6036446" y="5362382"/>
            <a:ext cx="898220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다운로드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8C4E0BA-2C29-812F-8708-98D2FBDC5885}"/>
              </a:ext>
            </a:extLst>
          </p:cNvPr>
          <p:cNvSpPr/>
          <p:nvPr/>
        </p:nvSpPr>
        <p:spPr>
          <a:xfrm>
            <a:off x="7102909" y="3363672"/>
            <a:ext cx="913931" cy="438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퀴즈 게임</a:t>
            </a:r>
            <a:endParaRPr lang="en-US" altLang="ko-KR" sz="10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AD2B484-0EFC-924C-AE58-824CF355F169}"/>
              </a:ext>
            </a:extLst>
          </p:cNvPr>
          <p:cNvSpPr/>
          <p:nvPr/>
        </p:nvSpPr>
        <p:spPr>
          <a:xfrm>
            <a:off x="8172478" y="3363672"/>
            <a:ext cx="913931" cy="438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사이트 소개</a:t>
            </a:r>
            <a:endParaRPr lang="en-US" altLang="ko-KR" sz="10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1741180-F154-22BD-852C-3CD86415E533}"/>
              </a:ext>
            </a:extLst>
          </p:cNvPr>
          <p:cNvSpPr/>
          <p:nvPr/>
        </p:nvSpPr>
        <p:spPr>
          <a:xfrm>
            <a:off x="8172478" y="3942109"/>
            <a:ext cx="913931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사이트 링크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CCCED1C-1EC2-0F84-0D87-556490F1C792}"/>
              </a:ext>
            </a:extLst>
          </p:cNvPr>
          <p:cNvSpPr/>
          <p:nvPr/>
        </p:nvSpPr>
        <p:spPr>
          <a:xfrm>
            <a:off x="9250605" y="3363672"/>
            <a:ext cx="913931" cy="438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팀원 소개</a:t>
            </a:r>
            <a:endParaRPr lang="en-US" altLang="ko-KR" sz="10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8281B0E-72BF-88F1-E0B4-B6FE0071057D}"/>
              </a:ext>
            </a:extLst>
          </p:cNvPr>
          <p:cNvSpPr/>
          <p:nvPr/>
        </p:nvSpPr>
        <p:spPr>
          <a:xfrm>
            <a:off x="10327975" y="3363671"/>
            <a:ext cx="913931" cy="438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번역</a:t>
            </a:r>
            <a:endParaRPr lang="en-US" altLang="ko-KR" sz="10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2D0B83D-571A-A2C2-E269-E8AFAAA48D24}"/>
              </a:ext>
            </a:extLst>
          </p:cNvPr>
          <p:cNvSpPr/>
          <p:nvPr/>
        </p:nvSpPr>
        <p:spPr>
          <a:xfrm>
            <a:off x="9245118" y="3940015"/>
            <a:ext cx="919418" cy="300334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팀원 소개</a:t>
            </a:r>
          </a:p>
        </p:txBody>
      </p:sp>
    </p:spTree>
    <p:extLst>
      <p:ext uri="{BB962C8B-B14F-4D97-AF65-F5344CB8AC3E}">
        <p14:creationId xmlns:p14="http://schemas.microsoft.com/office/powerpoint/2010/main" val="299582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8786D452-E714-7CA8-306F-F5F321BE764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85225" y="1430940"/>
            <a:ext cx="7660076" cy="4999775"/>
            <a:chOff x="595684" y="1261241"/>
            <a:chExt cx="6668463" cy="435254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AB6DF7-AF7A-3EBA-4055-714683FA3AD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663494"/>
              <a:ext cx="6668462" cy="39502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EE47981-7C80-8E08-130D-F9C64D539EF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2" cy="4038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CA03C77-AA44-DA19-64EF-4A5E2BB2FF8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286" y="1492493"/>
              <a:ext cx="112202" cy="84748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D461714-FEF0-2C9F-84F8-483845EEAD0B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5585" y="1314812"/>
              <a:ext cx="74005" cy="7161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22C4E9A-D8AD-15BF-11A2-C52A304ACB9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4580" y="1445488"/>
              <a:ext cx="5744043" cy="1787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9F0F04D-580C-1E66-93A7-3164BBB0D5CB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31818" y="1484735"/>
              <a:ext cx="70425" cy="10026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8460EF31-6D67-FC3C-04C2-409451430464}"/>
                </a:ext>
              </a:extLst>
            </p:cNvPr>
            <p:cNvGrpSpPr/>
            <p:nvPr/>
          </p:nvGrpSpPr>
          <p:grpSpPr>
            <a:xfrm>
              <a:off x="690356" y="1469815"/>
              <a:ext cx="482228" cy="130106"/>
              <a:chOff x="690356" y="1469815"/>
              <a:chExt cx="482228" cy="13010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0CEAAF4-B2C3-7E88-4B75-5F65A496406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0356" y="1489510"/>
                <a:ext cx="114589" cy="9071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30E32BF-2EB5-0FF4-E0FF-8DA8BB8A703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1789" y="1489510"/>
                <a:ext cx="114588" cy="9071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E4233FC-AAEE-3830-F4E9-37A10E2405D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3222" y="1469815"/>
                <a:ext cx="119362" cy="13010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Panel">
            <a:extLst>
              <a:ext uri="{FF2B5EF4-FFF2-40B4-BE49-F238E27FC236}">
                <a16:creationId xmlns:a16="http://schemas.microsoft.com/office/drawing/2014/main" id="{072EA7D6-4656-180A-FDBA-C3B5F098568C}"/>
              </a:ext>
            </a:extLst>
          </p:cNvPr>
          <p:cNvSpPr/>
          <p:nvPr/>
        </p:nvSpPr>
        <p:spPr>
          <a:xfrm>
            <a:off x="1242858" y="1981762"/>
            <a:ext cx="7387781" cy="428269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>
              <a:effectLst/>
              <a:highlight>
                <a:srgbClr val="156082"/>
              </a:highlight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D57216-83E3-F99C-B065-BC624A8AE46D}"/>
              </a:ext>
            </a:extLst>
          </p:cNvPr>
          <p:cNvSpPr/>
          <p:nvPr/>
        </p:nvSpPr>
        <p:spPr>
          <a:xfrm>
            <a:off x="3407720" y="3064927"/>
            <a:ext cx="3138055" cy="15852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Interactive</a:t>
            </a:r>
          </a:p>
          <a:p>
            <a:pPr algn="ctr"/>
            <a:r>
              <a:rPr lang="en-US" altLang="ko-KR" dirty="0"/>
              <a:t>media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ACBEB-115B-B52F-56FE-BDCEA0A73EA8}"/>
              </a:ext>
            </a:extLst>
          </p:cNvPr>
          <p:cNvSpPr txBox="1"/>
          <p:nvPr/>
        </p:nvSpPr>
        <p:spPr>
          <a:xfrm>
            <a:off x="1638512" y="493287"/>
            <a:ext cx="1133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Intro</a:t>
            </a:r>
            <a:endParaRPr lang="ko-KR" altLang="en-US" sz="3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4F15D6-7DBD-092E-AF55-B5BD7D2915EA}"/>
              </a:ext>
            </a:extLst>
          </p:cNvPr>
          <p:cNvCxnSpPr/>
          <p:nvPr/>
        </p:nvCxnSpPr>
        <p:spPr>
          <a:xfrm>
            <a:off x="1769731" y="1183799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99B1579C-84E9-9193-20C2-E06B2FE5D97F}"/>
              </a:ext>
            </a:extLst>
          </p:cNvPr>
          <p:cNvSpPr/>
          <p:nvPr/>
        </p:nvSpPr>
        <p:spPr>
          <a:xfrm>
            <a:off x="4111486" y="3612724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D30186C-E938-22AB-89F8-6208A92D93A1}"/>
              </a:ext>
            </a:extLst>
          </p:cNvPr>
          <p:cNvGraphicFramePr>
            <a:graphicFrameLocks noGrp="1"/>
          </p:cNvGraphicFramePr>
          <p:nvPr/>
        </p:nvGraphicFramePr>
        <p:xfrm>
          <a:off x="9030496" y="1458411"/>
          <a:ext cx="2547077" cy="30159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153">
                  <a:extLst>
                    <a:ext uri="{9D8B030D-6E8A-4147-A177-3AD203B41FA5}">
                      <a16:colId xmlns:a16="http://schemas.microsoft.com/office/drawing/2014/main" val="284334758"/>
                    </a:ext>
                  </a:extLst>
                </a:gridCol>
                <a:gridCol w="2066924">
                  <a:extLst>
                    <a:ext uri="{9D8B030D-6E8A-4147-A177-3AD203B41FA5}">
                      <a16:colId xmlns:a16="http://schemas.microsoft.com/office/drawing/2014/main" val="2971532057"/>
                    </a:ext>
                  </a:extLst>
                </a:gridCol>
              </a:tblGrid>
              <a:tr h="3216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09920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Hover 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원형으로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overlay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091621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Click : about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9096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Interactive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배경화면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새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18399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96572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4263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302932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777967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4E49CF85-F920-29EF-ECDE-9532C9586914}"/>
              </a:ext>
            </a:extLst>
          </p:cNvPr>
          <p:cNvSpPr/>
          <p:nvPr/>
        </p:nvSpPr>
        <p:spPr>
          <a:xfrm>
            <a:off x="7721461" y="2445171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3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CE6EAD9-2A0F-64F7-0DAC-DBDEA85612A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85225" y="1430940"/>
            <a:ext cx="7660076" cy="4999775"/>
            <a:chOff x="595684" y="1261241"/>
            <a:chExt cx="6668463" cy="4352545"/>
          </a:xfrm>
        </p:grpSpPr>
        <p:sp>
          <p:nvSpPr>
            <p:cNvPr id="40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2E48312-7394-CF57-DA72-65D053A2A0C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663494"/>
              <a:ext cx="6668462" cy="39502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22F78A6-DF56-CC65-90E4-04A6E8A59DC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2" cy="4038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42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685FFD-EFB9-19C1-0242-C8BAF784B98C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286" y="1492493"/>
              <a:ext cx="112202" cy="84748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EB3066-2168-FAA2-C091-89786922AF58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5585" y="1314812"/>
              <a:ext cx="74005" cy="7161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0C261D6-3311-1499-D330-6521FC116EC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4580" y="1445488"/>
              <a:ext cx="5744043" cy="1787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45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C4000C2-00BD-6AE7-0967-A959B47984E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31818" y="1484735"/>
              <a:ext cx="70425" cy="10026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6" name="Navigation Buttons">
              <a:extLst>
                <a:ext uri="{FF2B5EF4-FFF2-40B4-BE49-F238E27FC236}">
                  <a16:creationId xmlns:a16="http://schemas.microsoft.com/office/drawing/2014/main" id="{91FD962F-41C8-8ABB-F97A-29F8F7B9AACA}"/>
                </a:ext>
              </a:extLst>
            </p:cNvPr>
            <p:cNvGrpSpPr/>
            <p:nvPr/>
          </p:nvGrpSpPr>
          <p:grpSpPr>
            <a:xfrm>
              <a:off x="690356" y="1469815"/>
              <a:ext cx="482228" cy="130106"/>
              <a:chOff x="690356" y="1469815"/>
              <a:chExt cx="482228" cy="130106"/>
            </a:xfrm>
          </p:grpSpPr>
          <p:sp>
            <p:nvSpPr>
              <p:cNvPr id="47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8B89E83-4C10-5FF8-78FF-F43E27F68D2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0356" y="1489510"/>
                <a:ext cx="114589" cy="9071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962818A-19B7-E5E5-AEDD-0B286F69D69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1789" y="1489510"/>
                <a:ext cx="114588" cy="9071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6BA581D-B6B2-2F05-7495-3C8AA9AF4A6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3222" y="1469815"/>
                <a:ext cx="119362" cy="13010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0" name="Panel">
            <a:extLst>
              <a:ext uri="{FF2B5EF4-FFF2-40B4-BE49-F238E27FC236}">
                <a16:creationId xmlns:a16="http://schemas.microsoft.com/office/drawing/2014/main" id="{B118BEE4-517A-A781-3E01-988E476BB784}"/>
              </a:ext>
            </a:extLst>
          </p:cNvPr>
          <p:cNvSpPr/>
          <p:nvPr/>
        </p:nvSpPr>
        <p:spPr>
          <a:xfrm>
            <a:off x="1242858" y="1981762"/>
            <a:ext cx="7387781" cy="428269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>
              <a:effectLst/>
              <a:highlight>
                <a:srgbClr val="156082"/>
              </a:highlight>
              <a:latin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6FFF55-B428-39FE-F28A-DC9C1B4041F9}"/>
              </a:ext>
            </a:extLst>
          </p:cNvPr>
          <p:cNvSpPr txBox="1"/>
          <p:nvPr/>
        </p:nvSpPr>
        <p:spPr>
          <a:xfrm>
            <a:off x="1638512" y="493287"/>
            <a:ext cx="164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Sidebar</a:t>
            </a:r>
            <a:endParaRPr lang="ko-KR" altLang="en-US" sz="3200" dirty="0"/>
          </a:p>
        </p:txBody>
      </p:sp>
      <p:cxnSp>
        <p:nvCxnSpPr>
          <p:cNvPr id="52" name="직선 연결선 2">
            <a:extLst>
              <a:ext uri="{FF2B5EF4-FFF2-40B4-BE49-F238E27FC236}">
                <a16:creationId xmlns:a16="http://schemas.microsoft.com/office/drawing/2014/main" id="{3C8A174A-AA09-DB3B-0B9B-9CDED4CCC395}"/>
              </a:ext>
            </a:extLst>
          </p:cNvPr>
          <p:cNvCxnSpPr/>
          <p:nvPr/>
        </p:nvCxnSpPr>
        <p:spPr>
          <a:xfrm>
            <a:off x="1769731" y="1183799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8407B66F-141A-9792-ACFF-05800A039A4D}"/>
              </a:ext>
            </a:extLst>
          </p:cNvPr>
          <p:cNvGraphicFramePr>
            <a:graphicFrameLocks noGrp="1"/>
          </p:cNvGraphicFramePr>
          <p:nvPr/>
        </p:nvGraphicFramePr>
        <p:xfrm>
          <a:off x="9030496" y="1458411"/>
          <a:ext cx="2547077" cy="51515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153">
                  <a:extLst>
                    <a:ext uri="{9D8B030D-6E8A-4147-A177-3AD203B41FA5}">
                      <a16:colId xmlns:a16="http://schemas.microsoft.com/office/drawing/2014/main" val="284334758"/>
                    </a:ext>
                  </a:extLst>
                </a:gridCol>
                <a:gridCol w="2066924">
                  <a:extLst>
                    <a:ext uri="{9D8B030D-6E8A-4147-A177-3AD203B41FA5}">
                      <a16:colId xmlns:a16="http://schemas.microsoft.com/office/drawing/2014/main" val="2971532057"/>
                    </a:ext>
                  </a:extLst>
                </a:gridCol>
              </a:tblGrid>
              <a:tr h="3216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09920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hover 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마우스를 안 대고 있을 때는 아이콘만 보이다가 마우스를 대면 사이드바가 펼쳐지면서 전체가 보인다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091621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hover 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마우스를 올리면 아이콘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글자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background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색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9096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Click 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각 페이지로 이동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18399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JSON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파일을 이용해 언어변경 버튼을 누르면 페이지의 모든 텍스트가 한글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영문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영문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한글로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96572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4263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302932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777967"/>
                  </a:ext>
                </a:extLst>
              </a:tr>
              <a:tr h="3506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40413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29015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915293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4AFD50C2-DCDA-A84B-0EA4-93A39107C36C}"/>
              </a:ext>
            </a:extLst>
          </p:cNvPr>
          <p:cNvSpPr/>
          <p:nvPr/>
        </p:nvSpPr>
        <p:spPr>
          <a:xfrm>
            <a:off x="1257864" y="1990424"/>
            <a:ext cx="1697126" cy="4281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460FD68-4095-38F7-763C-AD2932B34D3A}"/>
              </a:ext>
            </a:extLst>
          </p:cNvPr>
          <p:cNvSpPr/>
          <p:nvPr/>
        </p:nvSpPr>
        <p:spPr>
          <a:xfrm>
            <a:off x="1313216" y="2041729"/>
            <a:ext cx="719895" cy="4695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D9E3885-9E27-E066-1917-4BD69DDD8F56}"/>
              </a:ext>
            </a:extLst>
          </p:cNvPr>
          <p:cNvSpPr/>
          <p:nvPr/>
        </p:nvSpPr>
        <p:spPr>
          <a:xfrm>
            <a:off x="1842061" y="2594785"/>
            <a:ext cx="1021587" cy="401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dirty="0"/>
              <a:t>로그인</a:t>
            </a:r>
            <a:r>
              <a:rPr lang="en-US" altLang="ko-KR" sz="1300" dirty="0"/>
              <a:t> / </a:t>
            </a:r>
            <a:r>
              <a:rPr lang="ko-KR" altLang="en-US" sz="1300" dirty="0"/>
              <a:t>로그아웃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E9B150-014A-92B5-75D7-D4208AB761F1}"/>
              </a:ext>
            </a:extLst>
          </p:cNvPr>
          <p:cNvSpPr/>
          <p:nvPr/>
        </p:nvSpPr>
        <p:spPr>
          <a:xfrm>
            <a:off x="1836934" y="3002886"/>
            <a:ext cx="1021587" cy="401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소개 페이지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E0A0F9F-3D61-4223-297D-21C094026065}"/>
              </a:ext>
            </a:extLst>
          </p:cNvPr>
          <p:cNvSpPr/>
          <p:nvPr/>
        </p:nvSpPr>
        <p:spPr>
          <a:xfrm>
            <a:off x="1836934" y="3398191"/>
            <a:ext cx="1021587" cy="401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360VR </a:t>
            </a:r>
            <a:r>
              <a:rPr lang="ko-KR" altLang="en-US" sz="1050" dirty="0"/>
              <a:t>갤러리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7972376-78F8-0236-207A-D104A7B7DB20}"/>
              </a:ext>
            </a:extLst>
          </p:cNvPr>
          <p:cNvSpPr/>
          <p:nvPr/>
        </p:nvSpPr>
        <p:spPr>
          <a:xfrm>
            <a:off x="1836934" y="3793300"/>
            <a:ext cx="1021587" cy="401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/>
              <a:t>인터랙티브 무비</a:t>
            </a:r>
            <a:endParaRPr lang="en-US" altLang="ko-KR" sz="11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319531A-9B2D-E0B6-F364-4D6C1839C97D}"/>
              </a:ext>
            </a:extLst>
          </p:cNvPr>
          <p:cNvSpPr/>
          <p:nvPr/>
        </p:nvSpPr>
        <p:spPr>
          <a:xfrm>
            <a:off x="1836934" y="4188605"/>
            <a:ext cx="1021587" cy="401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스티커 사진</a:t>
            </a:r>
            <a:endParaRPr lang="en-US" altLang="ko-KR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9975BF4-1D0F-95EC-32B0-2D88DF416A07}"/>
              </a:ext>
            </a:extLst>
          </p:cNvPr>
          <p:cNvSpPr/>
          <p:nvPr/>
        </p:nvSpPr>
        <p:spPr>
          <a:xfrm>
            <a:off x="1836934" y="4604433"/>
            <a:ext cx="1021587" cy="401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퀴즈 게임</a:t>
            </a:r>
            <a:endParaRPr lang="en-US" altLang="ko-KR" sz="12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6FF6533-5CF1-7859-C7E1-CD84CE686134}"/>
              </a:ext>
            </a:extLst>
          </p:cNvPr>
          <p:cNvSpPr/>
          <p:nvPr/>
        </p:nvSpPr>
        <p:spPr>
          <a:xfrm>
            <a:off x="1836934" y="5010381"/>
            <a:ext cx="1021587" cy="401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인터랙티브 사이트</a:t>
            </a:r>
            <a:endParaRPr lang="en-US" altLang="ko-KR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20CDF3C-0425-4A9D-5720-92A807024049}"/>
              </a:ext>
            </a:extLst>
          </p:cNvPr>
          <p:cNvSpPr/>
          <p:nvPr/>
        </p:nvSpPr>
        <p:spPr>
          <a:xfrm>
            <a:off x="1388217" y="2639847"/>
            <a:ext cx="331887" cy="3086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96528A9-1770-0CAD-9A5E-A0DBD46B3179}"/>
              </a:ext>
            </a:extLst>
          </p:cNvPr>
          <p:cNvSpPr/>
          <p:nvPr/>
        </p:nvSpPr>
        <p:spPr>
          <a:xfrm>
            <a:off x="1388217" y="3033547"/>
            <a:ext cx="331887" cy="3086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C038EE7-0F99-5096-1D25-6219D1AF2190}"/>
              </a:ext>
            </a:extLst>
          </p:cNvPr>
          <p:cNvSpPr/>
          <p:nvPr/>
        </p:nvSpPr>
        <p:spPr>
          <a:xfrm>
            <a:off x="1836934" y="5416781"/>
            <a:ext cx="1021587" cy="401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팀원 소개</a:t>
            </a:r>
            <a:endParaRPr lang="en-US" altLang="ko-KR" sz="12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56726EB-2ED8-4420-340A-F11EE7E78CD1}"/>
              </a:ext>
            </a:extLst>
          </p:cNvPr>
          <p:cNvSpPr/>
          <p:nvPr/>
        </p:nvSpPr>
        <p:spPr>
          <a:xfrm>
            <a:off x="1836934" y="5823181"/>
            <a:ext cx="1021587" cy="401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KR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언어변경</a:t>
            </a:r>
            <a:r>
              <a:rPr lang="en-US" altLang="ko-KR" sz="1200" dirty="0"/>
              <a:t>)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AFDC747-404F-665D-957C-4FAAE0BC37C1}"/>
              </a:ext>
            </a:extLst>
          </p:cNvPr>
          <p:cNvSpPr/>
          <p:nvPr/>
        </p:nvSpPr>
        <p:spPr>
          <a:xfrm>
            <a:off x="1388217" y="3427247"/>
            <a:ext cx="331887" cy="3086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8E90F34-C8FD-3C06-93A7-296541C152A8}"/>
              </a:ext>
            </a:extLst>
          </p:cNvPr>
          <p:cNvSpPr/>
          <p:nvPr/>
        </p:nvSpPr>
        <p:spPr>
          <a:xfrm>
            <a:off x="1388217" y="3846347"/>
            <a:ext cx="331887" cy="3086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F67780-9F9F-7C1F-2464-627862BEC296}"/>
              </a:ext>
            </a:extLst>
          </p:cNvPr>
          <p:cNvSpPr/>
          <p:nvPr/>
        </p:nvSpPr>
        <p:spPr>
          <a:xfrm>
            <a:off x="1388217" y="4252747"/>
            <a:ext cx="331887" cy="3086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EECCE4B-F169-0827-8C17-1895BAD3D437}"/>
              </a:ext>
            </a:extLst>
          </p:cNvPr>
          <p:cNvSpPr/>
          <p:nvPr/>
        </p:nvSpPr>
        <p:spPr>
          <a:xfrm>
            <a:off x="1388217" y="4659147"/>
            <a:ext cx="331887" cy="3086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49E4A18-D0D1-9D6A-883B-AEE388399E1D}"/>
              </a:ext>
            </a:extLst>
          </p:cNvPr>
          <p:cNvSpPr/>
          <p:nvPr/>
        </p:nvSpPr>
        <p:spPr>
          <a:xfrm>
            <a:off x="1388217" y="5052847"/>
            <a:ext cx="331887" cy="3086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046534A-803D-1576-219C-CA2052F9371E}"/>
              </a:ext>
            </a:extLst>
          </p:cNvPr>
          <p:cNvSpPr/>
          <p:nvPr/>
        </p:nvSpPr>
        <p:spPr>
          <a:xfrm>
            <a:off x="1388217" y="5446547"/>
            <a:ext cx="331887" cy="3086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3D1071F-1B9E-E54F-80F6-D1B693BE9339}"/>
              </a:ext>
            </a:extLst>
          </p:cNvPr>
          <p:cNvSpPr/>
          <p:nvPr/>
        </p:nvSpPr>
        <p:spPr>
          <a:xfrm>
            <a:off x="1388217" y="5852947"/>
            <a:ext cx="331887" cy="3086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CE6D91D-7FD5-72C7-E4C3-5AB57FC49029}"/>
              </a:ext>
            </a:extLst>
          </p:cNvPr>
          <p:cNvSpPr/>
          <p:nvPr/>
        </p:nvSpPr>
        <p:spPr>
          <a:xfrm>
            <a:off x="1176318" y="2323205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60344A4-5143-7F23-D014-20060307ADA6}"/>
              </a:ext>
            </a:extLst>
          </p:cNvPr>
          <p:cNvSpPr/>
          <p:nvPr/>
        </p:nvSpPr>
        <p:spPr>
          <a:xfrm>
            <a:off x="2581171" y="2549671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2BB8755-9CB2-FFA6-3BDA-B302AE08D592}"/>
              </a:ext>
            </a:extLst>
          </p:cNvPr>
          <p:cNvSpPr/>
          <p:nvPr/>
        </p:nvSpPr>
        <p:spPr>
          <a:xfrm>
            <a:off x="1641371" y="3071775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A0A2F4E-EF8A-3D4C-661B-F0E0F8397459}"/>
              </a:ext>
            </a:extLst>
          </p:cNvPr>
          <p:cNvSpPr/>
          <p:nvPr/>
        </p:nvSpPr>
        <p:spPr>
          <a:xfrm>
            <a:off x="1615971" y="5913528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3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8786D452-E714-7CA8-306F-F5F321BE764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85225" y="1430940"/>
            <a:ext cx="7660076" cy="4999775"/>
            <a:chOff x="595684" y="1261241"/>
            <a:chExt cx="6668463" cy="435254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BAB6DF7-AF7A-3EBA-4055-714683FA3AD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663494"/>
              <a:ext cx="6668462" cy="39502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EE47981-7C80-8E08-130D-F9C64D539EF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2" cy="4038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CA03C77-AA44-DA19-64EF-4A5E2BB2FF8E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286" y="1492493"/>
              <a:ext cx="112202" cy="84748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D461714-FEF0-2C9F-84F8-483845EEAD0B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5585" y="1314812"/>
              <a:ext cx="74005" cy="7161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22C4E9A-D8AD-15BF-11A2-C52A304ACB9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4580" y="1445488"/>
              <a:ext cx="5744043" cy="1787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9F0F04D-580C-1E66-93A7-3164BBB0D5CB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31818" y="1484735"/>
              <a:ext cx="70425" cy="10026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8460EF31-6D67-FC3C-04C2-409451430464}"/>
                </a:ext>
              </a:extLst>
            </p:cNvPr>
            <p:cNvGrpSpPr/>
            <p:nvPr/>
          </p:nvGrpSpPr>
          <p:grpSpPr>
            <a:xfrm>
              <a:off x="690356" y="1469815"/>
              <a:ext cx="482228" cy="130106"/>
              <a:chOff x="690356" y="1469815"/>
              <a:chExt cx="482228" cy="13010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0CEAAF4-B2C3-7E88-4B75-5F65A496406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0356" y="1489510"/>
                <a:ext cx="114589" cy="9071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30E32BF-2EB5-0FF4-E0FF-8DA8BB8A703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1789" y="1489510"/>
                <a:ext cx="114588" cy="9071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E4233FC-AAEE-3830-F4E9-37A10E2405D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3222" y="1469815"/>
                <a:ext cx="119362" cy="13010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Panel">
            <a:extLst>
              <a:ext uri="{FF2B5EF4-FFF2-40B4-BE49-F238E27FC236}">
                <a16:creationId xmlns:a16="http://schemas.microsoft.com/office/drawing/2014/main" id="{072EA7D6-4656-180A-FDBA-C3B5F098568C}"/>
              </a:ext>
            </a:extLst>
          </p:cNvPr>
          <p:cNvSpPr/>
          <p:nvPr/>
        </p:nvSpPr>
        <p:spPr>
          <a:xfrm>
            <a:off x="1242858" y="1981762"/>
            <a:ext cx="7387781" cy="428269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>
              <a:effectLst/>
              <a:highlight>
                <a:srgbClr val="156082"/>
              </a:highlight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ACBEB-115B-B52F-56FE-BDCEA0A73EA8}"/>
              </a:ext>
            </a:extLst>
          </p:cNvPr>
          <p:cNvSpPr txBox="1"/>
          <p:nvPr/>
        </p:nvSpPr>
        <p:spPr>
          <a:xfrm>
            <a:off x="1638512" y="493287"/>
            <a:ext cx="331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Register / Login</a:t>
            </a:r>
            <a:endParaRPr lang="ko-KR" altLang="en-US" sz="3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24F15D6-7DBD-092E-AF55-B5BD7D2915EA}"/>
              </a:ext>
            </a:extLst>
          </p:cNvPr>
          <p:cNvCxnSpPr/>
          <p:nvPr/>
        </p:nvCxnSpPr>
        <p:spPr>
          <a:xfrm>
            <a:off x="1769731" y="1183799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D30186C-E938-22AB-89F8-6208A92D93A1}"/>
              </a:ext>
            </a:extLst>
          </p:cNvPr>
          <p:cNvGraphicFramePr>
            <a:graphicFrameLocks noGrp="1"/>
          </p:cNvGraphicFramePr>
          <p:nvPr/>
        </p:nvGraphicFramePr>
        <p:xfrm>
          <a:off x="9030496" y="1458411"/>
          <a:ext cx="2547077" cy="51403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153">
                  <a:extLst>
                    <a:ext uri="{9D8B030D-6E8A-4147-A177-3AD203B41FA5}">
                      <a16:colId xmlns:a16="http://schemas.microsoft.com/office/drawing/2014/main" val="284334758"/>
                    </a:ext>
                  </a:extLst>
                </a:gridCol>
                <a:gridCol w="2066924">
                  <a:extLst>
                    <a:ext uri="{9D8B030D-6E8A-4147-A177-3AD203B41FA5}">
                      <a16:colId xmlns:a16="http://schemas.microsoft.com/office/drawing/2014/main" val="2971532057"/>
                    </a:ext>
                  </a:extLst>
                </a:gridCol>
              </a:tblGrid>
              <a:tr h="3216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09920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091621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패스워드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9096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패스워드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재입력칸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18399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96572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전화번호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4263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이메일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입력칸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302932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 버튼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(1~6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 모든 정보가 있어야만 진행 가능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정보가 전부 없을 경우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창 띄우기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777967"/>
                  </a:ext>
                </a:extLst>
              </a:tr>
              <a:tr h="350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 폼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40413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 폼 전환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1,2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 칸을 제외하고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3~6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칸은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hide, 7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 이름 전환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29015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91529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DD5523-A0A3-FDDC-3473-8DD80BD23960}"/>
              </a:ext>
            </a:extLst>
          </p:cNvPr>
          <p:cNvSpPr/>
          <p:nvPr/>
        </p:nvSpPr>
        <p:spPr>
          <a:xfrm>
            <a:off x="3127260" y="2087237"/>
            <a:ext cx="3317317" cy="5901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</a:t>
            </a:r>
            <a:r>
              <a:rPr lang="en-US" altLang="ko-KR" dirty="0"/>
              <a:t>/ </a:t>
            </a:r>
            <a:r>
              <a:rPr lang="ko-KR" altLang="en-US" dirty="0"/>
              <a:t>로그인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92CA09-9DA8-C371-BA23-1B6E5A31002C}"/>
              </a:ext>
            </a:extLst>
          </p:cNvPr>
          <p:cNvSpPr/>
          <p:nvPr/>
        </p:nvSpPr>
        <p:spPr>
          <a:xfrm>
            <a:off x="3938013" y="3319589"/>
            <a:ext cx="1944313" cy="28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1EE04A-6CA0-86CD-50BC-7F4E1A446520}"/>
              </a:ext>
            </a:extLst>
          </p:cNvPr>
          <p:cNvSpPr/>
          <p:nvPr/>
        </p:nvSpPr>
        <p:spPr>
          <a:xfrm>
            <a:off x="3938013" y="3681174"/>
            <a:ext cx="1944313" cy="28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password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588050-10A2-D0FC-7B3D-44E67D2440C9}"/>
              </a:ext>
            </a:extLst>
          </p:cNvPr>
          <p:cNvSpPr/>
          <p:nvPr/>
        </p:nvSpPr>
        <p:spPr>
          <a:xfrm>
            <a:off x="3938013" y="4042759"/>
            <a:ext cx="1944313" cy="28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password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6A9447-74BD-981F-E935-F4FC11A93848}"/>
              </a:ext>
            </a:extLst>
          </p:cNvPr>
          <p:cNvSpPr/>
          <p:nvPr/>
        </p:nvSpPr>
        <p:spPr>
          <a:xfrm>
            <a:off x="3938013" y="4404344"/>
            <a:ext cx="1944313" cy="28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name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DD1E90-7468-ADCD-9A40-BD50495346C6}"/>
              </a:ext>
            </a:extLst>
          </p:cNvPr>
          <p:cNvSpPr/>
          <p:nvPr/>
        </p:nvSpPr>
        <p:spPr>
          <a:xfrm>
            <a:off x="3938013" y="4765929"/>
            <a:ext cx="1944313" cy="28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err="1"/>
              <a:t>tel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618925-4A00-5C81-F44F-37A7FCD37B73}"/>
              </a:ext>
            </a:extLst>
          </p:cNvPr>
          <p:cNvSpPr/>
          <p:nvPr/>
        </p:nvSpPr>
        <p:spPr>
          <a:xfrm>
            <a:off x="3938013" y="5099571"/>
            <a:ext cx="1944313" cy="28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e-mail</a:t>
            </a:r>
            <a:endParaRPr lang="ko-KR" altLang="en-US" sz="1200" dirty="0"/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60D1D655-3F3D-85FD-FBA8-54E74A1A6CE7}"/>
              </a:ext>
            </a:extLst>
          </p:cNvPr>
          <p:cNvSpPr>
            <a:spLocks/>
          </p:cNvSpPr>
          <p:nvPr/>
        </p:nvSpPr>
        <p:spPr bwMode="auto">
          <a:xfrm>
            <a:off x="3938012" y="5512360"/>
            <a:ext cx="194431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9B1579C-84E9-9193-20C2-E06B2FE5D97F}"/>
              </a:ext>
            </a:extLst>
          </p:cNvPr>
          <p:cNvSpPr/>
          <p:nvPr/>
        </p:nvSpPr>
        <p:spPr>
          <a:xfrm>
            <a:off x="3652818" y="3351905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E49CF85-F920-29EF-ECDE-9532C9586914}"/>
              </a:ext>
            </a:extLst>
          </p:cNvPr>
          <p:cNvSpPr/>
          <p:nvPr/>
        </p:nvSpPr>
        <p:spPr>
          <a:xfrm>
            <a:off x="3635271" y="3718071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F5FDFA-AAF9-8CB2-9DC7-68743FECAB19}"/>
              </a:ext>
            </a:extLst>
          </p:cNvPr>
          <p:cNvSpPr/>
          <p:nvPr/>
        </p:nvSpPr>
        <p:spPr>
          <a:xfrm>
            <a:off x="3635271" y="4075075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FF8305B-C6BB-5630-B7EF-886BB2A8C074}"/>
              </a:ext>
            </a:extLst>
          </p:cNvPr>
          <p:cNvSpPr/>
          <p:nvPr/>
        </p:nvSpPr>
        <p:spPr>
          <a:xfrm>
            <a:off x="3635271" y="4465728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670A979-FA8F-5100-2CF0-1EF94432199A}"/>
              </a:ext>
            </a:extLst>
          </p:cNvPr>
          <p:cNvSpPr/>
          <p:nvPr/>
        </p:nvSpPr>
        <p:spPr>
          <a:xfrm>
            <a:off x="3652818" y="4808182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386C6D9-3694-D26B-CE65-65B5E2000577}"/>
              </a:ext>
            </a:extLst>
          </p:cNvPr>
          <p:cNvSpPr/>
          <p:nvPr/>
        </p:nvSpPr>
        <p:spPr>
          <a:xfrm>
            <a:off x="3632911" y="5174348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6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A6FA983-E7DD-DF22-D6EB-D5DFB44DB483}"/>
              </a:ext>
            </a:extLst>
          </p:cNvPr>
          <p:cNvSpPr/>
          <p:nvPr/>
        </p:nvSpPr>
        <p:spPr>
          <a:xfrm>
            <a:off x="3762378" y="5696746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815E720-5753-2481-7E7F-C3DF7F3CD833}"/>
              </a:ext>
            </a:extLst>
          </p:cNvPr>
          <p:cNvSpPr/>
          <p:nvPr/>
        </p:nvSpPr>
        <p:spPr>
          <a:xfrm>
            <a:off x="3180922" y="2826225"/>
            <a:ext cx="3317317" cy="590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      로그인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35F7F16-476A-6038-FF0B-F976B3DB0DD0}"/>
              </a:ext>
            </a:extLst>
          </p:cNvPr>
          <p:cNvSpPr/>
          <p:nvPr/>
        </p:nvSpPr>
        <p:spPr>
          <a:xfrm>
            <a:off x="3874341" y="2860767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2DD5F1C-498D-141A-544F-1C15290C09CD}"/>
              </a:ext>
            </a:extLst>
          </p:cNvPr>
          <p:cNvSpPr/>
          <p:nvPr/>
        </p:nvSpPr>
        <p:spPr>
          <a:xfrm>
            <a:off x="4969439" y="2830903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9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4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8C40299-D97D-9061-526E-6CF8F74BE91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85225" y="1430940"/>
            <a:ext cx="7660076" cy="4999775"/>
            <a:chOff x="595684" y="1261241"/>
            <a:chExt cx="6668463" cy="435254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4B54D38-9E07-1193-2274-BA9948172BC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663494"/>
              <a:ext cx="6668462" cy="39502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4A86570-B3DA-6FA7-2BDD-2506916F4C1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2" cy="4038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E97D8FD-DB38-3B5F-43CE-F01B4DCE6AFA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286" y="1492493"/>
              <a:ext cx="112202" cy="84748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FD859D4-F948-3034-AB17-72AEF61FDFE5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5585" y="1314812"/>
              <a:ext cx="74005" cy="7161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02303D5-A008-F986-9BC1-AB7F9615FCD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4580" y="1445488"/>
              <a:ext cx="5744043" cy="1787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215169D-7BDF-637F-CF2B-31BAFE1E53B8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31818" y="1484735"/>
              <a:ext cx="70425" cy="10026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6F801B00-6BF1-3DB3-B9C6-ED1156D651AF}"/>
                </a:ext>
              </a:extLst>
            </p:cNvPr>
            <p:cNvGrpSpPr/>
            <p:nvPr/>
          </p:nvGrpSpPr>
          <p:grpSpPr>
            <a:xfrm>
              <a:off x="690356" y="1469815"/>
              <a:ext cx="482228" cy="130106"/>
              <a:chOff x="690356" y="1469815"/>
              <a:chExt cx="482228" cy="13010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F2BF893-7915-E664-ED7E-24A8874577E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0356" y="1489510"/>
                <a:ext cx="114589" cy="9071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DB9327B-7331-8C59-A251-FFC24F2EFAD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1789" y="1489510"/>
                <a:ext cx="114588" cy="9071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5F675F5-231F-1274-EDBC-25D4F187D85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3222" y="1469815"/>
                <a:ext cx="119362" cy="13010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7C3EDC6D-5F50-1AA3-9FC7-239BFBD4249E}"/>
              </a:ext>
            </a:extLst>
          </p:cNvPr>
          <p:cNvSpPr/>
          <p:nvPr/>
        </p:nvSpPr>
        <p:spPr>
          <a:xfrm>
            <a:off x="1242858" y="1981762"/>
            <a:ext cx="7387781" cy="428269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>
              <a:effectLst/>
              <a:highlight>
                <a:srgbClr val="156082"/>
              </a:highlight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B88D1-8062-7FBC-4796-419CFC461438}"/>
              </a:ext>
            </a:extLst>
          </p:cNvPr>
          <p:cNvSpPr txBox="1"/>
          <p:nvPr/>
        </p:nvSpPr>
        <p:spPr>
          <a:xfrm>
            <a:off x="1638512" y="493287"/>
            <a:ext cx="2614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Introduction</a:t>
            </a:r>
            <a:endParaRPr lang="ko-KR" altLang="en-US" sz="3200" dirty="0"/>
          </a:p>
        </p:txBody>
      </p:sp>
      <p:cxnSp>
        <p:nvCxnSpPr>
          <p:cNvPr id="17" name="직선 연결선 2">
            <a:extLst>
              <a:ext uri="{FF2B5EF4-FFF2-40B4-BE49-F238E27FC236}">
                <a16:creationId xmlns:a16="http://schemas.microsoft.com/office/drawing/2014/main" id="{623A2863-B84D-BC1F-956B-BB7DE62ACDAE}"/>
              </a:ext>
            </a:extLst>
          </p:cNvPr>
          <p:cNvCxnSpPr/>
          <p:nvPr/>
        </p:nvCxnSpPr>
        <p:spPr>
          <a:xfrm>
            <a:off x="1769731" y="1183799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A2A2880-DC07-49A7-9322-4716C4815087}"/>
              </a:ext>
            </a:extLst>
          </p:cNvPr>
          <p:cNvGraphicFramePr>
            <a:graphicFrameLocks noGrp="1"/>
          </p:cNvGraphicFramePr>
          <p:nvPr/>
        </p:nvGraphicFramePr>
        <p:xfrm>
          <a:off x="9030496" y="1458411"/>
          <a:ext cx="2547077" cy="4027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153">
                  <a:extLst>
                    <a:ext uri="{9D8B030D-6E8A-4147-A177-3AD203B41FA5}">
                      <a16:colId xmlns:a16="http://schemas.microsoft.com/office/drawing/2014/main" val="284334758"/>
                    </a:ext>
                  </a:extLst>
                </a:gridCol>
                <a:gridCol w="2066924">
                  <a:extLst>
                    <a:ext uri="{9D8B030D-6E8A-4147-A177-3AD203B41FA5}">
                      <a16:colId xmlns:a16="http://schemas.microsoft.com/office/drawing/2014/main" val="2971532057"/>
                    </a:ext>
                  </a:extLst>
                </a:gridCol>
              </a:tblGrid>
              <a:tr h="3216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09920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소개글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앞으로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091621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소개글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뒤로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9096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18399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96572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4263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302932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777967"/>
                  </a:ext>
                </a:extLst>
              </a:tr>
              <a:tr h="3506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40413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29015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91529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893E59-8439-9C88-2A2A-6225C8A31D7B}"/>
              </a:ext>
            </a:extLst>
          </p:cNvPr>
          <p:cNvSpPr/>
          <p:nvPr/>
        </p:nvSpPr>
        <p:spPr>
          <a:xfrm>
            <a:off x="3127260" y="2087237"/>
            <a:ext cx="3317317" cy="5901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인터랙티브 미디어란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22473E-D13F-551E-9961-A5FD141943CD}"/>
              </a:ext>
            </a:extLst>
          </p:cNvPr>
          <p:cNvSpPr/>
          <p:nvPr/>
        </p:nvSpPr>
        <p:spPr>
          <a:xfrm>
            <a:off x="2297529" y="2871011"/>
            <a:ext cx="2701636" cy="3039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773AA52-A974-E9BB-67B0-F5606CF892A1}"/>
              </a:ext>
            </a:extLst>
          </p:cNvPr>
          <p:cNvSpPr/>
          <p:nvPr/>
        </p:nvSpPr>
        <p:spPr>
          <a:xfrm>
            <a:off x="4999165" y="2871011"/>
            <a:ext cx="2701636" cy="3039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소개글</a:t>
            </a:r>
            <a:endParaRPr lang="ko-KR" altLang="en-US" dirty="0"/>
          </a:p>
        </p:txBody>
      </p:sp>
      <p:sp>
        <p:nvSpPr>
          <p:cNvPr id="39" name="Chevron Right">
            <a:extLst>
              <a:ext uri="{FF2B5EF4-FFF2-40B4-BE49-F238E27FC236}">
                <a16:creationId xmlns:a16="http://schemas.microsoft.com/office/drawing/2014/main" id="{D454FA4F-8502-B3C7-51E6-87D1AC4C46E5}"/>
              </a:ext>
            </a:extLst>
          </p:cNvPr>
          <p:cNvSpPr>
            <a:spLocks noChangeAspect="1"/>
          </p:cNvSpPr>
          <p:nvPr/>
        </p:nvSpPr>
        <p:spPr bwMode="auto">
          <a:xfrm>
            <a:off x="7984534" y="4058149"/>
            <a:ext cx="282216" cy="513632"/>
          </a:xfrm>
          <a:custGeom>
            <a:avLst/>
            <a:gdLst>
              <a:gd name="T0" fmla="*/ 28 w 325"/>
              <a:gd name="T1" fmla="*/ 0 h 594"/>
              <a:gd name="T2" fmla="*/ 0 w 325"/>
              <a:gd name="T3" fmla="*/ 28 h 594"/>
              <a:gd name="T4" fmla="*/ 269 w 325"/>
              <a:gd name="T5" fmla="*/ 297 h 594"/>
              <a:gd name="T6" fmla="*/ 0 w 325"/>
              <a:gd name="T7" fmla="*/ 566 h 594"/>
              <a:gd name="T8" fmla="*/ 28 w 325"/>
              <a:gd name="T9" fmla="*/ 594 h 594"/>
              <a:gd name="T10" fmla="*/ 325 w 325"/>
              <a:gd name="T11" fmla="*/ 297 h 594"/>
              <a:gd name="T12" fmla="*/ 28 w 325"/>
              <a:gd name="T13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594">
                <a:moveTo>
                  <a:pt x="28" y="0"/>
                </a:moveTo>
                <a:lnTo>
                  <a:pt x="0" y="28"/>
                </a:lnTo>
                <a:lnTo>
                  <a:pt x="269" y="297"/>
                </a:lnTo>
                <a:lnTo>
                  <a:pt x="0" y="566"/>
                </a:lnTo>
                <a:lnTo>
                  <a:pt x="28" y="594"/>
                </a:lnTo>
                <a:lnTo>
                  <a:pt x="325" y="297"/>
                </a:lnTo>
                <a:lnTo>
                  <a:pt x="28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Chevron Left">
            <a:extLst>
              <a:ext uri="{FF2B5EF4-FFF2-40B4-BE49-F238E27FC236}">
                <a16:creationId xmlns:a16="http://schemas.microsoft.com/office/drawing/2014/main" id="{A8FE1888-A29C-B147-4416-80B73882EBDC}"/>
              </a:ext>
            </a:extLst>
          </p:cNvPr>
          <p:cNvSpPr>
            <a:spLocks noChangeAspect="1"/>
          </p:cNvSpPr>
          <p:nvPr/>
        </p:nvSpPr>
        <p:spPr bwMode="auto">
          <a:xfrm>
            <a:off x="1775077" y="4100334"/>
            <a:ext cx="262329" cy="477437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ACCABB5-C241-8554-03B5-DF32FF602237}"/>
              </a:ext>
            </a:extLst>
          </p:cNvPr>
          <p:cNvSpPr/>
          <p:nvPr/>
        </p:nvSpPr>
        <p:spPr>
          <a:xfrm>
            <a:off x="1645349" y="3950989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4D7E62A-75E0-27B8-446E-B9288FA186AF}"/>
              </a:ext>
            </a:extLst>
          </p:cNvPr>
          <p:cNvSpPr/>
          <p:nvPr/>
        </p:nvSpPr>
        <p:spPr>
          <a:xfrm>
            <a:off x="8154705" y="3917766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5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9D5E5D16-3F06-A87D-A07E-C26C3F7DFD2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85225" y="1430940"/>
            <a:ext cx="7660076" cy="4999775"/>
            <a:chOff x="595684" y="1261241"/>
            <a:chExt cx="6668463" cy="435254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E6BE5B2-2D91-3EC1-66CF-099DEF781BB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663494"/>
              <a:ext cx="6668462" cy="39502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A176E1E-E2F1-256F-DE69-219C9CB6EA9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2" cy="4038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D0FBC9E-4F0A-12EB-5BC1-DA422FC9274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286" y="1492493"/>
              <a:ext cx="112202" cy="84748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4DBD3E5-2220-54EB-3B11-86FD9BCD76C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5585" y="1314812"/>
              <a:ext cx="74005" cy="7161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9C437BC-119A-93BE-8592-753454881F6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4580" y="1445488"/>
              <a:ext cx="5744043" cy="1787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2295DD3-240E-C58B-903D-8FD9A6708419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31818" y="1484735"/>
              <a:ext cx="70425" cy="10026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EB7B50B1-71FD-96E6-4C31-29C3581E36B8}"/>
                </a:ext>
              </a:extLst>
            </p:cNvPr>
            <p:cNvGrpSpPr/>
            <p:nvPr/>
          </p:nvGrpSpPr>
          <p:grpSpPr>
            <a:xfrm>
              <a:off x="690356" y="1469815"/>
              <a:ext cx="482228" cy="130106"/>
              <a:chOff x="690356" y="1469815"/>
              <a:chExt cx="482228" cy="13010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F73CFA5-FF87-2ED1-6A96-D5E1D931F81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0356" y="1489510"/>
                <a:ext cx="114589" cy="9071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391B41B-7B27-79A2-2BFB-40AE4F160C8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1789" y="1489510"/>
                <a:ext cx="114588" cy="9071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A2DFA10-C442-631A-E351-956C243FAA3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3222" y="1469815"/>
                <a:ext cx="119362" cy="13010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0A0E1151-BC3E-E887-F70D-C1B0C2FFE70C}"/>
              </a:ext>
            </a:extLst>
          </p:cNvPr>
          <p:cNvSpPr/>
          <p:nvPr/>
        </p:nvSpPr>
        <p:spPr>
          <a:xfrm>
            <a:off x="1242858" y="1981762"/>
            <a:ext cx="7387781" cy="428269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highlight>
                <a:srgbClr val="156082"/>
              </a:highlight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2DA463-0189-5AFE-8491-65599A84638B}"/>
              </a:ext>
            </a:extLst>
          </p:cNvPr>
          <p:cNvSpPr txBox="1"/>
          <p:nvPr/>
        </p:nvSpPr>
        <p:spPr>
          <a:xfrm>
            <a:off x="1638512" y="493287"/>
            <a:ext cx="295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360VR Gallery</a:t>
            </a:r>
            <a:endParaRPr lang="ko-KR" altLang="en-US" sz="3200" dirty="0"/>
          </a:p>
        </p:txBody>
      </p:sp>
      <p:cxnSp>
        <p:nvCxnSpPr>
          <p:cNvPr id="17" name="직선 연결선 2">
            <a:extLst>
              <a:ext uri="{FF2B5EF4-FFF2-40B4-BE49-F238E27FC236}">
                <a16:creationId xmlns:a16="http://schemas.microsoft.com/office/drawing/2014/main" id="{C68B42D0-D87A-33E9-923B-6991A13BCF58}"/>
              </a:ext>
            </a:extLst>
          </p:cNvPr>
          <p:cNvCxnSpPr/>
          <p:nvPr/>
        </p:nvCxnSpPr>
        <p:spPr>
          <a:xfrm>
            <a:off x="1769731" y="1183799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A54F27D-B24B-5B3D-7979-D9DC7BC1D667}"/>
              </a:ext>
            </a:extLst>
          </p:cNvPr>
          <p:cNvGraphicFramePr>
            <a:graphicFrameLocks noGrp="1"/>
          </p:cNvGraphicFramePr>
          <p:nvPr/>
        </p:nvGraphicFramePr>
        <p:xfrm>
          <a:off x="9030496" y="1458411"/>
          <a:ext cx="2547077" cy="43895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153">
                  <a:extLst>
                    <a:ext uri="{9D8B030D-6E8A-4147-A177-3AD203B41FA5}">
                      <a16:colId xmlns:a16="http://schemas.microsoft.com/office/drawing/2014/main" val="284334758"/>
                    </a:ext>
                  </a:extLst>
                </a:gridCol>
                <a:gridCol w="2066924">
                  <a:extLst>
                    <a:ext uri="{9D8B030D-6E8A-4147-A177-3AD203B41FA5}">
                      <a16:colId xmlns:a16="http://schemas.microsoft.com/office/drawing/2014/main" val="2971532057"/>
                    </a:ext>
                  </a:extLst>
                </a:gridCol>
              </a:tblGrid>
              <a:tr h="3216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09920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Hover : blur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처리되어 있던 이미지가 선명해짐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091621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Click 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 확장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360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도 파노라마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9096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Click :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 컴퓨터에 있는 이미지 파일을 불러와서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360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도 파노라마로 볼 수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18399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96572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4263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302932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777967"/>
                  </a:ext>
                </a:extLst>
              </a:tr>
              <a:tr h="3506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40413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29015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91529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95019C-917F-B74E-01DB-6F7F0624231E}"/>
              </a:ext>
            </a:extLst>
          </p:cNvPr>
          <p:cNvSpPr/>
          <p:nvPr/>
        </p:nvSpPr>
        <p:spPr>
          <a:xfrm>
            <a:off x="3148280" y="2129277"/>
            <a:ext cx="3317317" cy="5901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인터랙티브 </a:t>
            </a:r>
            <a:r>
              <a:rPr lang="en-US" altLang="ko-KR" dirty="0"/>
              <a:t>360VR </a:t>
            </a:r>
            <a:r>
              <a:rPr lang="ko-KR" altLang="en-US" dirty="0"/>
              <a:t>갤러리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29DC61-CF35-E980-519E-04C8B0D361DE}"/>
              </a:ext>
            </a:extLst>
          </p:cNvPr>
          <p:cNvSpPr/>
          <p:nvPr/>
        </p:nvSpPr>
        <p:spPr>
          <a:xfrm>
            <a:off x="2171405" y="3172837"/>
            <a:ext cx="2701636" cy="880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F97A20-51DB-CD1D-B8DD-7BF00A34B59F}"/>
              </a:ext>
            </a:extLst>
          </p:cNvPr>
          <p:cNvSpPr/>
          <p:nvPr/>
        </p:nvSpPr>
        <p:spPr>
          <a:xfrm>
            <a:off x="5003933" y="3178097"/>
            <a:ext cx="2701636" cy="880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08EB40-6629-15A0-85BC-7FA1B0E52F58}"/>
              </a:ext>
            </a:extLst>
          </p:cNvPr>
          <p:cNvSpPr/>
          <p:nvPr/>
        </p:nvSpPr>
        <p:spPr>
          <a:xfrm>
            <a:off x="2187174" y="4239636"/>
            <a:ext cx="2701636" cy="880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2CA2A1-AB1C-CBF3-A3EA-D4960605A834}"/>
              </a:ext>
            </a:extLst>
          </p:cNvPr>
          <p:cNvSpPr/>
          <p:nvPr/>
        </p:nvSpPr>
        <p:spPr>
          <a:xfrm>
            <a:off x="5014445" y="4239637"/>
            <a:ext cx="2701636" cy="880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1D34C7-A1CB-4ED4-17BD-42A12A0AFA22}"/>
              </a:ext>
            </a:extLst>
          </p:cNvPr>
          <p:cNvSpPr/>
          <p:nvPr/>
        </p:nvSpPr>
        <p:spPr>
          <a:xfrm>
            <a:off x="2187175" y="5269647"/>
            <a:ext cx="2701636" cy="880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9B9130-0EB3-F318-25E1-CB1EF2C66513}"/>
              </a:ext>
            </a:extLst>
          </p:cNvPr>
          <p:cNvSpPr/>
          <p:nvPr/>
        </p:nvSpPr>
        <p:spPr>
          <a:xfrm>
            <a:off x="4993425" y="5280158"/>
            <a:ext cx="2701636" cy="880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1632C8AD-BBD6-F667-B44E-10C73F104A69}"/>
              </a:ext>
            </a:extLst>
          </p:cNvPr>
          <p:cNvSpPr>
            <a:spLocks/>
          </p:cNvSpPr>
          <p:nvPr/>
        </p:nvSpPr>
        <p:spPr bwMode="auto">
          <a:xfrm>
            <a:off x="5693239" y="2790189"/>
            <a:ext cx="194431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 파일을 선택하세요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7785ED8-293E-8DC2-8EDD-F41941625F4B}"/>
              </a:ext>
            </a:extLst>
          </p:cNvPr>
          <p:cNvSpPr/>
          <p:nvPr/>
        </p:nvSpPr>
        <p:spPr>
          <a:xfrm>
            <a:off x="2212906" y="3215271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8F8EA93-E985-BC42-C750-B5A7A7AFEB0C}"/>
              </a:ext>
            </a:extLst>
          </p:cNvPr>
          <p:cNvSpPr/>
          <p:nvPr/>
        </p:nvSpPr>
        <p:spPr>
          <a:xfrm>
            <a:off x="2479135" y="3213576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AAAEADA-47B7-F9FC-D383-F1F4405F44A4}"/>
              </a:ext>
            </a:extLst>
          </p:cNvPr>
          <p:cNvSpPr/>
          <p:nvPr/>
        </p:nvSpPr>
        <p:spPr>
          <a:xfrm>
            <a:off x="5443039" y="2803671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1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94A16F8C-D0DA-FD71-C716-86ECD73DDB4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85225" y="1430940"/>
            <a:ext cx="7660076" cy="4999775"/>
            <a:chOff x="595684" y="1261241"/>
            <a:chExt cx="6668463" cy="435254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02130A1-A4AC-7082-70A3-C2D009A03D3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663494"/>
              <a:ext cx="6668462" cy="39502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1A189B4-C777-6768-954D-AD1BACA435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2" cy="4038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1B573B-3D2B-770D-1BEC-E1C6D1470CAC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286" y="1492493"/>
              <a:ext cx="112202" cy="84748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93410E6-9067-D95B-8CDE-8226AE88633C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5585" y="1314812"/>
              <a:ext cx="74005" cy="7161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4124411-79BB-4B27-6643-CA6C76E34D7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4580" y="1445488"/>
              <a:ext cx="5744043" cy="1787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ABC440D-7088-2F88-707D-5EDF978D2816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31818" y="1484735"/>
              <a:ext cx="70425" cy="10026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4D433535-5C67-261A-7C63-8B7251EF54D6}"/>
                </a:ext>
              </a:extLst>
            </p:cNvPr>
            <p:cNvGrpSpPr/>
            <p:nvPr/>
          </p:nvGrpSpPr>
          <p:grpSpPr>
            <a:xfrm>
              <a:off x="690356" y="1469815"/>
              <a:ext cx="482228" cy="130106"/>
              <a:chOff x="690356" y="1469815"/>
              <a:chExt cx="482228" cy="13010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C3476F2-5E4C-B845-95D6-D7A22B65245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0356" y="1489510"/>
                <a:ext cx="114589" cy="9071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109593D-78D1-2DF7-7C4F-4F117D25DF7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1789" y="1489510"/>
                <a:ext cx="114588" cy="9071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3921207-E8E8-01C0-CA70-BE06332E152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3222" y="1469815"/>
                <a:ext cx="119362" cy="13010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3E66FB88-5DC6-EF82-5E25-30D233E82AD9}"/>
              </a:ext>
            </a:extLst>
          </p:cNvPr>
          <p:cNvSpPr/>
          <p:nvPr/>
        </p:nvSpPr>
        <p:spPr>
          <a:xfrm>
            <a:off x="1242858" y="1981762"/>
            <a:ext cx="7387781" cy="428269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highlight>
                <a:srgbClr val="156082"/>
              </a:highlight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12125A-8E90-4B61-7A8B-B319D295EC90}"/>
              </a:ext>
            </a:extLst>
          </p:cNvPr>
          <p:cNvSpPr txBox="1"/>
          <p:nvPr/>
        </p:nvSpPr>
        <p:spPr>
          <a:xfrm>
            <a:off x="1638512" y="493287"/>
            <a:ext cx="359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Interactive Movie</a:t>
            </a:r>
            <a:endParaRPr lang="ko-KR" altLang="en-US" sz="3200" dirty="0"/>
          </a:p>
        </p:txBody>
      </p:sp>
      <p:cxnSp>
        <p:nvCxnSpPr>
          <p:cNvPr id="17" name="직선 연결선 2">
            <a:extLst>
              <a:ext uri="{FF2B5EF4-FFF2-40B4-BE49-F238E27FC236}">
                <a16:creationId xmlns:a16="http://schemas.microsoft.com/office/drawing/2014/main" id="{DC5F93EC-02B0-98D6-25E8-38F54A614C79}"/>
              </a:ext>
            </a:extLst>
          </p:cNvPr>
          <p:cNvCxnSpPr/>
          <p:nvPr/>
        </p:nvCxnSpPr>
        <p:spPr>
          <a:xfrm>
            <a:off x="1769731" y="1183799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4EBBEED-AB84-3EFC-9A94-2810EA9F79D7}"/>
              </a:ext>
            </a:extLst>
          </p:cNvPr>
          <p:cNvGraphicFramePr>
            <a:graphicFrameLocks noGrp="1"/>
          </p:cNvGraphicFramePr>
          <p:nvPr/>
        </p:nvGraphicFramePr>
        <p:xfrm>
          <a:off x="9030496" y="1458411"/>
          <a:ext cx="2547077" cy="41076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153">
                  <a:extLst>
                    <a:ext uri="{9D8B030D-6E8A-4147-A177-3AD203B41FA5}">
                      <a16:colId xmlns:a16="http://schemas.microsoft.com/office/drawing/2014/main" val="284334758"/>
                    </a:ext>
                  </a:extLst>
                </a:gridCol>
                <a:gridCol w="2066924">
                  <a:extLst>
                    <a:ext uri="{9D8B030D-6E8A-4147-A177-3AD203B41FA5}">
                      <a16:colId xmlns:a16="http://schemas.microsoft.com/office/drawing/2014/main" val="2971532057"/>
                    </a:ext>
                  </a:extLst>
                </a:gridCol>
              </a:tblGrid>
              <a:tr h="3216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09920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Click : play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버튼 클릭 시 영상 재생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091621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Click :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모달창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띄워서 다음 영상 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9096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18399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96572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4263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302932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777967"/>
                  </a:ext>
                </a:extLst>
              </a:tr>
              <a:tr h="3506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40413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29015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91529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128691-17C3-0F0C-6BBD-1D5C6542BC59}"/>
              </a:ext>
            </a:extLst>
          </p:cNvPr>
          <p:cNvSpPr/>
          <p:nvPr/>
        </p:nvSpPr>
        <p:spPr>
          <a:xfrm>
            <a:off x="3148280" y="2181827"/>
            <a:ext cx="3317317" cy="5901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인터랙티브 영화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627B31-AD23-2252-2583-8FDDC6027E6C}"/>
              </a:ext>
            </a:extLst>
          </p:cNvPr>
          <p:cNvSpPr/>
          <p:nvPr/>
        </p:nvSpPr>
        <p:spPr>
          <a:xfrm>
            <a:off x="2590103" y="2935092"/>
            <a:ext cx="4786114" cy="2512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영상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A77772C1-21D7-8038-3B7E-80764EF2421B}"/>
              </a:ext>
            </a:extLst>
          </p:cNvPr>
          <p:cNvSpPr>
            <a:spLocks/>
          </p:cNvSpPr>
          <p:nvPr/>
        </p:nvSpPr>
        <p:spPr bwMode="auto">
          <a:xfrm>
            <a:off x="4530226" y="5697942"/>
            <a:ext cx="907036" cy="35430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다음으로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15BC8C5-581E-5473-C051-D220A7C71050}"/>
              </a:ext>
            </a:extLst>
          </p:cNvPr>
          <p:cNvSpPr/>
          <p:nvPr/>
        </p:nvSpPr>
        <p:spPr>
          <a:xfrm>
            <a:off x="4563275" y="3883989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112061F-0645-64AA-2C06-4CE83F63F58A}"/>
              </a:ext>
            </a:extLst>
          </p:cNvPr>
          <p:cNvSpPr/>
          <p:nvPr/>
        </p:nvSpPr>
        <p:spPr>
          <a:xfrm>
            <a:off x="4244435" y="5639276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4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F49AED6E-87A6-EBCB-EB64-AD292969AEE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85225" y="1430940"/>
            <a:ext cx="7660076" cy="4999775"/>
            <a:chOff x="595684" y="1261241"/>
            <a:chExt cx="6668463" cy="4352545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89D6F94-70AE-751A-812A-DA479305DFA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663494"/>
              <a:ext cx="6668462" cy="39502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AA7D91B-B476-CABC-1589-36D4BAADB42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2" cy="4038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D59EBED-A132-5396-97D5-366D5B749087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85286" y="1492493"/>
              <a:ext cx="112202" cy="84748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4D56792-2374-6F69-43AD-9AF2CC1FF94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5585" y="1314812"/>
              <a:ext cx="74005" cy="7161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2AE6CA1-6DA4-4F0F-F130-700A994DA61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74580" y="1445488"/>
              <a:ext cx="5744043" cy="1787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3750135-7947-2A20-55CF-4E5F859D2D1E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31818" y="1484735"/>
              <a:ext cx="70425" cy="10026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29C77AA0-A378-5465-DD3C-3E98F8A04358}"/>
                </a:ext>
              </a:extLst>
            </p:cNvPr>
            <p:cNvGrpSpPr/>
            <p:nvPr/>
          </p:nvGrpSpPr>
          <p:grpSpPr>
            <a:xfrm>
              <a:off x="690356" y="1469815"/>
              <a:ext cx="482228" cy="130106"/>
              <a:chOff x="690356" y="1469815"/>
              <a:chExt cx="482228" cy="130106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7D205B1-C99E-296A-D4C2-527C2538A2B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0356" y="1489510"/>
                <a:ext cx="114589" cy="9071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BFEAFD3-2BA2-F720-8CCD-E1B0729C502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1789" y="1489510"/>
                <a:ext cx="114588" cy="9071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439A554-6629-EB67-84FB-05FA01281E8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3222" y="1469815"/>
                <a:ext cx="119362" cy="13010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Panel">
            <a:extLst>
              <a:ext uri="{FF2B5EF4-FFF2-40B4-BE49-F238E27FC236}">
                <a16:creationId xmlns:a16="http://schemas.microsoft.com/office/drawing/2014/main" id="{C8E9C88C-EE80-10C1-47B1-13E1EFAA0CC5}"/>
              </a:ext>
            </a:extLst>
          </p:cNvPr>
          <p:cNvSpPr/>
          <p:nvPr/>
        </p:nvSpPr>
        <p:spPr>
          <a:xfrm>
            <a:off x="1242858" y="1981762"/>
            <a:ext cx="7387781" cy="428269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highlight>
                <a:srgbClr val="156082"/>
              </a:highlight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32B54-1AD5-D8F9-8B3A-42EAE3F89419}"/>
              </a:ext>
            </a:extLst>
          </p:cNvPr>
          <p:cNvSpPr txBox="1"/>
          <p:nvPr/>
        </p:nvSpPr>
        <p:spPr>
          <a:xfrm>
            <a:off x="1638512" y="493287"/>
            <a:ext cx="359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Interactive Movie</a:t>
            </a:r>
            <a:endParaRPr lang="ko-KR" altLang="en-US" sz="3200" dirty="0"/>
          </a:p>
        </p:txBody>
      </p:sp>
      <p:cxnSp>
        <p:nvCxnSpPr>
          <p:cNvPr id="17" name="직선 연결선 2">
            <a:extLst>
              <a:ext uri="{FF2B5EF4-FFF2-40B4-BE49-F238E27FC236}">
                <a16:creationId xmlns:a16="http://schemas.microsoft.com/office/drawing/2014/main" id="{35981604-ED36-4E2D-8715-4B53650A8923}"/>
              </a:ext>
            </a:extLst>
          </p:cNvPr>
          <p:cNvCxnSpPr/>
          <p:nvPr/>
        </p:nvCxnSpPr>
        <p:spPr>
          <a:xfrm>
            <a:off x="1769731" y="1183799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DAECF09-4312-F6A9-C8C7-B1053E00F9E2}"/>
              </a:ext>
            </a:extLst>
          </p:cNvPr>
          <p:cNvGraphicFramePr>
            <a:graphicFrameLocks noGrp="1"/>
          </p:cNvGraphicFramePr>
          <p:nvPr/>
        </p:nvGraphicFramePr>
        <p:xfrm>
          <a:off x="9030496" y="1458411"/>
          <a:ext cx="2547077" cy="41076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153">
                  <a:extLst>
                    <a:ext uri="{9D8B030D-6E8A-4147-A177-3AD203B41FA5}">
                      <a16:colId xmlns:a16="http://schemas.microsoft.com/office/drawing/2014/main" val="284334758"/>
                    </a:ext>
                  </a:extLst>
                </a:gridCol>
                <a:gridCol w="2066924">
                  <a:extLst>
                    <a:ext uri="{9D8B030D-6E8A-4147-A177-3AD203B41FA5}">
                      <a16:colId xmlns:a16="http://schemas.microsoft.com/office/drawing/2014/main" val="2971532057"/>
                    </a:ext>
                  </a:extLst>
                </a:gridCol>
              </a:tblGrid>
              <a:tr h="3216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09920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Click :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영상 선택해서 다음 선택으로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넘어감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091621"/>
                  </a:ext>
                </a:extLst>
              </a:tr>
              <a:tr h="40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Click : B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영상 선택해서 다음 선택으로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넘어감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9096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18399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96572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342633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302932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777967"/>
                  </a:ext>
                </a:extLst>
              </a:tr>
              <a:tr h="3506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404138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29015"/>
                  </a:ext>
                </a:extLst>
              </a:tr>
              <a:tr h="3581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91529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842BCA-99DB-03FB-B2AD-65AA391FA130}"/>
              </a:ext>
            </a:extLst>
          </p:cNvPr>
          <p:cNvSpPr/>
          <p:nvPr/>
        </p:nvSpPr>
        <p:spPr>
          <a:xfrm>
            <a:off x="3148280" y="2181827"/>
            <a:ext cx="3317317" cy="5901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인터랙티브 영화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32C351-B264-03EC-5ED8-8C661BB193A4}"/>
              </a:ext>
            </a:extLst>
          </p:cNvPr>
          <p:cNvSpPr/>
          <p:nvPr/>
        </p:nvSpPr>
        <p:spPr>
          <a:xfrm>
            <a:off x="2590103" y="2809487"/>
            <a:ext cx="4786114" cy="2763323"/>
          </a:xfrm>
          <a:prstGeom prst="rect">
            <a:avLst/>
          </a:prstGeom>
          <a:solidFill>
            <a:schemeClr val="accent1">
              <a:alpha val="5634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5F6226-931D-1FB7-B0DF-CD56165D1B0E}"/>
              </a:ext>
            </a:extLst>
          </p:cNvPr>
          <p:cNvSpPr/>
          <p:nvPr/>
        </p:nvSpPr>
        <p:spPr>
          <a:xfrm>
            <a:off x="1810701" y="3214492"/>
            <a:ext cx="6370318" cy="2512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영상</a:t>
            </a: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3495F733-E1BC-FD5A-079A-900DE905F123}"/>
              </a:ext>
            </a:extLst>
          </p:cNvPr>
          <p:cNvSpPr>
            <a:spLocks/>
          </p:cNvSpPr>
          <p:nvPr/>
        </p:nvSpPr>
        <p:spPr bwMode="auto">
          <a:xfrm>
            <a:off x="5965326" y="5207998"/>
            <a:ext cx="90703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2B42D9-751C-AE70-F425-16721DB15F0B}"/>
              </a:ext>
            </a:extLst>
          </p:cNvPr>
          <p:cNvSpPr/>
          <p:nvPr/>
        </p:nvSpPr>
        <p:spPr>
          <a:xfrm>
            <a:off x="2558682" y="3634538"/>
            <a:ext cx="2232757" cy="14180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영상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C887F-7EF7-D57B-42F1-BF02E9BFA4E1}"/>
              </a:ext>
            </a:extLst>
          </p:cNvPr>
          <p:cNvSpPr/>
          <p:nvPr/>
        </p:nvSpPr>
        <p:spPr>
          <a:xfrm>
            <a:off x="5301882" y="3647238"/>
            <a:ext cx="2232757" cy="14180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영상</a:t>
            </a: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4CA46184-7034-E761-00B6-219CBFF67BCE}"/>
              </a:ext>
            </a:extLst>
          </p:cNvPr>
          <p:cNvSpPr>
            <a:spLocks/>
          </p:cNvSpPr>
          <p:nvPr/>
        </p:nvSpPr>
        <p:spPr bwMode="auto">
          <a:xfrm>
            <a:off x="3260226" y="5207998"/>
            <a:ext cx="90703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E8BFC3D-E976-881B-A374-EAE1B213D1F3}"/>
              </a:ext>
            </a:extLst>
          </p:cNvPr>
          <p:cNvSpPr/>
          <p:nvPr/>
        </p:nvSpPr>
        <p:spPr>
          <a:xfrm>
            <a:off x="3001175" y="5217489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BFADACB-0C8F-8CB1-90B9-41B7719C1397}"/>
              </a:ext>
            </a:extLst>
          </p:cNvPr>
          <p:cNvSpPr/>
          <p:nvPr/>
        </p:nvSpPr>
        <p:spPr>
          <a:xfrm>
            <a:off x="5679535" y="5230355"/>
            <a:ext cx="223926" cy="2035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50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489</TotalTime>
  <Words>686</Words>
  <Application>Microsoft Office PowerPoint</Application>
  <PresentationFormat>와이드스크린</PresentationFormat>
  <Paragraphs>292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Segoe UI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aischool15</dc:creator>
  <cp:lastModifiedBy>aischool15</cp:lastModifiedBy>
  <cp:revision>62</cp:revision>
  <dcterms:created xsi:type="dcterms:W3CDTF">2024-06-12T02:37:23Z</dcterms:created>
  <dcterms:modified xsi:type="dcterms:W3CDTF">2024-06-17T05:52:33Z</dcterms:modified>
</cp:coreProperties>
</file>