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68" r:id="rId3"/>
    <p:sldId id="269" r:id="rId4"/>
    <p:sldId id="270" r:id="rId5"/>
    <p:sldId id="271" r:id="rId6"/>
  </p:sldIdLst>
  <p:sldSz cx="9906000" cy="6858000" type="A4"/>
  <p:notesSz cx="6858000" cy="9144000"/>
  <p:embeddedFontLst>
    <p:embeddedFont>
      <p:font typeface="나눔명조" panose="02020603020101020101" pitchFamily="18" charset="-127"/>
      <p:regular r:id="rId8"/>
      <p:bold r:id="rId9"/>
    </p:embeddedFont>
    <p:embeddedFont>
      <p:font typeface="나눔명조 ExtraBold" panose="02020603020101020101" pitchFamily="18" charset="-127"/>
      <p:bold r:id="rId10"/>
    </p:embeddedFont>
    <p:embeddedFont>
      <p:font typeface="맑은 고딕" panose="020B0503020000020004" pitchFamily="50" charset="-127"/>
      <p:regular r:id="rId11"/>
      <p:bold r:id="rId12"/>
    </p:embeddedFont>
  </p:embeddedFontLst>
  <p:defaultTextStyle>
    <a:defPPr>
      <a:defRPr lang="ko-KR"/>
    </a:defPPr>
    <a:lvl1pPr marL="0" algn="l" defTabSz="107286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36433" algn="l" defTabSz="107286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72866" algn="l" defTabSz="107286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09298" algn="l" defTabSz="107286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45731" algn="l" defTabSz="107286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82164" algn="l" defTabSz="107286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18597" algn="l" defTabSz="107286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755029" algn="l" defTabSz="107286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291462" algn="l" defTabSz="107286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E3E3E"/>
    <a:srgbClr val="686868"/>
    <a:srgbClr val="23CFBF"/>
    <a:srgbClr val="F62291"/>
    <a:srgbClr val="D8268C"/>
    <a:srgbClr val="33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727" autoAdjust="0"/>
  </p:normalViewPr>
  <p:slideViewPr>
    <p:cSldViewPr>
      <p:cViewPr varScale="1">
        <p:scale>
          <a:sx n="79" d="100"/>
          <a:sy n="79" d="100"/>
        </p:scale>
        <p:origin x="108" y="264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25" d="100"/>
          <a:sy n="125" d="100"/>
        </p:scale>
        <p:origin x="-4980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175B8C-DF90-4444-88E4-F1D95D87E965}" type="datetimeFigureOut">
              <a:rPr lang="ko-KR" altLang="en-US" smtClean="0"/>
              <a:pPr/>
              <a:t>2018-11-07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405DAE-064F-4E16-A6EA-40DBFA52F80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68084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72866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36433" algn="l" defTabSz="1072866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72866" algn="l" defTabSz="1072866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609298" algn="l" defTabSz="1072866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145731" algn="l" defTabSz="1072866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682164" algn="l" defTabSz="1072866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218597" algn="l" defTabSz="1072866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755029" algn="l" defTabSz="1072866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291462" algn="l" defTabSz="1072866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364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728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092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457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821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185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7550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2914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C5016-0CE9-49F3-B8D2-461B0C3D6C17}" type="datetime1">
              <a:rPr lang="ko-KR" altLang="en-US" smtClean="0"/>
              <a:pPr/>
              <a:t>2018-11-07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 flipH="1">
            <a:off x="6521450" y="6237313"/>
            <a:ext cx="147741" cy="484163"/>
          </a:xfrm>
          <a:prstGeom prst="rect">
            <a:avLst/>
          </a:prstGeom>
        </p:spPr>
        <p:txBody>
          <a:bodyPr lIns="107287" tIns="53643" rIns="107287" bIns="53643"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00DB6-95EC-49A7-BD4C-E70999BD6845}" type="datetime1">
              <a:rPr lang="ko-KR" altLang="en-US" smtClean="0"/>
              <a:pPr/>
              <a:t>2018-11-07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 flipH="1">
            <a:off x="6521450" y="6237313"/>
            <a:ext cx="147741" cy="484163"/>
          </a:xfrm>
          <a:prstGeom prst="rect">
            <a:avLst/>
          </a:prstGeom>
        </p:spPr>
        <p:txBody>
          <a:bodyPr lIns="107287" tIns="53643" rIns="107287" bIns="53643"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A2795-EB37-4315-A2CE-135DB3937956}" type="datetime1">
              <a:rPr lang="ko-KR" altLang="en-US" smtClean="0"/>
              <a:pPr/>
              <a:t>2018-11-07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 flipH="1">
            <a:off x="6521450" y="6237313"/>
            <a:ext cx="147741" cy="484163"/>
          </a:xfrm>
          <a:prstGeom prst="rect">
            <a:avLst/>
          </a:prstGeom>
        </p:spPr>
        <p:txBody>
          <a:bodyPr lIns="107287" tIns="53643" rIns="107287" bIns="53643"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136240" y="151896"/>
            <a:ext cx="9633520" cy="6517464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8000">
                <a:schemeClr val="bg1"/>
              </a:gs>
            </a:gsLst>
            <a:lin ang="16200000" scaled="1"/>
          </a:gradFill>
          <a:ln>
            <a:noFill/>
          </a:ln>
          <a:effectLst>
            <a:outerShdw blurRad="50800" dist="50800" dir="5400000" algn="t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 userDrawn="1"/>
        </p:nvSpPr>
        <p:spPr>
          <a:xfrm>
            <a:off x="210477" y="207318"/>
            <a:ext cx="106070" cy="10607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innerShdw blurRad="25400" dist="38100" dir="16200000">
              <a:prstClr val="black">
                <a:alpha val="2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9730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B9918-E6BB-432D-A8F8-AC60DB3964CC}" type="datetime1">
              <a:rPr lang="ko-KR" altLang="en-US" smtClean="0"/>
              <a:pPr/>
              <a:t>2018-11-07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 flipH="1">
            <a:off x="6521450" y="6237313"/>
            <a:ext cx="147741" cy="484163"/>
          </a:xfrm>
          <a:prstGeom prst="rect">
            <a:avLst/>
          </a:prstGeom>
        </p:spPr>
        <p:txBody>
          <a:bodyPr lIns="107287" tIns="53643" rIns="107287" bIns="53643"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7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1pPr>
            <a:lvl2pPr marL="53643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10728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6092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1457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68216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21859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75502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2914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C02E3-8D33-4F3D-B7C7-251592AF8EBF}" type="datetime1">
              <a:rPr lang="ko-KR" altLang="en-US" smtClean="0"/>
              <a:pPr/>
              <a:t>2018-11-07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 flipH="1">
            <a:off x="6521450" y="6237313"/>
            <a:ext cx="147741" cy="484163"/>
          </a:xfrm>
          <a:prstGeom prst="rect">
            <a:avLst/>
          </a:prstGeom>
        </p:spPr>
        <p:txBody>
          <a:bodyPr lIns="107287" tIns="53643" rIns="107287" bIns="53643"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3300"/>
            </a:lvl1pPr>
            <a:lvl2pPr>
              <a:defRPr sz="28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3300"/>
            </a:lvl1pPr>
            <a:lvl2pPr>
              <a:defRPr sz="28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FDEAE-93DF-4C5D-B8B3-A56BFDA35506}" type="datetime1">
              <a:rPr lang="ko-KR" altLang="en-US" smtClean="0"/>
              <a:pPr/>
              <a:t>2018-11-07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 flipH="1">
            <a:off x="6521450" y="6237313"/>
            <a:ext cx="147741" cy="484163"/>
          </a:xfrm>
          <a:prstGeom prst="rect">
            <a:avLst/>
          </a:prstGeom>
        </p:spPr>
        <p:txBody>
          <a:bodyPr lIns="107287" tIns="53643" rIns="107287" bIns="53643"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3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36433" indent="0">
              <a:buNone/>
              <a:defRPr sz="2300" b="1"/>
            </a:lvl2pPr>
            <a:lvl3pPr marL="1072866" indent="0">
              <a:buNone/>
              <a:defRPr sz="2100" b="1"/>
            </a:lvl3pPr>
            <a:lvl4pPr marL="1609298" indent="0">
              <a:buNone/>
              <a:defRPr sz="1900" b="1"/>
            </a:lvl4pPr>
            <a:lvl5pPr marL="2145731" indent="0">
              <a:buNone/>
              <a:defRPr sz="1900" b="1"/>
            </a:lvl5pPr>
            <a:lvl6pPr marL="2682164" indent="0">
              <a:buNone/>
              <a:defRPr sz="1900" b="1"/>
            </a:lvl6pPr>
            <a:lvl7pPr marL="3218597" indent="0">
              <a:buNone/>
              <a:defRPr sz="1900" b="1"/>
            </a:lvl7pPr>
            <a:lvl8pPr marL="3755029" indent="0">
              <a:buNone/>
              <a:defRPr sz="1900" b="1"/>
            </a:lvl8pPr>
            <a:lvl9pPr marL="4291462" indent="0">
              <a:buNone/>
              <a:defRPr sz="19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2" y="1535113"/>
            <a:ext cx="4378590" cy="639763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36433" indent="0">
              <a:buNone/>
              <a:defRPr sz="2300" b="1"/>
            </a:lvl2pPr>
            <a:lvl3pPr marL="1072866" indent="0">
              <a:buNone/>
              <a:defRPr sz="2100" b="1"/>
            </a:lvl3pPr>
            <a:lvl4pPr marL="1609298" indent="0">
              <a:buNone/>
              <a:defRPr sz="1900" b="1"/>
            </a:lvl4pPr>
            <a:lvl5pPr marL="2145731" indent="0">
              <a:buNone/>
              <a:defRPr sz="1900" b="1"/>
            </a:lvl5pPr>
            <a:lvl6pPr marL="2682164" indent="0">
              <a:buNone/>
              <a:defRPr sz="1900" b="1"/>
            </a:lvl6pPr>
            <a:lvl7pPr marL="3218597" indent="0">
              <a:buNone/>
              <a:defRPr sz="1900" b="1"/>
            </a:lvl7pPr>
            <a:lvl8pPr marL="3755029" indent="0">
              <a:buNone/>
              <a:defRPr sz="1900" b="1"/>
            </a:lvl8pPr>
            <a:lvl9pPr marL="4291462" indent="0">
              <a:buNone/>
              <a:defRPr sz="19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2" y="2174875"/>
            <a:ext cx="4378590" cy="3951288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1F306-9F63-4D26-9200-67D01FD9E31C}" type="datetime1">
              <a:rPr lang="ko-KR" altLang="en-US" smtClean="0"/>
              <a:pPr/>
              <a:t>2018-11-07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 flipH="1">
            <a:off x="6521450" y="6237313"/>
            <a:ext cx="147741" cy="484163"/>
          </a:xfrm>
          <a:prstGeom prst="rect">
            <a:avLst/>
          </a:prstGeom>
        </p:spPr>
        <p:txBody>
          <a:bodyPr lIns="107287" tIns="53643" rIns="107287" bIns="53643"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8D711-DAEC-41E7-BCCE-97D973D9FCF4}" type="datetime1">
              <a:rPr lang="ko-KR" altLang="en-US" smtClean="0"/>
              <a:pPr/>
              <a:t>2018-11-07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 flipH="1">
            <a:off x="6521450" y="6237313"/>
            <a:ext cx="147741" cy="484163"/>
          </a:xfrm>
          <a:prstGeom prst="rect">
            <a:avLst/>
          </a:prstGeom>
        </p:spPr>
        <p:txBody>
          <a:bodyPr lIns="107287" tIns="53643" rIns="107287" bIns="53643"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DAACD-CB12-4A48-A0F0-7880F7B8F2E4}" type="datetime1">
              <a:rPr lang="ko-KR" altLang="en-US" smtClean="0"/>
              <a:pPr/>
              <a:t>2018-11-07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 flipH="1">
            <a:off x="6521450" y="6237313"/>
            <a:ext cx="147741" cy="484163"/>
          </a:xfrm>
          <a:prstGeom prst="rect">
            <a:avLst/>
          </a:prstGeom>
        </p:spPr>
        <p:txBody>
          <a:bodyPr lIns="107287" tIns="53643" rIns="107287" bIns="53643"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2" y="273049"/>
            <a:ext cx="3259006" cy="1162051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2"/>
            <a:ext cx="5537729" cy="5853113"/>
          </a:xfrm>
        </p:spPr>
        <p:txBody>
          <a:bodyPr/>
          <a:lstStyle>
            <a:lvl1pPr>
              <a:defRPr sz="3800"/>
            </a:lvl1pPr>
            <a:lvl2pPr>
              <a:defRPr sz="3300"/>
            </a:lvl2pPr>
            <a:lvl3pPr>
              <a:defRPr sz="28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2" y="1435102"/>
            <a:ext cx="3259006" cy="4691063"/>
          </a:xfrm>
        </p:spPr>
        <p:txBody>
          <a:bodyPr/>
          <a:lstStyle>
            <a:lvl1pPr marL="0" indent="0">
              <a:buNone/>
              <a:defRPr sz="1600"/>
            </a:lvl1pPr>
            <a:lvl2pPr marL="536433" indent="0">
              <a:buNone/>
              <a:defRPr sz="1400"/>
            </a:lvl2pPr>
            <a:lvl3pPr marL="1072866" indent="0">
              <a:buNone/>
              <a:defRPr sz="1200"/>
            </a:lvl3pPr>
            <a:lvl4pPr marL="1609298" indent="0">
              <a:buNone/>
              <a:defRPr sz="1100"/>
            </a:lvl4pPr>
            <a:lvl5pPr marL="2145731" indent="0">
              <a:buNone/>
              <a:defRPr sz="1100"/>
            </a:lvl5pPr>
            <a:lvl6pPr marL="2682164" indent="0">
              <a:buNone/>
              <a:defRPr sz="1100"/>
            </a:lvl6pPr>
            <a:lvl7pPr marL="3218597" indent="0">
              <a:buNone/>
              <a:defRPr sz="1100"/>
            </a:lvl7pPr>
            <a:lvl8pPr marL="3755029" indent="0">
              <a:buNone/>
              <a:defRPr sz="1100"/>
            </a:lvl8pPr>
            <a:lvl9pPr marL="4291462" indent="0">
              <a:buNone/>
              <a:defRPr sz="1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81914-6B2B-4507-8C3B-681EC42BF714}" type="datetime1">
              <a:rPr lang="ko-KR" altLang="en-US" smtClean="0"/>
              <a:pPr/>
              <a:t>2018-11-07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 flipH="1">
            <a:off x="6521450" y="6237313"/>
            <a:ext cx="147741" cy="484163"/>
          </a:xfrm>
          <a:prstGeom prst="rect">
            <a:avLst/>
          </a:prstGeom>
        </p:spPr>
        <p:txBody>
          <a:bodyPr lIns="107287" tIns="53643" rIns="107287" bIns="53643"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9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800"/>
            </a:lvl1pPr>
            <a:lvl2pPr marL="536433" indent="0">
              <a:buNone/>
              <a:defRPr sz="3300"/>
            </a:lvl2pPr>
            <a:lvl3pPr marL="1072866" indent="0">
              <a:buNone/>
              <a:defRPr sz="2800"/>
            </a:lvl3pPr>
            <a:lvl4pPr marL="1609298" indent="0">
              <a:buNone/>
              <a:defRPr sz="2300"/>
            </a:lvl4pPr>
            <a:lvl5pPr marL="2145731" indent="0">
              <a:buNone/>
              <a:defRPr sz="2300"/>
            </a:lvl5pPr>
            <a:lvl6pPr marL="2682164" indent="0">
              <a:buNone/>
              <a:defRPr sz="2300"/>
            </a:lvl6pPr>
            <a:lvl7pPr marL="3218597" indent="0">
              <a:buNone/>
              <a:defRPr sz="2300"/>
            </a:lvl7pPr>
            <a:lvl8pPr marL="3755029" indent="0">
              <a:buNone/>
              <a:defRPr sz="2300"/>
            </a:lvl8pPr>
            <a:lvl9pPr marL="4291462" indent="0">
              <a:buNone/>
              <a:defRPr sz="23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3"/>
          </a:xfrm>
        </p:spPr>
        <p:txBody>
          <a:bodyPr/>
          <a:lstStyle>
            <a:lvl1pPr marL="0" indent="0">
              <a:buNone/>
              <a:defRPr sz="1600"/>
            </a:lvl1pPr>
            <a:lvl2pPr marL="536433" indent="0">
              <a:buNone/>
              <a:defRPr sz="1400"/>
            </a:lvl2pPr>
            <a:lvl3pPr marL="1072866" indent="0">
              <a:buNone/>
              <a:defRPr sz="1200"/>
            </a:lvl3pPr>
            <a:lvl4pPr marL="1609298" indent="0">
              <a:buNone/>
              <a:defRPr sz="1100"/>
            </a:lvl4pPr>
            <a:lvl5pPr marL="2145731" indent="0">
              <a:buNone/>
              <a:defRPr sz="1100"/>
            </a:lvl5pPr>
            <a:lvl6pPr marL="2682164" indent="0">
              <a:buNone/>
              <a:defRPr sz="1100"/>
            </a:lvl6pPr>
            <a:lvl7pPr marL="3218597" indent="0">
              <a:buNone/>
              <a:defRPr sz="1100"/>
            </a:lvl7pPr>
            <a:lvl8pPr marL="3755029" indent="0">
              <a:buNone/>
              <a:defRPr sz="1100"/>
            </a:lvl8pPr>
            <a:lvl9pPr marL="4291462" indent="0">
              <a:buNone/>
              <a:defRPr sz="1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7CE56-2D8E-4D66-9002-E3AC405EFE2C}" type="datetime1">
              <a:rPr lang="ko-KR" altLang="en-US" smtClean="0"/>
              <a:pPr/>
              <a:t>2018-11-07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 flipH="1">
            <a:off x="6521450" y="6237313"/>
            <a:ext cx="147741" cy="484163"/>
          </a:xfrm>
          <a:prstGeom prst="rect">
            <a:avLst/>
          </a:prstGeom>
        </p:spPr>
        <p:txBody>
          <a:bodyPr lIns="107287" tIns="53643" rIns="107287" bIns="53643"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dot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9"/>
            <a:ext cx="8915400" cy="1143000"/>
          </a:xfrm>
          <a:prstGeom prst="rect">
            <a:avLst/>
          </a:prstGeom>
        </p:spPr>
        <p:txBody>
          <a:bodyPr vert="horz" lIns="107287" tIns="53643" rIns="107287" bIns="53643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107287" tIns="53643" rIns="107287" bIns="53643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107287" tIns="53643" rIns="107287" bIns="53643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  <a:latin typeface="Noto Sans Korean Medium" pitchFamily="34" charset="-127"/>
                <a:ea typeface="Noto Sans Korean Medium" pitchFamily="34" charset="-127"/>
              </a:defRPr>
            </a:lvl1pPr>
          </a:lstStyle>
          <a:p>
            <a:fld id="{47C2A942-B78E-48FC-8EFB-B55B217D18F5}" type="datetime1">
              <a:rPr lang="ko-KR" altLang="en-US" smtClean="0"/>
              <a:pPr/>
              <a:t>2018-11-07</a:t>
            </a:fld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362567" y="-28997"/>
            <a:ext cx="2542540" cy="365125"/>
          </a:xfrm>
          <a:prstGeom prst="rect">
            <a:avLst/>
          </a:prstGeom>
        </p:spPr>
        <p:txBody>
          <a:bodyPr vert="horz" lIns="107287" tIns="53643" rIns="107287" bIns="53643" rtlCol="0" anchor="ctr"/>
          <a:lstStyle>
            <a:lvl1pPr algn="r">
              <a:defRPr sz="1400">
                <a:solidFill>
                  <a:schemeClr val="bg1">
                    <a:lumMod val="85000"/>
                  </a:schemeClr>
                </a:solidFill>
                <a:latin typeface="Noto Sans Korean Medium" pitchFamily="34" charset="-127"/>
                <a:ea typeface="Noto Sans Korean Medium" pitchFamily="34" charset="-127"/>
              </a:defRPr>
            </a:lvl1pPr>
          </a:lstStyle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defTabSz="1072866" rtl="0" eaLnBrk="1" latinLnBrk="1" hangingPunct="1">
        <a:spcBef>
          <a:spcPct val="0"/>
        </a:spcBef>
        <a:buNone/>
        <a:defRPr sz="5200" kern="1200" spc="-176">
          <a:solidFill>
            <a:schemeClr val="tx1"/>
          </a:solidFill>
          <a:latin typeface="Noto Sans Korean Bold" pitchFamily="34" charset="-127"/>
          <a:ea typeface="Noto Sans Korean Bold" pitchFamily="34" charset="-127"/>
          <a:cs typeface="+mj-cs"/>
        </a:defRPr>
      </a:lvl1pPr>
    </p:titleStyle>
    <p:bodyStyle>
      <a:lvl1pPr marL="402325" indent="-402325" algn="l" defTabSz="1072866" rtl="0" eaLnBrk="1" latinLnBrk="1" hangingPunct="1">
        <a:spcBef>
          <a:spcPct val="20000"/>
        </a:spcBef>
        <a:buFont typeface="Arial" pitchFamily="34" charset="0"/>
        <a:buChar char="•"/>
        <a:defRPr sz="3800" kern="1200" spc="-117" baseline="0">
          <a:solidFill>
            <a:schemeClr val="tx1"/>
          </a:solidFill>
          <a:latin typeface="Noto Sans Korean Medium" pitchFamily="34" charset="-127"/>
          <a:ea typeface="Noto Sans Korean Medium" pitchFamily="34" charset="-127"/>
          <a:cs typeface="+mn-cs"/>
        </a:defRPr>
      </a:lvl1pPr>
      <a:lvl2pPr marL="871703" indent="-335270" algn="l" defTabSz="1072866" rtl="0" eaLnBrk="1" latinLnBrk="1" hangingPunct="1">
        <a:spcBef>
          <a:spcPct val="20000"/>
        </a:spcBef>
        <a:buFont typeface="Arial" pitchFamily="34" charset="0"/>
        <a:buChar char="–"/>
        <a:defRPr sz="3300" kern="1200" spc="-117" baseline="0">
          <a:solidFill>
            <a:schemeClr val="tx1"/>
          </a:solidFill>
          <a:latin typeface="Noto Sans Korean Medium" pitchFamily="34" charset="-127"/>
          <a:ea typeface="Noto Sans Korean Medium" pitchFamily="34" charset="-127"/>
          <a:cs typeface="+mn-cs"/>
        </a:defRPr>
      </a:lvl2pPr>
      <a:lvl3pPr marL="1341082" indent="-268216" algn="l" defTabSz="1072866" rtl="0" eaLnBrk="1" latinLnBrk="1" hangingPunct="1">
        <a:spcBef>
          <a:spcPct val="20000"/>
        </a:spcBef>
        <a:buFont typeface="Arial" pitchFamily="34" charset="0"/>
        <a:buChar char="•"/>
        <a:defRPr sz="2800" kern="1200" spc="-117" baseline="0">
          <a:solidFill>
            <a:schemeClr val="tx1"/>
          </a:solidFill>
          <a:latin typeface="Noto Sans Korean Medium" pitchFamily="34" charset="-127"/>
          <a:ea typeface="Noto Sans Korean Medium" pitchFamily="34" charset="-127"/>
          <a:cs typeface="+mn-cs"/>
        </a:defRPr>
      </a:lvl3pPr>
      <a:lvl4pPr marL="1877515" indent="-268216" algn="l" defTabSz="1072866" rtl="0" eaLnBrk="1" latinLnBrk="1" hangingPunct="1">
        <a:spcBef>
          <a:spcPct val="20000"/>
        </a:spcBef>
        <a:buFont typeface="Arial" pitchFamily="34" charset="0"/>
        <a:buChar char="–"/>
        <a:defRPr sz="2300" kern="1200" spc="-117" baseline="0">
          <a:solidFill>
            <a:schemeClr val="tx1"/>
          </a:solidFill>
          <a:latin typeface="Noto Sans Korean Medium" pitchFamily="34" charset="-127"/>
          <a:ea typeface="Noto Sans Korean Medium" pitchFamily="34" charset="-127"/>
          <a:cs typeface="+mn-cs"/>
        </a:defRPr>
      </a:lvl4pPr>
      <a:lvl5pPr marL="2413947" indent="-268216" algn="l" defTabSz="1072866" rtl="0" eaLnBrk="1" latinLnBrk="1" hangingPunct="1">
        <a:spcBef>
          <a:spcPct val="20000"/>
        </a:spcBef>
        <a:buFont typeface="Arial" pitchFamily="34" charset="0"/>
        <a:buChar char="»"/>
        <a:defRPr sz="2300" kern="1200" spc="-117" baseline="0">
          <a:solidFill>
            <a:schemeClr val="tx1"/>
          </a:solidFill>
          <a:latin typeface="Noto Sans Korean Medium" pitchFamily="34" charset="-127"/>
          <a:ea typeface="Noto Sans Korean Medium" pitchFamily="34" charset="-127"/>
          <a:cs typeface="+mn-cs"/>
        </a:defRPr>
      </a:lvl5pPr>
      <a:lvl6pPr marL="2950380" indent="-268216" algn="l" defTabSz="107286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486813" indent="-268216" algn="l" defTabSz="107286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4023246" indent="-268216" algn="l" defTabSz="107286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559678" indent="-268216" algn="l" defTabSz="107286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36433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72866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09298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45731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82164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18597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755029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291462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microsoft.com/office/2007/relationships/hdphoto" Target="../media/hdphoto1.wdp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128464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63500" dist="50800">
              <a:prstClr val="black">
                <a:alpha val="1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90F9D3F9-B2FD-4FF9-AC77-AA88A1FCB54C}"/>
              </a:ext>
            </a:extLst>
          </p:cNvPr>
          <p:cNvGrpSpPr/>
          <p:nvPr/>
        </p:nvGrpSpPr>
        <p:grpSpPr>
          <a:xfrm>
            <a:off x="1568082" y="404664"/>
            <a:ext cx="6769835" cy="5789678"/>
            <a:chOff x="1568082" y="404664"/>
            <a:chExt cx="6769835" cy="5789678"/>
          </a:xfrm>
        </p:grpSpPr>
        <p:grpSp>
          <p:nvGrpSpPr>
            <p:cNvPr id="11" name="그룹 10"/>
            <p:cNvGrpSpPr/>
            <p:nvPr/>
          </p:nvGrpSpPr>
          <p:grpSpPr>
            <a:xfrm>
              <a:off x="1568082" y="404664"/>
              <a:ext cx="6769835" cy="5789678"/>
              <a:chOff x="1568082" y="404664"/>
              <a:chExt cx="6769835" cy="5789678"/>
            </a:xfrm>
          </p:grpSpPr>
          <p:pic>
            <p:nvPicPr>
              <p:cNvPr id="1027" name="Picture 3" descr="C:\Users\madeit-top1\Documents\PPT\[36] Angrymomo_Oriental\먹번짐5.jpg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0" b="100000" l="0" r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0306"/>
              <a:stretch/>
            </p:blipFill>
            <p:spPr bwMode="auto">
              <a:xfrm>
                <a:off x="1568082" y="404664"/>
                <a:ext cx="6769835" cy="578967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4" name="그룹 3"/>
              <p:cNvGrpSpPr/>
              <p:nvPr/>
            </p:nvGrpSpPr>
            <p:grpSpPr>
              <a:xfrm>
                <a:off x="2114681" y="2424765"/>
                <a:ext cx="5669677" cy="1382277"/>
                <a:chOff x="2114681" y="2512466"/>
                <a:chExt cx="5669677" cy="1382277"/>
              </a:xfrm>
            </p:grpSpPr>
            <p:sp>
              <p:nvSpPr>
                <p:cNvPr id="26" name="제목 5"/>
                <p:cNvSpPr txBox="1">
                  <a:spLocks/>
                </p:cNvSpPr>
                <p:nvPr/>
              </p:nvSpPr>
              <p:spPr>
                <a:xfrm>
                  <a:off x="2114681" y="3138658"/>
                  <a:ext cx="5669677" cy="756085"/>
                </a:xfrm>
                <a:prstGeom prst="rect">
                  <a:avLst/>
                </a:prstGeom>
              </p:spPr>
              <p:txBody>
                <a:bodyPr vert="horz" lIns="107287" tIns="53643" rIns="107287" bIns="53643" rtlCol="0" anchor="ctr">
                  <a:noAutofit/>
                </a:bodyPr>
                <a:lstStyle>
                  <a:lvl1pPr algn="ctr" defTabSz="914400" rtl="0" eaLnBrk="1" latinLnBrk="1" hangingPunct="1">
                    <a:spcBef>
                      <a:spcPct val="0"/>
                    </a:spcBef>
                    <a:buNone/>
                    <a:defRPr sz="4400" kern="1200" spc="-150">
                      <a:solidFill>
                        <a:schemeClr val="tx1"/>
                      </a:solidFill>
                      <a:latin typeface="Noto Sans Korean Bold" pitchFamily="34" charset="-127"/>
                      <a:ea typeface="Noto Sans Korean Bold" pitchFamily="34" charset="-127"/>
                      <a:cs typeface="+mj-cs"/>
                    </a:defRPr>
                  </a:lvl1pPr>
                </a:lstStyle>
                <a:p>
                  <a:pPr>
                    <a:lnSpc>
                      <a:spcPct val="150000"/>
                    </a:lnSpc>
                    <a:spcBef>
                      <a:spcPts val="500"/>
                    </a:spcBef>
                  </a:pPr>
                  <a:r>
                    <a:rPr lang="en-US" altLang="ko-KR" sz="4000" spc="-300" dirty="0">
                      <a:solidFill>
                        <a:schemeClr val="accent1"/>
                      </a:solidFill>
                      <a:effectLst>
                        <a:glow rad="101600">
                          <a:schemeClr val="tx1">
                            <a:lumMod val="85000"/>
                            <a:lumOff val="15000"/>
                            <a:alpha val="60000"/>
                          </a:schemeClr>
                        </a:glow>
                      </a:effectLst>
                      <a:latin typeface="나눔명조 ExtraBold" panose="02020603020101020101" pitchFamily="18" charset="-127"/>
                      <a:ea typeface="나눔명조 ExtraBold" panose="02020603020101020101" pitchFamily="18" charset="-127"/>
                    </a:rPr>
                    <a:t>Sol </a:t>
                  </a:r>
                  <a:r>
                    <a:rPr lang="en-US" altLang="ko-KR" sz="4000" spc="-300" dirty="0">
                      <a:solidFill>
                        <a:schemeClr val="accent6">
                          <a:lumMod val="75000"/>
                        </a:schemeClr>
                      </a:solidFill>
                      <a:effectLst>
                        <a:glow rad="101600">
                          <a:schemeClr val="tx1">
                            <a:lumMod val="85000"/>
                            <a:lumOff val="15000"/>
                            <a:alpha val="60000"/>
                          </a:schemeClr>
                        </a:glow>
                      </a:effectLst>
                      <a:latin typeface="나눔명조 ExtraBold" panose="02020603020101020101" pitchFamily="18" charset="-127"/>
                      <a:ea typeface="나눔명조 ExtraBold" panose="02020603020101020101" pitchFamily="18" charset="-127"/>
                    </a:rPr>
                    <a:t>Chan</a:t>
                  </a:r>
                  <a:r>
                    <a:rPr lang="en-US" altLang="ko-KR" sz="4000" spc="-300" dirty="0">
                      <a:gradFill>
                        <a:gsLst>
                          <a:gs pos="0">
                            <a:schemeClr val="bg1"/>
                          </a:gs>
                          <a:gs pos="100000">
                            <a:schemeClr val="bg1"/>
                          </a:gs>
                        </a:gsLst>
                        <a:lin ang="5400000" scaled="0"/>
                      </a:gradFill>
                      <a:effectLst>
                        <a:glow rad="101600">
                          <a:schemeClr val="tx1">
                            <a:lumMod val="85000"/>
                            <a:lumOff val="15000"/>
                            <a:alpha val="60000"/>
                          </a:schemeClr>
                        </a:glow>
                      </a:effectLst>
                      <a:latin typeface="나눔명조 ExtraBold" panose="02020603020101020101" pitchFamily="18" charset="-127"/>
                      <a:ea typeface="나눔명조 ExtraBold" panose="02020603020101020101" pitchFamily="18" charset="-127"/>
                    </a:rPr>
                    <a:t> Cafe</a:t>
                  </a:r>
                  <a:endParaRPr lang="ko-KR" altLang="en-US" sz="4000" spc="-300" dirty="0">
                    <a:gradFill>
                      <a:gsLst>
                        <a:gs pos="0">
                          <a:schemeClr val="bg1"/>
                        </a:gs>
                        <a:gs pos="100000">
                          <a:schemeClr val="bg1"/>
                        </a:gs>
                      </a:gsLst>
                      <a:lin ang="5400000" scaled="0"/>
                    </a:gradFill>
                    <a:effectLst>
                      <a:glow rad="101600">
                        <a:schemeClr val="tx1">
                          <a:lumMod val="85000"/>
                          <a:lumOff val="15000"/>
                          <a:alpha val="60000"/>
                        </a:schemeClr>
                      </a:glow>
                    </a:effectLst>
                    <a:latin typeface="나눔명조 ExtraBold" panose="02020603020101020101" pitchFamily="18" charset="-127"/>
                    <a:ea typeface="나눔명조 ExtraBold" panose="02020603020101020101" pitchFamily="18" charset="-127"/>
                  </a:endParaRPr>
                </a:p>
              </p:txBody>
            </p:sp>
            <p:sp>
              <p:nvSpPr>
                <p:cNvPr id="7" name="직사각형 6"/>
                <p:cNvSpPr/>
                <p:nvPr/>
              </p:nvSpPr>
              <p:spPr>
                <a:xfrm>
                  <a:off x="4077806" y="2512466"/>
                  <a:ext cx="1515608" cy="73584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lvl="0">
                    <a:lnSpc>
                      <a:spcPct val="150000"/>
                    </a:lnSpc>
                    <a:spcBef>
                      <a:spcPts val="500"/>
                    </a:spcBef>
                  </a:pPr>
                  <a:r>
                    <a:rPr lang="en-US" altLang="ko-KR" sz="2400" spc="-300" dirty="0">
                      <a:gradFill>
                        <a:gsLst>
                          <a:gs pos="0">
                            <a:prstClr val="white"/>
                          </a:gs>
                          <a:gs pos="100000">
                            <a:prstClr val="white"/>
                          </a:gs>
                        </a:gsLst>
                        <a:lin ang="5400000" scaled="0"/>
                      </a:gradFill>
                      <a:effectLst>
                        <a:glow rad="101600">
                          <a:schemeClr val="tx1">
                            <a:lumMod val="85000"/>
                            <a:lumOff val="15000"/>
                            <a:alpha val="60000"/>
                          </a:schemeClr>
                        </a:glow>
                      </a:effectLst>
                      <a:latin typeface="나눔명조" panose="02020603020101020101" pitchFamily="18" charset="-127"/>
                      <a:ea typeface="나눔명조" panose="02020603020101020101" pitchFamily="18" charset="-127"/>
                    </a:rPr>
                    <a:t>Linux</a:t>
                  </a:r>
                  <a:r>
                    <a:rPr lang="en-US" altLang="ko-KR" sz="3200" spc="-300" dirty="0">
                      <a:gradFill>
                        <a:gsLst>
                          <a:gs pos="0">
                            <a:prstClr val="white"/>
                          </a:gs>
                          <a:gs pos="100000">
                            <a:prstClr val="white"/>
                          </a:gs>
                        </a:gsLst>
                        <a:lin ang="5400000" scaled="0"/>
                      </a:gradFill>
                      <a:effectLst>
                        <a:glow rad="101600">
                          <a:schemeClr val="tx1">
                            <a:lumMod val="85000"/>
                            <a:lumOff val="15000"/>
                            <a:alpha val="60000"/>
                          </a:schemeClr>
                        </a:glow>
                      </a:effectLst>
                      <a:latin typeface="나눔명조" panose="02020603020101020101" pitchFamily="18" charset="-127"/>
                      <a:ea typeface="나눔명조" panose="02020603020101020101" pitchFamily="18" charset="-127"/>
                    </a:rPr>
                    <a:t> </a:t>
                  </a:r>
                  <a:r>
                    <a:rPr lang="en-US" altLang="ko-KR" sz="2400" spc="-300" dirty="0">
                      <a:gradFill>
                        <a:gsLst>
                          <a:gs pos="0">
                            <a:prstClr val="white"/>
                          </a:gs>
                          <a:gs pos="100000">
                            <a:prstClr val="white"/>
                          </a:gs>
                        </a:gsLst>
                        <a:lin ang="5400000" scaled="0"/>
                      </a:gradFill>
                      <a:effectLst>
                        <a:glow rad="101600">
                          <a:schemeClr val="tx1">
                            <a:lumMod val="85000"/>
                            <a:lumOff val="15000"/>
                            <a:alpha val="60000"/>
                          </a:schemeClr>
                        </a:glow>
                      </a:effectLst>
                      <a:latin typeface="나눔명조" panose="02020603020101020101" pitchFamily="18" charset="-127"/>
                      <a:ea typeface="나눔명조" panose="02020603020101020101" pitchFamily="18" charset="-127"/>
                    </a:rPr>
                    <a:t>project</a:t>
                  </a:r>
                  <a:endParaRPr lang="en-US" altLang="ko-KR" sz="3200" spc="-300" dirty="0">
                    <a:gradFill>
                      <a:gsLst>
                        <a:gs pos="0">
                          <a:prstClr val="white"/>
                        </a:gs>
                        <a:gs pos="100000">
                          <a:prstClr val="white"/>
                        </a:gs>
                      </a:gsLst>
                      <a:lin ang="5400000" scaled="0"/>
                    </a:gradFill>
                    <a:effectLst>
                      <a:glow rad="101600">
                        <a:schemeClr val="tx1">
                          <a:lumMod val="85000"/>
                          <a:lumOff val="15000"/>
                          <a:alpha val="60000"/>
                        </a:schemeClr>
                      </a:glow>
                    </a:effectLst>
                    <a:latin typeface="나눔명조" panose="02020603020101020101" pitchFamily="18" charset="-127"/>
                    <a:ea typeface="나눔명조" panose="02020603020101020101" pitchFamily="18" charset="-127"/>
                  </a:endParaRPr>
                </a:p>
              </p:txBody>
            </p:sp>
          </p:grpSp>
          <p:grpSp>
            <p:nvGrpSpPr>
              <p:cNvPr id="8" name="그룹 7"/>
              <p:cNvGrpSpPr/>
              <p:nvPr/>
            </p:nvGrpSpPr>
            <p:grpSpPr>
              <a:xfrm>
                <a:off x="2020226" y="4069060"/>
                <a:ext cx="5865547" cy="72008"/>
                <a:chOff x="2597289" y="4069060"/>
                <a:chExt cx="5865547" cy="72008"/>
              </a:xfrm>
            </p:grpSpPr>
            <p:sp>
              <p:nvSpPr>
                <p:cNvPr id="6" name="직사각형 5"/>
                <p:cNvSpPr/>
                <p:nvPr/>
              </p:nvSpPr>
              <p:spPr>
                <a:xfrm>
                  <a:off x="2597289" y="4069060"/>
                  <a:ext cx="1471605" cy="72008"/>
                </a:xfrm>
                <a:prstGeom prst="rect">
                  <a:avLst/>
                </a:pr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" name="직사각형 18"/>
                <p:cNvSpPr/>
                <p:nvPr/>
              </p:nvSpPr>
              <p:spPr>
                <a:xfrm>
                  <a:off x="4061936" y="4069060"/>
                  <a:ext cx="1471605" cy="72008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" name="직사각형 19"/>
                <p:cNvSpPr/>
                <p:nvPr/>
              </p:nvSpPr>
              <p:spPr>
                <a:xfrm>
                  <a:off x="5526583" y="4069060"/>
                  <a:ext cx="1471605" cy="72008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" name="직사각형 20"/>
                <p:cNvSpPr/>
                <p:nvPr/>
              </p:nvSpPr>
              <p:spPr>
                <a:xfrm>
                  <a:off x="6991231" y="4069060"/>
                  <a:ext cx="1471605" cy="72008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18" name="제목 5"/>
            <p:cNvSpPr txBox="1">
              <a:spLocks/>
            </p:cNvSpPr>
            <p:nvPr/>
          </p:nvSpPr>
          <p:spPr>
            <a:xfrm>
              <a:off x="3654976" y="4292765"/>
              <a:ext cx="2361269" cy="764835"/>
            </a:xfrm>
            <a:prstGeom prst="rect">
              <a:avLst/>
            </a:prstGeom>
          </p:spPr>
          <p:txBody>
            <a:bodyPr vert="horz" lIns="107287" tIns="53643" rIns="107287" bIns="53643" rtlCol="0" anchor="ctr">
              <a:no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 spc="-150">
                  <a:solidFill>
                    <a:schemeClr val="tx1"/>
                  </a:solidFill>
                  <a:latin typeface="Noto Sans Korean Bold" pitchFamily="34" charset="-127"/>
                  <a:ea typeface="Noto Sans Korean Bold" pitchFamily="34" charset="-127"/>
                  <a:cs typeface="+mj-cs"/>
                </a:defRPr>
              </a:lvl1pPr>
            </a:lstStyle>
            <a:p>
              <a:pPr>
                <a:spcBef>
                  <a:spcPts val="500"/>
                </a:spcBef>
              </a:pPr>
              <a:r>
                <a:rPr lang="en-US" altLang="ko-KR" sz="1600" spc="0" dirty="0">
                  <a:solidFill>
                    <a:schemeClr val="bg1"/>
                  </a:solidFill>
                  <a:latin typeface="나눔명조 ExtraBold" panose="02020603020101020101" pitchFamily="18" charset="-127"/>
                  <a:ea typeface="나눔명조 ExtraBold" panose="02020603020101020101" pitchFamily="18" charset="-127"/>
                  <a:cs typeface="+mn-cs"/>
                </a:rPr>
                <a:t>20171496 </a:t>
              </a:r>
              <a:r>
                <a:rPr lang="ko-KR" altLang="en-US" sz="1600" spc="0" dirty="0" err="1">
                  <a:solidFill>
                    <a:schemeClr val="bg1"/>
                  </a:solidFill>
                  <a:latin typeface="나눔명조 ExtraBold" panose="02020603020101020101" pitchFamily="18" charset="-127"/>
                  <a:ea typeface="나눔명조 ExtraBold" panose="02020603020101020101" pitchFamily="18" charset="-127"/>
                  <a:cs typeface="+mn-cs"/>
                </a:rPr>
                <a:t>안은</a:t>
              </a:r>
              <a:r>
                <a:rPr lang="ko-KR" altLang="en-US" sz="1600" spc="0" dirty="0" err="1">
                  <a:solidFill>
                    <a:schemeClr val="accent1"/>
                  </a:solidFill>
                  <a:latin typeface="나눔명조 ExtraBold" panose="02020603020101020101" pitchFamily="18" charset="-127"/>
                  <a:ea typeface="나눔명조 ExtraBold" panose="02020603020101020101" pitchFamily="18" charset="-127"/>
                  <a:cs typeface="+mn-cs"/>
                </a:rPr>
                <a:t>솔</a:t>
              </a:r>
              <a:endParaRPr lang="en-US" altLang="ko-KR" sz="1600" spc="0" dirty="0">
                <a:solidFill>
                  <a:schemeClr val="accent1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  <a:cs typeface="+mn-cs"/>
              </a:endParaRPr>
            </a:p>
            <a:p>
              <a:pPr>
                <a:spcBef>
                  <a:spcPts val="500"/>
                </a:spcBef>
              </a:pPr>
              <a:r>
                <a:rPr lang="en-US" altLang="ko-KR" sz="1600" spc="0" dirty="0">
                  <a:solidFill>
                    <a:schemeClr val="bg1"/>
                  </a:solidFill>
                  <a:latin typeface="나눔명조 ExtraBold" panose="02020603020101020101" pitchFamily="18" charset="-127"/>
                  <a:ea typeface="나눔명조 ExtraBold" panose="02020603020101020101" pitchFamily="18" charset="-127"/>
                  <a:cs typeface="+mn-cs"/>
                </a:rPr>
                <a:t>20171499 </a:t>
              </a:r>
              <a:r>
                <a:rPr lang="ko-KR" altLang="en-US" sz="1600" spc="0" dirty="0">
                  <a:solidFill>
                    <a:schemeClr val="bg1"/>
                  </a:solidFill>
                  <a:latin typeface="나눔명조 ExtraBold" panose="02020603020101020101" pitchFamily="18" charset="-127"/>
                  <a:ea typeface="나눔명조 ExtraBold" panose="02020603020101020101" pitchFamily="18" charset="-127"/>
                  <a:cs typeface="+mn-cs"/>
                </a:rPr>
                <a:t>이성</a:t>
              </a:r>
              <a:r>
                <a:rPr lang="ko-KR" altLang="en-US" sz="1600" spc="0" dirty="0">
                  <a:solidFill>
                    <a:schemeClr val="accent6">
                      <a:lumMod val="90000"/>
                    </a:schemeClr>
                  </a:solidFill>
                  <a:latin typeface="나눔명조 ExtraBold" panose="02020603020101020101" pitchFamily="18" charset="-127"/>
                  <a:ea typeface="나눔명조 ExtraBold" panose="02020603020101020101" pitchFamily="18" charset="-127"/>
                  <a:cs typeface="+mn-cs"/>
                </a:rPr>
                <a:t>찬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제목 5"/>
          <p:cNvSpPr txBox="1">
            <a:spLocks/>
          </p:cNvSpPr>
          <p:nvPr/>
        </p:nvSpPr>
        <p:spPr>
          <a:xfrm>
            <a:off x="531376" y="1176656"/>
            <a:ext cx="1800200" cy="2160240"/>
          </a:xfrm>
          <a:prstGeom prst="rect">
            <a:avLst/>
          </a:prstGeom>
        </p:spPr>
        <p:txBody>
          <a:bodyPr vert="horz" lIns="107287" tIns="53643" rIns="107287" bIns="53643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l">
              <a:lnSpc>
                <a:spcPct val="200000"/>
              </a:lnSpc>
              <a:spcBef>
                <a:spcPts val="500"/>
              </a:spcBef>
            </a:pPr>
            <a:r>
              <a:rPr lang="ko-KR" altLang="en-US" sz="16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atin typeface="나눔명조 ExtraBold" panose="02020603020101020101" pitchFamily="18" charset="-127"/>
                <a:ea typeface="나눔명조 ExtraBold" panose="02020603020101020101" pitchFamily="18" charset="-127"/>
                <a:cs typeface="+mn-cs"/>
              </a:rPr>
              <a:t>기능 설명</a:t>
            </a:r>
            <a:endParaRPr lang="en-US" altLang="ko-KR" sz="1600" dirty="0">
              <a:gradFill flip="none" rotWithShape="1">
                <a:gsLst>
                  <a:gs pos="0">
                    <a:prstClr val="black">
                      <a:lumMod val="75000"/>
                      <a:lumOff val="25000"/>
                      <a:shade val="30000"/>
                      <a:satMod val="115000"/>
                    </a:prstClr>
                  </a:gs>
                  <a:gs pos="50000">
                    <a:prstClr val="black">
                      <a:lumMod val="75000"/>
                      <a:lumOff val="25000"/>
                      <a:shade val="67500"/>
                      <a:satMod val="115000"/>
                    </a:prstClr>
                  </a:gs>
                  <a:gs pos="100000">
                    <a:prstClr val="black">
                      <a:lumMod val="75000"/>
                      <a:lumOff val="25000"/>
                      <a:shade val="100000"/>
                      <a:satMod val="115000"/>
                    </a:prstClr>
                  </a:gs>
                </a:gsLst>
                <a:path path="circle">
                  <a:fillToRect l="50000" t="50000" r="50000" b="50000"/>
                </a:path>
                <a:tileRect/>
              </a:gradFill>
              <a:latin typeface="나눔명조 ExtraBold" panose="02020603020101020101" pitchFamily="18" charset="-127"/>
              <a:ea typeface="나눔명조 ExtraBold" panose="02020603020101020101" pitchFamily="18" charset="-127"/>
              <a:cs typeface="+mn-cs"/>
            </a:endParaRPr>
          </a:p>
          <a:p>
            <a:pPr algn="l">
              <a:lnSpc>
                <a:spcPct val="200000"/>
              </a:lnSpc>
              <a:spcBef>
                <a:spcPts val="500"/>
              </a:spcBef>
            </a:pPr>
            <a:r>
              <a:rPr lang="ko-KR" altLang="en-US" sz="16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프로그램 흐름도</a:t>
            </a:r>
            <a:endParaRPr lang="en-US" altLang="ko-KR" sz="1600" dirty="0">
              <a:gradFill flip="none" rotWithShape="1">
                <a:gsLst>
                  <a:gs pos="0">
                    <a:prstClr val="black">
                      <a:lumMod val="75000"/>
                      <a:lumOff val="25000"/>
                      <a:shade val="30000"/>
                      <a:satMod val="115000"/>
                    </a:prstClr>
                  </a:gs>
                  <a:gs pos="50000">
                    <a:prstClr val="black">
                      <a:lumMod val="75000"/>
                      <a:lumOff val="25000"/>
                      <a:shade val="67500"/>
                      <a:satMod val="115000"/>
                    </a:prstClr>
                  </a:gs>
                  <a:gs pos="100000">
                    <a:prstClr val="black">
                      <a:lumMod val="75000"/>
                      <a:lumOff val="25000"/>
                      <a:shade val="100000"/>
                      <a:satMod val="115000"/>
                    </a:prstClr>
                  </a:gs>
                </a:gsLst>
                <a:path path="circle">
                  <a:fillToRect l="50000" t="50000" r="50000" b="50000"/>
                </a:path>
                <a:tileRect/>
              </a:gradFill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  <a:p>
            <a:pPr algn="l">
              <a:lnSpc>
                <a:spcPct val="200000"/>
              </a:lnSpc>
              <a:spcBef>
                <a:spcPts val="500"/>
              </a:spcBef>
            </a:pPr>
            <a:r>
              <a:rPr lang="ko-KR" altLang="en-US" sz="16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atin typeface="나눔명조 ExtraBold" panose="02020603020101020101" pitchFamily="18" charset="-127"/>
                <a:ea typeface="나눔명조 ExtraBold" panose="02020603020101020101" pitchFamily="18" charset="-127"/>
                <a:cs typeface="+mn-cs"/>
              </a:rPr>
              <a:t>코드 소개</a:t>
            </a:r>
            <a:endParaRPr lang="en-US" altLang="ko-KR" sz="1600" dirty="0">
              <a:gradFill flip="none" rotWithShape="1">
                <a:gsLst>
                  <a:gs pos="0">
                    <a:prstClr val="black">
                      <a:lumMod val="75000"/>
                      <a:lumOff val="25000"/>
                      <a:shade val="30000"/>
                      <a:satMod val="115000"/>
                    </a:prstClr>
                  </a:gs>
                  <a:gs pos="50000">
                    <a:prstClr val="black">
                      <a:lumMod val="75000"/>
                      <a:lumOff val="25000"/>
                      <a:shade val="67500"/>
                      <a:satMod val="115000"/>
                    </a:prstClr>
                  </a:gs>
                  <a:gs pos="100000">
                    <a:prstClr val="black">
                      <a:lumMod val="75000"/>
                      <a:lumOff val="25000"/>
                      <a:shade val="100000"/>
                      <a:satMod val="115000"/>
                    </a:prstClr>
                  </a:gs>
                </a:gsLst>
                <a:path path="circle">
                  <a:fillToRect l="50000" t="50000" r="50000" b="50000"/>
                </a:path>
                <a:tileRect/>
              </a:gradFill>
              <a:latin typeface="나눔명조 ExtraBold" panose="02020603020101020101" pitchFamily="18" charset="-127"/>
              <a:ea typeface="나눔명조 ExtraBold" panose="02020603020101020101" pitchFamily="18" charset="-127"/>
              <a:cs typeface="+mn-cs"/>
            </a:endParaRPr>
          </a:p>
          <a:p>
            <a:pPr algn="l">
              <a:lnSpc>
                <a:spcPct val="200000"/>
              </a:lnSpc>
              <a:spcBef>
                <a:spcPts val="500"/>
              </a:spcBef>
            </a:pPr>
            <a:endParaRPr lang="ko-KR" altLang="en-US" sz="1600" dirty="0">
              <a:gradFill flip="none" rotWithShape="1">
                <a:gsLst>
                  <a:gs pos="0">
                    <a:prstClr val="black">
                      <a:lumMod val="75000"/>
                      <a:lumOff val="25000"/>
                      <a:shade val="30000"/>
                      <a:satMod val="115000"/>
                    </a:prstClr>
                  </a:gs>
                  <a:gs pos="50000">
                    <a:prstClr val="black">
                      <a:lumMod val="75000"/>
                      <a:lumOff val="25000"/>
                      <a:shade val="67500"/>
                      <a:satMod val="115000"/>
                    </a:prstClr>
                  </a:gs>
                  <a:gs pos="100000">
                    <a:prstClr val="black">
                      <a:lumMod val="75000"/>
                      <a:lumOff val="25000"/>
                      <a:shade val="100000"/>
                      <a:satMod val="115000"/>
                    </a:prstClr>
                  </a:gs>
                </a:gsLst>
                <a:path path="circle">
                  <a:fillToRect l="50000" t="50000" r="50000" b="50000"/>
                </a:path>
                <a:tileRect/>
              </a:gradFill>
              <a:latin typeface="나눔명조 ExtraBold" panose="02020603020101020101" pitchFamily="18" charset="-127"/>
              <a:ea typeface="나눔명조 ExtraBold" panose="02020603020101020101" pitchFamily="18" charset="-127"/>
              <a:cs typeface="+mn-cs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0"/>
            <a:ext cx="128464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63500" dist="50800">
              <a:prstClr val="black">
                <a:alpha val="1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" name="그룹 14"/>
          <p:cNvGrpSpPr/>
          <p:nvPr/>
        </p:nvGrpSpPr>
        <p:grpSpPr>
          <a:xfrm>
            <a:off x="353814" y="364398"/>
            <a:ext cx="2218471" cy="103865"/>
            <a:chOff x="2597289" y="4069060"/>
            <a:chExt cx="5865547" cy="72008"/>
          </a:xfrm>
        </p:grpSpPr>
        <p:sp>
          <p:nvSpPr>
            <p:cNvPr id="16" name="직사각형 15"/>
            <p:cNvSpPr/>
            <p:nvPr/>
          </p:nvSpPr>
          <p:spPr>
            <a:xfrm>
              <a:off x="2597289" y="4069060"/>
              <a:ext cx="1471605" cy="7200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4061936" y="4069060"/>
              <a:ext cx="1471605" cy="7200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5526583" y="4069060"/>
              <a:ext cx="1471605" cy="7200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6991231" y="4069060"/>
              <a:ext cx="1471605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353814" y="440899"/>
            <a:ext cx="2218471" cy="577482"/>
            <a:chOff x="2597289" y="4069060"/>
            <a:chExt cx="5865547" cy="72008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28" name="직사각형 27"/>
            <p:cNvSpPr/>
            <p:nvPr/>
          </p:nvSpPr>
          <p:spPr>
            <a:xfrm>
              <a:off x="2597289" y="4069060"/>
              <a:ext cx="1471605" cy="7200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4061936" y="4069060"/>
              <a:ext cx="1471605" cy="7200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5526583" y="4069060"/>
              <a:ext cx="1471605" cy="7200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6991231" y="4069060"/>
              <a:ext cx="1471605" cy="7200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4" name="직사각형 23"/>
          <p:cNvSpPr/>
          <p:nvPr/>
        </p:nvSpPr>
        <p:spPr>
          <a:xfrm>
            <a:off x="431170" y="363009"/>
            <a:ext cx="981788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spcBef>
                <a:spcPts val="500"/>
              </a:spcBef>
            </a:pPr>
            <a:r>
              <a:rPr lang="ko-KR" altLang="en-US" sz="2800" spc="-300" dirty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effectLst>
                  <a:glow rad="101600">
                    <a:schemeClr val="tx1">
                      <a:lumMod val="85000"/>
                      <a:lumOff val="15000"/>
                      <a:alpha val="60000"/>
                    </a:schemeClr>
                  </a:glow>
                </a:effectLst>
                <a:latin typeface="나눔명조" panose="02020603020101020101" pitchFamily="18" charset="-127"/>
                <a:ea typeface="나눔명조" panose="02020603020101020101" pitchFamily="18" charset="-127"/>
              </a:rPr>
              <a:t>목차</a:t>
            </a:r>
            <a:endParaRPr lang="en-US" altLang="ko-KR" sz="2800" spc="-3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  <a:effectLst>
                <a:glow rad="101600">
                  <a:schemeClr val="tx1">
                    <a:lumMod val="85000"/>
                    <a:lumOff val="15000"/>
                    <a:alpha val="60000"/>
                  </a:schemeClr>
                </a:glow>
              </a:effectLst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394852" y="1355970"/>
            <a:ext cx="113611" cy="1371541"/>
            <a:chOff x="543534" y="2605585"/>
            <a:chExt cx="105965" cy="1188789"/>
          </a:xfrm>
        </p:grpSpPr>
        <p:sp>
          <p:nvSpPr>
            <p:cNvPr id="33" name="직사각형 32"/>
            <p:cNvSpPr/>
            <p:nvPr/>
          </p:nvSpPr>
          <p:spPr>
            <a:xfrm rot="5400000">
              <a:off x="483662" y="2665457"/>
              <a:ext cx="225709" cy="105965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/>
            <p:cNvSpPr/>
            <p:nvPr/>
          </p:nvSpPr>
          <p:spPr>
            <a:xfrm rot="5400000">
              <a:off x="483662" y="3146997"/>
              <a:ext cx="225709" cy="10596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/>
            <p:cNvSpPr/>
            <p:nvPr/>
          </p:nvSpPr>
          <p:spPr>
            <a:xfrm rot="5400000">
              <a:off x="483662" y="3628537"/>
              <a:ext cx="225709" cy="10596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8265200" y="116632"/>
            <a:ext cx="1454338" cy="1243775"/>
            <a:chOff x="6810862" y="466853"/>
            <a:chExt cx="1454338" cy="1243775"/>
          </a:xfrm>
        </p:grpSpPr>
        <p:pic>
          <p:nvPicPr>
            <p:cNvPr id="38" name="Picture 3" descr="C:\Users\madeit-top1\Documents\PPT\[36] Angrymomo_Oriental\먹번짐5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0306"/>
            <a:stretch/>
          </p:blipFill>
          <p:spPr bwMode="auto">
            <a:xfrm>
              <a:off x="6810862" y="466853"/>
              <a:ext cx="1454338" cy="12437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5" name="제목 5"/>
            <p:cNvSpPr txBox="1">
              <a:spLocks/>
            </p:cNvSpPr>
            <p:nvPr/>
          </p:nvSpPr>
          <p:spPr>
            <a:xfrm>
              <a:off x="6867453" y="992586"/>
              <a:ext cx="1339795" cy="178670"/>
            </a:xfrm>
            <a:prstGeom prst="rect">
              <a:avLst/>
            </a:prstGeom>
          </p:spPr>
          <p:txBody>
            <a:bodyPr vert="horz" lIns="107287" tIns="53643" rIns="107287" bIns="53643" rtlCol="0" anchor="ctr">
              <a:no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 spc="-150">
                  <a:solidFill>
                    <a:schemeClr val="tx1"/>
                  </a:solidFill>
                  <a:latin typeface="Noto Sans Korean Bold" pitchFamily="34" charset="-127"/>
                  <a:ea typeface="Noto Sans Korean Bold" pitchFamily="34" charset="-127"/>
                  <a:cs typeface="+mj-cs"/>
                </a:defRPr>
              </a:lvl1pPr>
            </a:lstStyle>
            <a:p>
              <a:pPr>
                <a:lnSpc>
                  <a:spcPct val="150000"/>
                </a:lnSpc>
                <a:spcBef>
                  <a:spcPts val="500"/>
                </a:spcBef>
              </a:pPr>
              <a:r>
                <a:rPr lang="en-US" altLang="ko-KR" sz="1050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0"/>
                  </a:gradFill>
                  <a:effectLst>
                    <a:glow rad="101600">
                      <a:schemeClr val="tx1">
                        <a:lumMod val="85000"/>
                        <a:lumOff val="15000"/>
                        <a:alpha val="60000"/>
                      </a:schemeClr>
                    </a:glow>
                  </a:effectLst>
                  <a:latin typeface="나눔명조 ExtraBold" panose="02020603020101020101" pitchFamily="18" charset="-127"/>
                  <a:ea typeface="나눔명조 ExtraBold" panose="02020603020101020101" pitchFamily="18" charset="-127"/>
                </a:rPr>
                <a:t>SOLCHAN  CAFE</a:t>
              </a:r>
              <a:endParaRPr lang="ko-KR" altLang="en-US" sz="105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effectLst>
                  <a:glow rad="101600">
                    <a:schemeClr val="tx1">
                      <a:lumMod val="85000"/>
                      <a:lumOff val="15000"/>
                      <a:alpha val="60000"/>
                    </a:schemeClr>
                  </a:glow>
                </a:effectLst>
                <a:latin typeface="나눔명조 ExtraBold" panose="02020603020101020101" pitchFamily="18" charset="-127"/>
                <a:ea typeface="나눔명조 ExtraBold" panose="02020603020101020101" pitchFamily="18" charset="-127"/>
              </a:endParaRPr>
            </a:p>
          </p:txBody>
        </p:sp>
        <p:grpSp>
          <p:nvGrpSpPr>
            <p:cNvPr id="40" name="그룹 39"/>
            <p:cNvGrpSpPr/>
            <p:nvPr/>
          </p:nvGrpSpPr>
          <p:grpSpPr>
            <a:xfrm>
              <a:off x="6965270" y="1268760"/>
              <a:ext cx="1145522" cy="33161"/>
              <a:chOff x="2597289" y="4069060"/>
              <a:chExt cx="5865547" cy="72008"/>
            </a:xfrm>
          </p:grpSpPr>
          <p:sp>
            <p:nvSpPr>
              <p:cNvPr id="41" name="직사각형 40"/>
              <p:cNvSpPr/>
              <p:nvPr/>
            </p:nvSpPr>
            <p:spPr>
              <a:xfrm>
                <a:off x="2597289" y="4069060"/>
                <a:ext cx="1471605" cy="7200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spc="-150"/>
              </a:p>
            </p:txBody>
          </p:sp>
          <p:sp>
            <p:nvSpPr>
              <p:cNvPr id="42" name="직사각형 41"/>
              <p:cNvSpPr/>
              <p:nvPr/>
            </p:nvSpPr>
            <p:spPr>
              <a:xfrm>
                <a:off x="4061936" y="4069060"/>
                <a:ext cx="1471605" cy="72008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spc="-150"/>
              </a:p>
            </p:txBody>
          </p:sp>
          <p:sp>
            <p:nvSpPr>
              <p:cNvPr id="43" name="직사각형 42"/>
              <p:cNvSpPr/>
              <p:nvPr/>
            </p:nvSpPr>
            <p:spPr>
              <a:xfrm>
                <a:off x="5526583" y="4069060"/>
                <a:ext cx="1471605" cy="72008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spc="-150"/>
              </a:p>
            </p:txBody>
          </p:sp>
          <p:sp>
            <p:nvSpPr>
              <p:cNvPr id="44" name="직사각형 43"/>
              <p:cNvSpPr/>
              <p:nvPr/>
            </p:nvSpPr>
            <p:spPr>
              <a:xfrm>
                <a:off x="6991231" y="4069060"/>
                <a:ext cx="1471605" cy="72008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spc="-150"/>
              </a:p>
            </p:txBody>
          </p:sp>
        </p:grpSp>
      </p:grpSp>
      <p:sp>
        <p:nvSpPr>
          <p:cNvPr id="32" name="순서도: 문서 31">
            <a:extLst>
              <a:ext uri="{FF2B5EF4-FFF2-40B4-BE49-F238E27FC236}">
                <a16:creationId xmlns:a16="http://schemas.microsoft.com/office/drawing/2014/main" id="{3B7767DD-008B-474B-B805-2CA611BFC16B}"/>
              </a:ext>
            </a:extLst>
          </p:cNvPr>
          <p:cNvSpPr/>
          <p:nvPr/>
        </p:nvSpPr>
        <p:spPr>
          <a:xfrm>
            <a:off x="6305141" y="1491074"/>
            <a:ext cx="2878677" cy="4887883"/>
          </a:xfrm>
          <a:prstGeom prst="flowChartDocumen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순서도: 문서 36">
            <a:extLst>
              <a:ext uri="{FF2B5EF4-FFF2-40B4-BE49-F238E27FC236}">
                <a16:creationId xmlns:a16="http://schemas.microsoft.com/office/drawing/2014/main" id="{9A004ED2-A638-46C0-8806-5CF728910EF6}"/>
              </a:ext>
            </a:extLst>
          </p:cNvPr>
          <p:cNvSpPr/>
          <p:nvPr/>
        </p:nvSpPr>
        <p:spPr>
          <a:xfrm>
            <a:off x="3063139" y="1491074"/>
            <a:ext cx="2878677" cy="5679971"/>
          </a:xfrm>
          <a:prstGeom prst="flowChartDocumen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7" name="Picture 3" descr="C:\Users\madeit-top1\Documents\PPT\[36] Angrymomo_Oriental\먹번짐5.jpg">
            <a:extLst>
              <a:ext uri="{FF2B5EF4-FFF2-40B4-BE49-F238E27FC236}">
                <a16:creationId xmlns:a16="http://schemas.microsoft.com/office/drawing/2014/main" id="{2FFD7E92-0085-4D16-809B-E1AABA3FA5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0306"/>
          <a:stretch/>
        </p:blipFill>
        <p:spPr bwMode="auto">
          <a:xfrm>
            <a:off x="2745598" y="638353"/>
            <a:ext cx="1454338" cy="1243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직사각형 47">
            <a:extLst>
              <a:ext uri="{FF2B5EF4-FFF2-40B4-BE49-F238E27FC236}">
                <a16:creationId xmlns:a16="http://schemas.microsoft.com/office/drawing/2014/main" id="{6F426B05-9D61-4ACD-BE05-2426801AD046}"/>
              </a:ext>
            </a:extLst>
          </p:cNvPr>
          <p:cNvSpPr/>
          <p:nvPr/>
        </p:nvSpPr>
        <p:spPr>
          <a:xfrm>
            <a:off x="3034788" y="1107003"/>
            <a:ext cx="7232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spc="-300" dirty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effectLst/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고객</a:t>
            </a:r>
            <a:endParaRPr lang="ko-KR" altLang="en-US" sz="3200" dirty="0">
              <a:effectLst/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  <p:pic>
        <p:nvPicPr>
          <p:cNvPr id="49" name="Picture 3" descr="C:\Users\madeit-top1\Documents\PPT\[36] Angrymomo_Oriental\먹번짐5.jpg">
            <a:extLst>
              <a:ext uri="{FF2B5EF4-FFF2-40B4-BE49-F238E27FC236}">
                <a16:creationId xmlns:a16="http://schemas.microsoft.com/office/drawing/2014/main" id="{78210090-6B9C-4A80-8208-7B4B558369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0306"/>
          <a:stretch/>
        </p:blipFill>
        <p:spPr bwMode="auto">
          <a:xfrm>
            <a:off x="5925117" y="592132"/>
            <a:ext cx="1454338" cy="1243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직사각형 49">
            <a:extLst>
              <a:ext uri="{FF2B5EF4-FFF2-40B4-BE49-F238E27FC236}">
                <a16:creationId xmlns:a16="http://schemas.microsoft.com/office/drawing/2014/main" id="{1D12E4C3-4571-4459-BC63-8E0536F8661B}"/>
              </a:ext>
            </a:extLst>
          </p:cNvPr>
          <p:cNvSpPr/>
          <p:nvPr/>
        </p:nvSpPr>
        <p:spPr>
          <a:xfrm>
            <a:off x="6144206" y="1029409"/>
            <a:ext cx="9925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spc="-300" dirty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effectLst/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관리자</a:t>
            </a:r>
            <a:endParaRPr lang="ko-KR" altLang="en-US" sz="2000" dirty="0">
              <a:effectLst/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  <p:sp>
        <p:nvSpPr>
          <p:cNvPr id="51" name="제목 5">
            <a:extLst>
              <a:ext uri="{FF2B5EF4-FFF2-40B4-BE49-F238E27FC236}">
                <a16:creationId xmlns:a16="http://schemas.microsoft.com/office/drawing/2014/main" id="{768DE11C-7D0A-4710-9ECA-23EF8629440A}"/>
              </a:ext>
            </a:extLst>
          </p:cNvPr>
          <p:cNvSpPr txBox="1">
            <a:spLocks/>
          </p:cNvSpPr>
          <p:nvPr/>
        </p:nvSpPr>
        <p:spPr>
          <a:xfrm>
            <a:off x="3171057" y="3514559"/>
            <a:ext cx="2643708" cy="1277094"/>
          </a:xfrm>
          <a:prstGeom prst="rect">
            <a:avLst/>
          </a:prstGeom>
        </p:spPr>
        <p:txBody>
          <a:bodyPr vert="horz" lIns="107287" tIns="53643" rIns="107287" bIns="53643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l">
              <a:lnSpc>
                <a:spcPct val="150000"/>
              </a:lnSpc>
              <a:spcBef>
                <a:spcPts val="500"/>
              </a:spcBef>
            </a:pPr>
            <a:r>
              <a:rPr lang="en-US" altLang="ko-KR" sz="1400" dirty="0">
                <a:solidFill>
                  <a:srgbClr val="3E3E3E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  <a:cs typeface="+mn-cs"/>
              </a:rPr>
              <a:t>1-1. </a:t>
            </a:r>
            <a:r>
              <a:rPr lang="ko-KR" altLang="en-US" sz="1400" dirty="0">
                <a:solidFill>
                  <a:srgbClr val="3E3E3E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  <a:cs typeface="+mn-cs"/>
              </a:rPr>
              <a:t>주문 가능한 커피 조회</a:t>
            </a:r>
            <a:endParaRPr lang="en-US" altLang="ko-KR" sz="1400" dirty="0">
              <a:solidFill>
                <a:srgbClr val="3E3E3E"/>
              </a:solidFill>
              <a:latin typeface="나눔명조 ExtraBold" panose="02020603020101020101" pitchFamily="18" charset="-127"/>
              <a:ea typeface="나눔명조 ExtraBold" panose="02020603020101020101" pitchFamily="18" charset="-127"/>
              <a:cs typeface="+mn-cs"/>
            </a:endParaRPr>
          </a:p>
          <a:p>
            <a:pPr algn="l">
              <a:lnSpc>
                <a:spcPct val="150000"/>
              </a:lnSpc>
              <a:spcBef>
                <a:spcPts val="500"/>
              </a:spcBef>
            </a:pPr>
            <a:r>
              <a:rPr lang="en-US" altLang="ko-KR" sz="1400" dirty="0">
                <a:solidFill>
                  <a:srgbClr val="3E3E3E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  <a:cs typeface="+mn-cs"/>
              </a:rPr>
              <a:t>1-2. </a:t>
            </a:r>
            <a:r>
              <a:rPr lang="ko-KR" altLang="en-US" sz="1400" dirty="0">
                <a:solidFill>
                  <a:srgbClr val="3E3E3E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  <a:cs typeface="+mn-cs"/>
              </a:rPr>
              <a:t>주문</a:t>
            </a:r>
            <a:endParaRPr lang="en-US" altLang="ko-KR" sz="1400" dirty="0">
              <a:solidFill>
                <a:srgbClr val="3E3E3E"/>
              </a:solidFill>
              <a:latin typeface="나눔명조 ExtraBold" panose="02020603020101020101" pitchFamily="18" charset="-127"/>
              <a:ea typeface="나눔명조 ExtraBold" panose="02020603020101020101" pitchFamily="18" charset="-127"/>
              <a:cs typeface="+mn-cs"/>
            </a:endParaRPr>
          </a:p>
          <a:p>
            <a:pPr algn="l">
              <a:lnSpc>
                <a:spcPct val="150000"/>
              </a:lnSpc>
              <a:spcBef>
                <a:spcPts val="500"/>
              </a:spcBef>
            </a:pPr>
            <a:r>
              <a:rPr lang="en-US" altLang="ko-KR" sz="1400" dirty="0">
                <a:solidFill>
                  <a:srgbClr val="3E3E3E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  <a:cs typeface="+mn-cs"/>
              </a:rPr>
              <a:t>       1-2-1. </a:t>
            </a:r>
            <a:r>
              <a:rPr lang="ko-KR" altLang="en-US" sz="1400" dirty="0">
                <a:solidFill>
                  <a:schemeClr val="accent6">
                    <a:lumMod val="75000"/>
                  </a:scheme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  <a:cs typeface="+mn-cs"/>
              </a:rPr>
              <a:t>대기 시간 </a:t>
            </a:r>
            <a:r>
              <a:rPr lang="ko-KR" altLang="en-US" sz="1400" dirty="0">
                <a:solidFill>
                  <a:srgbClr val="3E3E3E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  <a:cs typeface="+mn-cs"/>
              </a:rPr>
              <a:t>안내</a:t>
            </a:r>
            <a:endParaRPr lang="en-US" altLang="ko-KR" sz="1400" dirty="0">
              <a:solidFill>
                <a:srgbClr val="3E3E3E"/>
              </a:solidFill>
              <a:latin typeface="나눔명조 ExtraBold" panose="02020603020101020101" pitchFamily="18" charset="-127"/>
              <a:ea typeface="나눔명조 ExtraBold" panose="02020603020101020101" pitchFamily="18" charset="-127"/>
              <a:cs typeface="+mn-cs"/>
            </a:endParaRPr>
          </a:p>
          <a:p>
            <a:pPr algn="l">
              <a:lnSpc>
                <a:spcPct val="150000"/>
              </a:lnSpc>
              <a:spcBef>
                <a:spcPts val="500"/>
              </a:spcBef>
            </a:pPr>
            <a:r>
              <a:rPr lang="en-US" altLang="ko-KR" sz="1400" dirty="0">
                <a:solidFill>
                  <a:srgbClr val="3E3E3E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  <a:cs typeface="+mn-cs"/>
              </a:rPr>
              <a:t>       1-2-2. </a:t>
            </a:r>
            <a:r>
              <a:rPr lang="ko-KR" altLang="en-US" sz="1400" dirty="0">
                <a:solidFill>
                  <a:srgbClr val="3E3E3E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  <a:cs typeface="+mn-cs"/>
              </a:rPr>
              <a:t>커피 옵션 </a:t>
            </a:r>
            <a:endParaRPr lang="en-US" altLang="ko-KR" sz="1400" dirty="0">
              <a:solidFill>
                <a:srgbClr val="3E3E3E"/>
              </a:solidFill>
              <a:latin typeface="나눔명조 ExtraBold" panose="02020603020101020101" pitchFamily="18" charset="-127"/>
              <a:ea typeface="나눔명조 ExtraBold" panose="02020603020101020101" pitchFamily="18" charset="-127"/>
              <a:cs typeface="+mn-cs"/>
            </a:endParaRPr>
          </a:p>
          <a:p>
            <a:pPr algn="l">
              <a:lnSpc>
                <a:spcPct val="150000"/>
              </a:lnSpc>
              <a:spcBef>
                <a:spcPts val="500"/>
              </a:spcBef>
            </a:pPr>
            <a:r>
              <a:rPr lang="en-US" altLang="ko-KR" sz="1400" dirty="0">
                <a:solidFill>
                  <a:srgbClr val="3E3E3E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  <a:cs typeface="+mn-cs"/>
              </a:rPr>
              <a:t>       1-2-3. </a:t>
            </a:r>
            <a:r>
              <a:rPr lang="ko-KR" altLang="en-US" sz="1400" dirty="0">
                <a:solidFill>
                  <a:srgbClr val="3E3E3E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  <a:cs typeface="+mn-cs"/>
              </a:rPr>
              <a:t>주문 장바구니 </a:t>
            </a:r>
            <a:endParaRPr lang="en-US" altLang="ko-KR" sz="1400" dirty="0">
              <a:solidFill>
                <a:srgbClr val="3E3E3E"/>
              </a:solidFill>
              <a:latin typeface="나눔명조 ExtraBold" panose="02020603020101020101" pitchFamily="18" charset="-127"/>
              <a:ea typeface="나눔명조 ExtraBold" panose="02020603020101020101" pitchFamily="18" charset="-127"/>
              <a:cs typeface="+mn-cs"/>
            </a:endParaRPr>
          </a:p>
          <a:p>
            <a:pPr algn="l">
              <a:lnSpc>
                <a:spcPct val="150000"/>
              </a:lnSpc>
              <a:spcBef>
                <a:spcPts val="500"/>
              </a:spcBef>
            </a:pPr>
            <a:r>
              <a:rPr lang="en-US" altLang="ko-KR" sz="1400" dirty="0">
                <a:solidFill>
                  <a:srgbClr val="3E3E3E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  <a:cs typeface="+mn-cs"/>
              </a:rPr>
              <a:t>1-3. </a:t>
            </a:r>
            <a:r>
              <a:rPr lang="ko-KR" altLang="en-US" sz="1400" dirty="0">
                <a:solidFill>
                  <a:srgbClr val="3E3E3E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  <a:cs typeface="+mn-cs"/>
              </a:rPr>
              <a:t>회원</a:t>
            </a:r>
            <a:endParaRPr lang="en-US" altLang="ko-KR" sz="1400" dirty="0">
              <a:solidFill>
                <a:srgbClr val="3E3E3E"/>
              </a:solidFill>
              <a:latin typeface="나눔명조 ExtraBold" panose="02020603020101020101" pitchFamily="18" charset="-127"/>
              <a:ea typeface="나눔명조 ExtraBold" panose="02020603020101020101" pitchFamily="18" charset="-127"/>
              <a:cs typeface="+mn-cs"/>
            </a:endParaRPr>
          </a:p>
          <a:p>
            <a:pPr algn="l">
              <a:lnSpc>
                <a:spcPct val="150000"/>
              </a:lnSpc>
              <a:spcBef>
                <a:spcPts val="500"/>
              </a:spcBef>
            </a:pPr>
            <a:r>
              <a:rPr lang="en-US" altLang="ko-KR" sz="1400" dirty="0">
                <a:solidFill>
                  <a:srgbClr val="3E3E3E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  <a:cs typeface="+mn-cs"/>
              </a:rPr>
              <a:t>       1-3-1. </a:t>
            </a:r>
            <a:r>
              <a:rPr lang="ko-KR" altLang="en-US" sz="1400" dirty="0">
                <a:solidFill>
                  <a:srgbClr val="3E3E3E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  <a:cs typeface="+mn-cs"/>
              </a:rPr>
              <a:t>아이디</a:t>
            </a:r>
            <a:r>
              <a:rPr lang="en-US" altLang="ko-KR" sz="1400" dirty="0">
                <a:solidFill>
                  <a:srgbClr val="3E3E3E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  <a:cs typeface="+mn-cs"/>
              </a:rPr>
              <a:t>/</a:t>
            </a:r>
            <a:r>
              <a:rPr lang="ko-KR" altLang="en-US" sz="1400" dirty="0">
                <a:solidFill>
                  <a:srgbClr val="3E3E3E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  <a:cs typeface="+mn-cs"/>
              </a:rPr>
              <a:t>비밀번호</a:t>
            </a:r>
            <a:endParaRPr lang="en-US" altLang="ko-KR" sz="1400" dirty="0">
              <a:solidFill>
                <a:srgbClr val="3E3E3E"/>
              </a:solidFill>
              <a:latin typeface="나눔명조 ExtraBold" panose="02020603020101020101" pitchFamily="18" charset="-127"/>
              <a:ea typeface="나눔명조 ExtraBold" panose="02020603020101020101" pitchFamily="18" charset="-127"/>
              <a:cs typeface="+mn-cs"/>
            </a:endParaRPr>
          </a:p>
          <a:p>
            <a:pPr algn="l">
              <a:lnSpc>
                <a:spcPct val="150000"/>
              </a:lnSpc>
              <a:spcBef>
                <a:spcPts val="500"/>
              </a:spcBef>
            </a:pPr>
            <a:r>
              <a:rPr lang="en-US" altLang="ko-KR" sz="1400" dirty="0">
                <a:solidFill>
                  <a:srgbClr val="3E3E3E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  <a:cs typeface="+mn-cs"/>
              </a:rPr>
              <a:t>        1-3-2. </a:t>
            </a:r>
            <a:r>
              <a:rPr lang="ko-KR" altLang="en-US" sz="1400" dirty="0">
                <a:solidFill>
                  <a:schemeClr val="accent6">
                    <a:lumMod val="75000"/>
                  </a:scheme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  <a:cs typeface="+mn-cs"/>
              </a:rPr>
              <a:t>포인트 적립</a:t>
            </a:r>
            <a:endParaRPr lang="en-US" altLang="ko-KR" sz="1400" dirty="0">
              <a:solidFill>
                <a:schemeClr val="accent6">
                  <a:lumMod val="75000"/>
                </a:schemeClr>
              </a:solidFill>
              <a:latin typeface="나눔명조 ExtraBold" panose="02020603020101020101" pitchFamily="18" charset="-127"/>
              <a:ea typeface="나눔명조 ExtraBold" panose="02020603020101020101" pitchFamily="18" charset="-127"/>
              <a:cs typeface="+mn-cs"/>
            </a:endParaRPr>
          </a:p>
          <a:p>
            <a:pPr algn="l">
              <a:lnSpc>
                <a:spcPct val="150000"/>
              </a:lnSpc>
              <a:spcBef>
                <a:spcPts val="500"/>
              </a:spcBef>
            </a:pPr>
            <a:r>
              <a:rPr lang="en-US" altLang="ko-KR" sz="1400" dirty="0">
                <a:solidFill>
                  <a:srgbClr val="3E3E3E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  <a:cs typeface="+mn-cs"/>
              </a:rPr>
              <a:t>1-4. </a:t>
            </a:r>
            <a:r>
              <a:rPr lang="ko-KR" altLang="en-US" sz="1400" dirty="0">
                <a:solidFill>
                  <a:srgbClr val="3E3E3E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  <a:cs typeface="+mn-cs"/>
              </a:rPr>
              <a:t>결제</a:t>
            </a:r>
            <a:endParaRPr lang="en-US" altLang="ko-KR" sz="1400" dirty="0">
              <a:solidFill>
                <a:srgbClr val="3E3E3E"/>
              </a:solidFill>
              <a:latin typeface="나눔명조 ExtraBold" panose="02020603020101020101" pitchFamily="18" charset="-127"/>
              <a:ea typeface="나눔명조 ExtraBold" panose="02020603020101020101" pitchFamily="18" charset="-127"/>
              <a:cs typeface="+mn-cs"/>
            </a:endParaRPr>
          </a:p>
          <a:p>
            <a:pPr algn="l">
              <a:lnSpc>
                <a:spcPct val="150000"/>
              </a:lnSpc>
              <a:spcBef>
                <a:spcPts val="500"/>
              </a:spcBef>
            </a:pPr>
            <a:r>
              <a:rPr lang="en-US" altLang="ko-KR" sz="1400" dirty="0">
                <a:solidFill>
                  <a:srgbClr val="3E3E3E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  <a:cs typeface="+mn-cs"/>
              </a:rPr>
              <a:t>       1-4-1.  </a:t>
            </a:r>
            <a:r>
              <a:rPr lang="ko-KR" altLang="en-US" sz="1400" dirty="0">
                <a:solidFill>
                  <a:srgbClr val="3E3E3E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  <a:cs typeface="+mn-cs"/>
              </a:rPr>
              <a:t>포인트 적립</a:t>
            </a:r>
            <a:r>
              <a:rPr lang="en-US" altLang="ko-KR" sz="1400" dirty="0">
                <a:solidFill>
                  <a:srgbClr val="3E3E3E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  <a:cs typeface="+mn-cs"/>
              </a:rPr>
              <a:t>/</a:t>
            </a:r>
            <a:r>
              <a:rPr lang="ko-KR" altLang="en-US" sz="1400" dirty="0">
                <a:solidFill>
                  <a:srgbClr val="3E3E3E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  <a:cs typeface="+mn-cs"/>
              </a:rPr>
              <a:t>사용 결제</a:t>
            </a:r>
            <a:endParaRPr lang="en-US" altLang="ko-KR" sz="1400" dirty="0">
              <a:solidFill>
                <a:srgbClr val="3E3E3E"/>
              </a:solidFill>
              <a:latin typeface="나눔명조 ExtraBold" panose="02020603020101020101" pitchFamily="18" charset="-127"/>
              <a:ea typeface="나눔명조 ExtraBold" panose="02020603020101020101" pitchFamily="18" charset="-127"/>
              <a:cs typeface="+mn-cs"/>
            </a:endParaRPr>
          </a:p>
          <a:p>
            <a:pPr algn="l">
              <a:lnSpc>
                <a:spcPct val="150000"/>
              </a:lnSpc>
              <a:spcBef>
                <a:spcPts val="500"/>
              </a:spcBef>
            </a:pPr>
            <a:r>
              <a:rPr lang="en-US" altLang="ko-KR" sz="1400" dirty="0">
                <a:solidFill>
                  <a:srgbClr val="3E3E3E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  <a:cs typeface="+mn-cs"/>
              </a:rPr>
              <a:t>       1-4-2.. </a:t>
            </a:r>
            <a:r>
              <a:rPr lang="ko-KR" altLang="en-US" sz="1400" dirty="0">
                <a:solidFill>
                  <a:srgbClr val="3E3E3E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  <a:cs typeface="+mn-cs"/>
              </a:rPr>
              <a:t>결제 </a:t>
            </a:r>
            <a:endParaRPr lang="en-US" altLang="ko-KR" sz="1400" dirty="0">
              <a:solidFill>
                <a:srgbClr val="3E3E3E"/>
              </a:solidFill>
              <a:latin typeface="나눔명조 ExtraBold" panose="02020603020101020101" pitchFamily="18" charset="-127"/>
              <a:ea typeface="나눔명조 ExtraBold" panose="02020603020101020101" pitchFamily="18" charset="-127"/>
              <a:cs typeface="+mn-cs"/>
            </a:endParaRPr>
          </a:p>
        </p:txBody>
      </p:sp>
      <p:sp>
        <p:nvSpPr>
          <p:cNvPr id="52" name="제목 5">
            <a:extLst>
              <a:ext uri="{FF2B5EF4-FFF2-40B4-BE49-F238E27FC236}">
                <a16:creationId xmlns:a16="http://schemas.microsoft.com/office/drawing/2014/main" id="{BC108136-2A14-4664-B87C-00C0FCDE4CD3}"/>
              </a:ext>
            </a:extLst>
          </p:cNvPr>
          <p:cNvSpPr txBox="1">
            <a:spLocks/>
          </p:cNvSpPr>
          <p:nvPr/>
        </p:nvSpPr>
        <p:spPr>
          <a:xfrm>
            <a:off x="6499207" y="2151947"/>
            <a:ext cx="2448272" cy="1277094"/>
          </a:xfrm>
          <a:prstGeom prst="rect">
            <a:avLst/>
          </a:prstGeom>
        </p:spPr>
        <p:txBody>
          <a:bodyPr vert="horz" lIns="107287" tIns="53643" rIns="107287" bIns="53643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l">
              <a:lnSpc>
                <a:spcPct val="150000"/>
              </a:lnSpc>
              <a:spcBef>
                <a:spcPts val="500"/>
              </a:spcBef>
            </a:pPr>
            <a:r>
              <a:rPr lang="en-US" altLang="ko-KR" sz="14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atin typeface="나눔명조 ExtraBold" panose="02020603020101020101" pitchFamily="18" charset="-127"/>
                <a:ea typeface="나눔명조 ExtraBold" panose="02020603020101020101" pitchFamily="18" charset="-127"/>
                <a:cs typeface="+mn-cs"/>
              </a:rPr>
              <a:t>2-1. </a:t>
            </a:r>
            <a:r>
              <a:rPr lang="ko-KR" altLang="en-US" sz="14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atin typeface="나눔명조 ExtraBold" panose="02020603020101020101" pitchFamily="18" charset="-127"/>
                <a:ea typeface="나눔명조 ExtraBold" panose="02020603020101020101" pitchFamily="18" charset="-127"/>
                <a:cs typeface="+mn-cs"/>
              </a:rPr>
              <a:t>재료 조회</a:t>
            </a:r>
            <a:endParaRPr lang="en-US" altLang="ko-KR" sz="1400" dirty="0">
              <a:gradFill flip="none" rotWithShape="1">
                <a:gsLst>
                  <a:gs pos="0">
                    <a:prstClr val="black">
                      <a:lumMod val="75000"/>
                      <a:lumOff val="25000"/>
                      <a:shade val="30000"/>
                      <a:satMod val="115000"/>
                    </a:prstClr>
                  </a:gs>
                  <a:gs pos="50000">
                    <a:prstClr val="black">
                      <a:lumMod val="75000"/>
                      <a:lumOff val="25000"/>
                      <a:shade val="67500"/>
                      <a:satMod val="115000"/>
                    </a:prstClr>
                  </a:gs>
                  <a:gs pos="100000">
                    <a:prstClr val="black">
                      <a:lumMod val="75000"/>
                      <a:lumOff val="25000"/>
                      <a:shade val="100000"/>
                      <a:satMod val="115000"/>
                    </a:prstClr>
                  </a:gs>
                </a:gsLst>
                <a:path path="circle">
                  <a:fillToRect l="50000" t="50000" r="50000" b="50000"/>
                </a:path>
                <a:tileRect/>
              </a:gradFill>
              <a:latin typeface="나눔명조 ExtraBold" panose="02020603020101020101" pitchFamily="18" charset="-127"/>
              <a:ea typeface="나눔명조 ExtraBold" panose="02020603020101020101" pitchFamily="18" charset="-127"/>
              <a:cs typeface="+mn-cs"/>
            </a:endParaRPr>
          </a:p>
          <a:p>
            <a:pPr algn="l">
              <a:lnSpc>
                <a:spcPct val="150000"/>
              </a:lnSpc>
              <a:spcBef>
                <a:spcPts val="500"/>
              </a:spcBef>
            </a:pPr>
            <a:r>
              <a:rPr lang="en-US" altLang="ko-KR" sz="14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atin typeface="나눔명조 ExtraBold" panose="02020603020101020101" pitchFamily="18" charset="-127"/>
                <a:ea typeface="나눔명조 ExtraBold" panose="02020603020101020101" pitchFamily="18" charset="-127"/>
                <a:cs typeface="+mn-cs"/>
              </a:rPr>
              <a:t>2-2. </a:t>
            </a:r>
            <a:r>
              <a:rPr lang="ko-KR" altLang="en-US" sz="14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atin typeface="나눔명조 ExtraBold" panose="02020603020101020101" pitchFamily="18" charset="-127"/>
                <a:ea typeface="나눔명조 ExtraBold" panose="02020603020101020101" pitchFamily="18" charset="-127"/>
                <a:cs typeface="+mn-cs"/>
              </a:rPr>
              <a:t>재료 주문</a:t>
            </a:r>
            <a:endParaRPr lang="en-US" altLang="ko-KR" sz="1400" dirty="0">
              <a:gradFill flip="none" rotWithShape="1">
                <a:gsLst>
                  <a:gs pos="0">
                    <a:prstClr val="black">
                      <a:lumMod val="75000"/>
                      <a:lumOff val="25000"/>
                      <a:shade val="30000"/>
                      <a:satMod val="115000"/>
                    </a:prstClr>
                  </a:gs>
                  <a:gs pos="50000">
                    <a:prstClr val="black">
                      <a:lumMod val="75000"/>
                      <a:lumOff val="25000"/>
                      <a:shade val="67500"/>
                      <a:satMod val="115000"/>
                    </a:prstClr>
                  </a:gs>
                  <a:gs pos="100000">
                    <a:prstClr val="black">
                      <a:lumMod val="75000"/>
                      <a:lumOff val="25000"/>
                      <a:shade val="100000"/>
                      <a:satMod val="115000"/>
                    </a:prstClr>
                  </a:gs>
                </a:gsLst>
                <a:path path="circle">
                  <a:fillToRect l="50000" t="50000" r="50000" b="50000"/>
                </a:path>
                <a:tileRect/>
              </a:gradFill>
              <a:latin typeface="나눔명조 ExtraBold" panose="02020603020101020101" pitchFamily="18" charset="-127"/>
              <a:ea typeface="나눔명조 ExtraBold" panose="02020603020101020101" pitchFamily="18" charset="-127"/>
              <a:cs typeface="+mn-cs"/>
            </a:endParaRPr>
          </a:p>
          <a:p>
            <a:pPr algn="l">
              <a:lnSpc>
                <a:spcPct val="150000"/>
              </a:lnSpc>
              <a:spcBef>
                <a:spcPts val="500"/>
              </a:spcBef>
            </a:pPr>
            <a:r>
              <a:rPr lang="en-US" altLang="ko-KR" sz="14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atin typeface="나눔명조 ExtraBold" panose="02020603020101020101" pitchFamily="18" charset="-127"/>
                <a:ea typeface="나눔명조 ExtraBold" panose="02020603020101020101" pitchFamily="18" charset="-127"/>
                <a:cs typeface="+mn-cs"/>
              </a:rPr>
              <a:t>2-3. </a:t>
            </a:r>
            <a:r>
              <a:rPr lang="ko-KR" altLang="en-US" sz="14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atin typeface="나눔명조 ExtraBold" panose="02020603020101020101" pitchFamily="18" charset="-127"/>
                <a:ea typeface="나눔명조 ExtraBold" panose="02020603020101020101" pitchFamily="18" charset="-127"/>
                <a:cs typeface="+mn-cs"/>
              </a:rPr>
              <a:t>매출과 순이익 조회</a:t>
            </a:r>
            <a:endParaRPr lang="en-US" altLang="ko-KR" sz="1400" dirty="0">
              <a:gradFill flip="none" rotWithShape="1">
                <a:gsLst>
                  <a:gs pos="0">
                    <a:prstClr val="black">
                      <a:lumMod val="75000"/>
                      <a:lumOff val="25000"/>
                      <a:shade val="30000"/>
                      <a:satMod val="115000"/>
                    </a:prstClr>
                  </a:gs>
                  <a:gs pos="50000">
                    <a:prstClr val="black">
                      <a:lumMod val="75000"/>
                      <a:lumOff val="25000"/>
                      <a:shade val="67500"/>
                      <a:satMod val="115000"/>
                    </a:prstClr>
                  </a:gs>
                  <a:gs pos="100000">
                    <a:prstClr val="black">
                      <a:lumMod val="75000"/>
                      <a:lumOff val="25000"/>
                      <a:shade val="100000"/>
                      <a:satMod val="115000"/>
                    </a:prstClr>
                  </a:gs>
                </a:gsLst>
                <a:path path="circle">
                  <a:fillToRect l="50000" t="50000" r="50000" b="50000"/>
                </a:path>
                <a:tileRect/>
              </a:gradFill>
              <a:latin typeface="나눔명조 ExtraBold" panose="02020603020101020101" pitchFamily="18" charset="-127"/>
              <a:ea typeface="나눔명조 ExtraBold" panose="02020603020101020101" pitchFamily="18" charset="-127"/>
              <a:cs typeface="+mn-cs"/>
            </a:endParaRPr>
          </a:p>
          <a:p>
            <a:pPr algn="l">
              <a:lnSpc>
                <a:spcPct val="150000"/>
              </a:lnSpc>
              <a:spcBef>
                <a:spcPts val="500"/>
              </a:spcBef>
            </a:pPr>
            <a:r>
              <a:rPr lang="en-US" altLang="ko-KR" sz="1400" dirty="0">
                <a:solidFill>
                  <a:srgbClr val="3E3E3E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  <a:cs typeface="+mn-cs"/>
              </a:rPr>
              <a:t>2-4. </a:t>
            </a:r>
            <a:r>
              <a:rPr lang="ko-KR" altLang="en-US" sz="1400" dirty="0">
                <a:solidFill>
                  <a:schemeClr val="accent6">
                    <a:lumMod val="75000"/>
                  </a:scheme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  <a:cs typeface="+mn-cs"/>
              </a:rPr>
              <a:t>재료 추가</a:t>
            </a:r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  <a:cs typeface="+mn-cs"/>
              </a:rPr>
              <a:t>/</a:t>
            </a:r>
            <a:r>
              <a:rPr lang="ko-KR" altLang="en-US" sz="1400" dirty="0">
                <a:solidFill>
                  <a:schemeClr val="accent6">
                    <a:lumMod val="75000"/>
                  </a:scheme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  <a:cs typeface="+mn-cs"/>
              </a:rPr>
              <a:t>메뉴 추가</a:t>
            </a:r>
          </a:p>
        </p:txBody>
      </p:sp>
    </p:spTree>
    <p:extLst>
      <p:ext uri="{BB962C8B-B14F-4D97-AF65-F5344CB8AC3E}">
        <p14:creationId xmlns:p14="http://schemas.microsoft.com/office/powerpoint/2010/main" val="1709246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순서도: 문서 63">
            <a:extLst>
              <a:ext uri="{FF2B5EF4-FFF2-40B4-BE49-F238E27FC236}">
                <a16:creationId xmlns:a16="http://schemas.microsoft.com/office/drawing/2014/main" id="{E36E083C-C257-4627-8684-AF8297327F4A}"/>
              </a:ext>
            </a:extLst>
          </p:cNvPr>
          <p:cNvSpPr/>
          <p:nvPr/>
        </p:nvSpPr>
        <p:spPr>
          <a:xfrm>
            <a:off x="496052" y="935119"/>
            <a:ext cx="8627269" cy="5922881"/>
          </a:xfrm>
          <a:prstGeom prst="flowChartDocumen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0" y="0"/>
            <a:ext cx="128464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63500" dist="50800">
              <a:prstClr val="black">
                <a:alpha val="1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402218" y="156130"/>
            <a:ext cx="1927199" cy="501362"/>
            <a:chOff x="1072060" y="2458239"/>
            <a:chExt cx="1927199" cy="501362"/>
          </a:xfrm>
        </p:grpSpPr>
        <p:sp>
          <p:nvSpPr>
            <p:cNvPr id="18" name="제목 5"/>
            <p:cNvSpPr txBox="1">
              <a:spLocks/>
            </p:cNvSpPr>
            <p:nvPr/>
          </p:nvSpPr>
          <p:spPr>
            <a:xfrm>
              <a:off x="1199059" y="2458239"/>
              <a:ext cx="1800200" cy="501362"/>
            </a:xfrm>
            <a:prstGeom prst="rect">
              <a:avLst/>
            </a:prstGeom>
          </p:spPr>
          <p:txBody>
            <a:bodyPr vert="horz" lIns="107287" tIns="53643" rIns="107287" bIns="53643" rtlCol="0" anchor="ctr">
              <a:no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 spc="-150">
                  <a:solidFill>
                    <a:schemeClr val="tx1"/>
                  </a:solidFill>
                  <a:latin typeface="Noto Sans Korean Bold" pitchFamily="34" charset="-127"/>
                  <a:ea typeface="Noto Sans Korean Bold" pitchFamily="34" charset="-127"/>
                  <a:cs typeface="+mj-cs"/>
                </a:defRPr>
              </a:lvl1pPr>
            </a:lstStyle>
            <a:p>
              <a:pPr algn="l">
                <a:lnSpc>
                  <a:spcPct val="200000"/>
                </a:lnSpc>
                <a:spcBef>
                  <a:spcPts val="500"/>
                </a:spcBef>
              </a:pPr>
              <a:r>
                <a:rPr lang="ko-KR" altLang="en-US" sz="1600" dirty="0">
                  <a:gradFill flip="none" rotWithShape="1">
                    <a:gsLst>
                      <a:gs pos="0">
                        <a:prstClr val="black">
                          <a:lumMod val="75000"/>
                          <a:lumOff val="25000"/>
                          <a:shade val="30000"/>
                          <a:satMod val="115000"/>
                        </a:prstClr>
                      </a:gs>
                      <a:gs pos="50000">
                        <a:prstClr val="black">
                          <a:lumMod val="75000"/>
                          <a:lumOff val="25000"/>
                          <a:shade val="67500"/>
                          <a:satMod val="115000"/>
                        </a:prstClr>
                      </a:gs>
                      <a:gs pos="100000">
                        <a:prstClr val="black">
                          <a:lumMod val="75000"/>
                          <a:lumOff val="25000"/>
                          <a:shade val="100000"/>
                          <a:satMod val="115000"/>
                        </a:prst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atin typeface="나눔명조 ExtraBold" panose="02020603020101020101" pitchFamily="18" charset="-127"/>
                  <a:ea typeface="나눔명조 ExtraBold" panose="02020603020101020101" pitchFamily="18" charset="-127"/>
                  <a:cs typeface="+mn-cs"/>
                </a:rPr>
                <a:t>기능 설명</a:t>
              </a:r>
            </a:p>
          </p:txBody>
        </p:sp>
        <p:sp>
          <p:nvSpPr>
            <p:cNvPr id="33" name="직사각형 32"/>
            <p:cNvSpPr/>
            <p:nvPr/>
          </p:nvSpPr>
          <p:spPr>
            <a:xfrm rot="5400000">
              <a:off x="998662" y="2702173"/>
              <a:ext cx="260407" cy="113611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8265200" y="116632"/>
            <a:ext cx="1454338" cy="1243775"/>
            <a:chOff x="6810862" y="466853"/>
            <a:chExt cx="1454338" cy="1243775"/>
          </a:xfrm>
        </p:grpSpPr>
        <p:pic>
          <p:nvPicPr>
            <p:cNvPr id="38" name="Picture 3" descr="C:\Users\madeit-top1\Documents\PPT\[36] Angrymomo_Oriental\먹번짐5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0306"/>
            <a:stretch/>
          </p:blipFill>
          <p:spPr bwMode="auto">
            <a:xfrm>
              <a:off x="6810862" y="466853"/>
              <a:ext cx="1454338" cy="12437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40" name="그룹 39"/>
            <p:cNvGrpSpPr/>
            <p:nvPr/>
          </p:nvGrpSpPr>
          <p:grpSpPr>
            <a:xfrm>
              <a:off x="6965270" y="1268760"/>
              <a:ext cx="1145522" cy="33161"/>
              <a:chOff x="2597289" y="4069060"/>
              <a:chExt cx="5865547" cy="72008"/>
            </a:xfrm>
          </p:grpSpPr>
          <p:sp>
            <p:nvSpPr>
              <p:cNvPr id="41" name="직사각형 40"/>
              <p:cNvSpPr/>
              <p:nvPr/>
            </p:nvSpPr>
            <p:spPr>
              <a:xfrm>
                <a:off x="2597289" y="4069060"/>
                <a:ext cx="1471605" cy="7200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spc="-150"/>
              </a:p>
            </p:txBody>
          </p:sp>
          <p:sp>
            <p:nvSpPr>
              <p:cNvPr id="42" name="직사각형 41"/>
              <p:cNvSpPr/>
              <p:nvPr/>
            </p:nvSpPr>
            <p:spPr>
              <a:xfrm>
                <a:off x="4061936" y="4069060"/>
                <a:ext cx="1471605" cy="72008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spc="-150"/>
              </a:p>
            </p:txBody>
          </p:sp>
          <p:sp>
            <p:nvSpPr>
              <p:cNvPr id="43" name="직사각형 42"/>
              <p:cNvSpPr/>
              <p:nvPr/>
            </p:nvSpPr>
            <p:spPr>
              <a:xfrm>
                <a:off x="5526583" y="4069060"/>
                <a:ext cx="1471605" cy="72008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spc="-150"/>
              </a:p>
            </p:txBody>
          </p:sp>
          <p:sp>
            <p:nvSpPr>
              <p:cNvPr id="44" name="직사각형 43"/>
              <p:cNvSpPr/>
              <p:nvPr/>
            </p:nvSpPr>
            <p:spPr>
              <a:xfrm>
                <a:off x="6991231" y="4069060"/>
                <a:ext cx="1471605" cy="72008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spc="-150"/>
              </a:p>
            </p:txBody>
          </p:sp>
        </p:grpSp>
      </p:grpSp>
      <p:sp>
        <p:nvSpPr>
          <p:cNvPr id="34" name="제목 5">
            <a:extLst>
              <a:ext uri="{FF2B5EF4-FFF2-40B4-BE49-F238E27FC236}">
                <a16:creationId xmlns:a16="http://schemas.microsoft.com/office/drawing/2014/main" id="{A45F6DC9-3F56-4AE6-8B83-A4F1B0EE9176}"/>
              </a:ext>
            </a:extLst>
          </p:cNvPr>
          <p:cNvSpPr txBox="1">
            <a:spLocks/>
          </p:cNvSpPr>
          <p:nvPr/>
        </p:nvSpPr>
        <p:spPr>
          <a:xfrm>
            <a:off x="8321791" y="642365"/>
            <a:ext cx="1339795" cy="178670"/>
          </a:xfrm>
          <a:prstGeom prst="rect">
            <a:avLst/>
          </a:prstGeom>
        </p:spPr>
        <p:txBody>
          <a:bodyPr vert="horz" lIns="107287" tIns="53643" rIns="107287" bIns="53643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>
              <a:lnSpc>
                <a:spcPct val="150000"/>
              </a:lnSpc>
              <a:spcBef>
                <a:spcPts val="500"/>
              </a:spcBef>
            </a:pPr>
            <a:r>
              <a:rPr lang="en-US" altLang="ko-KR" sz="105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effectLst>
                  <a:glow rad="101600">
                    <a:schemeClr val="tx1">
                      <a:lumMod val="85000"/>
                      <a:lumOff val="15000"/>
                      <a:alpha val="60000"/>
                    </a:schemeClr>
                  </a:glow>
                </a:effectLst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SOLCHAN  CAFE</a:t>
            </a:r>
            <a:endParaRPr lang="ko-KR" altLang="en-US" sz="105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0"/>
              </a:gradFill>
              <a:effectLst>
                <a:glow rad="101600">
                  <a:schemeClr val="tx1">
                    <a:lumMod val="85000"/>
                    <a:lumOff val="15000"/>
                    <a:alpha val="60000"/>
                  </a:schemeClr>
                </a:glow>
              </a:effectLst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6423C3D-D81F-45F7-923A-B43822BE409D}"/>
              </a:ext>
            </a:extLst>
          </p:cNvPr>
          <p:cNvSpPr/>
          <p:nvPr/>
        </p:nvSpPr>
        <p:spPr>
          <a:xfrm>
            <a:off x="1060404" y="1494472"/>
            <a:ext cx="940268" cy="82063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나눔명조"/>
              </a:rPr>
              <a:t>재료 파일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6E8DA244-BF2B-43A1-847E-D9EBF9C86E6C}"/>
              </a:ext>
            </a:extLst>
          </p:cNvPr>
          <p:cNvSpPr/>
          <p:nvPr/>
        </p:nvSpPr>
        <p:spPr>
          <a:xfrm>
            <a:off x="2157844" y="1494472"/>
            <a:ext cx="940268" cy="82063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나눔명조"/>
              </a:rPr>
              <a:t>메뉴 파일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41CED7E2-6A34-4BF0-9CE6-132FE5B65802}"/>
              </a:ext>
            </a:extLst>
          </p:cNvPr>
          <p:cNvSpPr/>
          <p:nvPr/>
        </p:nvSpPr>
        <p:spPr>
          <a:xfrm>
            <a:off x="3278652" y="1494472"/>
            <a:ext cx="940268" cy="82063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나눔명조"/>
              </a:rPr>
              <a:t>회원 파일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BDDCB727-CA30-48CD-8621-ECBCB0F81477}"/>
              </a:ext>
            </a:extLst>
          </p:cNvPr>
          <p:cNvSpPr/>
          <p:nvPr/>
        </p:nvSpPr>
        <p:spPr>
          <a:xfrm>
            <a:off x="4399461" y="1487576"/>
            <a:ext cx="940268" cy="82063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나눔명조"/>
              </a:rPr>
              <a:t>관리자 파일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00E43A42-8D43-4A03-B7F8-6C784B0C6611}"/>
              </a:ext>
            </a:extLst>
          </p:cNvPr>
          <p:cNvSpPr/>
          <p:nvPr/>
        </p:nvSpPr>
        <p:spPr>
          <a:xfrm>
            <a:off x="2000672" y="2891792"/>
            <a:ext cx="2357024" cy="72008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나눔명조"/>
              </a:rPr>
              <a:t>프로그램 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12046EB8-C701-43E3-A41E-62C9C723EAEE}"/>
              </a:ext>
            </a:extLst>
          </p:cNvPr>
          <p:cNvCxnSpPr/>
          <p:nvPr/>
        </p:nvCxnSpPr>
        <p:spPr>
          <a:xfrm>
            <a:off x="2917536" y="2380947"/>
            <a:ext cx="0" cy="438837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C52326F1-6582-4B1D-892A-4E465CE49D04}"/>
              </a:ext>
            </a:extLst>
          </p:cNvPr>
          <p:cNvCxnSpPr/>
          <p:nvPr/>
        </p:nvCxnSpPr>
        <p:spPr>
          <a:xfrm flipV="1">
            <a:off x="3349584" y="2380947"/>
            <a:ext cx="0" cy="432048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DE639A9A-BA94-49E5-94BF-692921505FDC}"/>
              </a:ext>
            </a:extLst>
          </p:cNvPr>
          <p:cNvSpPr txBox="1"/>
          <p:nvPr/>
        </p:nvSpPr>
        <p:spPr>
          <a:xfrm>
            <a:off x="2248958" y="2427694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나눔명조"/>
              </a:rPr>
              <a:t>실행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B53BDB7-8E90-4F3F-A529-4E15C1A745AC}"/>
              </a:ext>
            </a:extLst>
          </p:cNvPr>
          <p:cNvSpPr txBox="1"/>
          <p:nvPr/>
        </p:nvSpPr>
        <p:spPr>
          <a:xfrm>
            <a:off x="3451268" y="2427694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나눔명조"/>
              </a:rPr>
              <a:t>종료</a:t>
            </a:r>
          </a:p>
        </p:txBody>
      </p:sp>
      <p:sp>
        <p:nvSpPr>
          <p:cNvPr id="66" name="제목 5">
            <a:extLst>
              <a:ext uri="{FF2B5EF4-FFF2-40B4-BE49-F238E27FC236}">
                <a16:creationId xmlns:a16="http://schemas.microsoft.com/office/drawing/2014/main" id="{F206C893-4E8F-43C5-BD77-7CB61B34BDEA}"/>
              </a:ext>
            </a:extLst>
          </p:cNvPr>
          <p:cNvSpPr txBox="1">
            <a:spLocks/>
          </p:cNvSpPr>
          <p:nvPr/>
        </p:nvSpPr>
        <p:spPr>
          <a:xfrm>
            <a:off x="898578" y="4657795"/>
            <a:ext cx="7392401" cy="423879"/>
          </a:xfrm>
          <a:prstGeom prst="rect">
            <a:avLst/>
          </a:prstGeom>
        </p:spPr>
        <p:txBody>
          <a:bodyPr vert="horz" lIns="107287" tIns="53643" rIns="107287" bIns="53643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marL="285750" indent="-285750" algn="l">
              <a:lnSpc>
                <a:spcPct val="150000"/>
              </a:lnSpc>
              <a:spcBef>
                <a:spcPts val="500"/>
              </a:spcBef>
              <a:buFontTx/>
              <a:buChar char="-"/>
            </a:pPr>
            <a:r>
              <a:rPr lang="ko-KR" altLang="en-US" sz="16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atin typeface="나눔명조 ExtraBold" panose="02020603020101020101" pitchFamily="18" charset="-127"/>
                <a:ea typeface="나눔명조 ExtraBold" panose="02020603020101020101" pitchFamily="18" charset="-127"/>
                <a:cs typeface="+mn-cs"/>
              </a:rPr>
              <a:t>각 파일의 형식은 정해져 있음</a:t>
            </a:r>
            <a:endParaRPr lang="en-US" altLang="ko-KR" sz="1600" dirty="0">
              <a:gradFill flip="none" rotWithShape="1">
                <a:gsLst>
                  <a:gs pos="0">
                    <a:prstClr val="black">
                      <a:lumMod val="75000"/>
                      <a:lumOff val="25000"/>
                      <a:shade val="30000"/>
                      <a:satMod val="115000"/>
                    </a:prstClr>
                  </a:gs>
                  <a:gs pos="50000">
                    <a:prstClr val="black">
                      <a:lumMod val="75000"/>
                      <a:lumOff val="25000"/>
                      <a:shade val="67500"/>
                      <a:satMod val="115000"/>
                    </a:prstClr>
                  </a:gs>
                  <a:gs pos="100000">
                    <a:prstClr val="black">
                      <a:lumMod val="75000"/>
                      <a:lumOff val="25000"/>
                      <a:shade val="100000"/>
                      <a:satMod val="115000"/>
                    </a:prstClr>
                  </a:gs>
                </a:gsLst>
                <a:path path="circle">
                  <a:fillToRect l="50000" t="50000" r="50000" b="50000"/>
                </a:path>
                <a:tileRect/>
              </a:gradFill>
              <a:latin typeface="나눔명조 ExtraBold" panose="02020603020101020101" pitchFamily="18" charset="-127"/>
              <a:ea typeface="나눔명조 ExtraBold" panose="02020603020101020101" pitchFamily="18" charset="-127"/>
              <a:cs typeface="+mn-cs"/>
            </a:endParaRPr>
          </a:p>
          <a:p>
            <a:pPr algn="l">
              <a:lnSpc>
                <a:spcPct val="150000"/>
              </a:lnSpc>
              <a:spcBef>
                <a:spcPts val="500"/>
              </a:spcBef>
            </a:pPr>
            <a:r>
              <a:rPr lang="en-US" altLang="ko-KR" sz="14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atin typeface="나눔명조 ExtraBold" panose="02020603020101020101" pitchFamily="18" charset="-127"/>
                <a:ea typeface="나눔명조 ExtraBold" panose="02020603020101020101" pitchFamily="18" charset="-127"/>
                <a:cs typeface="+mn-cs"/>
              </a:rPr>
              <a:t>Ex. </a:t>
            </a:r>
            <a:r>
              <a:rPr lang="ko-KR" altLang="en-US" sz="14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atin typeface="나눔명조 ExtraBold" panose="02020603020101020101" pitchFamily="18" charset="-127"/>
                <a:ea typeface="나눔명조 ExtraBold" panose="02020603020101020101" pitchFamily="18" charset="-127"/>
                <a:cs typeface="+mn-cs"/>
              </a:rPr>
              <a:t>메뉴 파일</a:t>
            </a:r>
            <a:endParaRPr lang="en-US" altLang="ko-KR" sz="1400" dirty="0">
              <a:gradFill flip="none" rotWithShape="1">
                <a:gsLst>
                  <a:gs pos="0">
                    <a:prstClr val="black">
                      <a:lumMod val="75000"/>
                      <a:lumOff val="25000"/>
                      <a:shade val="30000"/>
                      <a:satMod val="115000"/>
                    </a:prstClr>
                  </a:gs>
                  <a:gs pos="50000">
                    <a:prstClr val="black">
                      <a:lumMod val="75000"/>
                      <a:lumOff val="25000"/>
                      <a:shade val="67500"/>
                      <a:satMod val="115000"/>
                    </a:prstClr>
                  </a:gs>
                  <a:gs pos="100000">
                    <a:prstClr val="black">
                      <a:lumMod val="75000"/>
                      <a:lumOff val="25000"/>
                      <a:shade val="100000"/>
                      <a:satMod val="115000"/>
                    </a:prstClr>
                  </a:gs>
                </a:gsLst>
                <a:path path="circle">
                  <a:fillToRect l="50000" t="50000" r="50000" b="50000"/>
                </a:path>
                <a:tileRect/>
              </a:gradFill>
              <a:latin typeface="나눔명조 ExtraBold" panose="02020603020101020101" pitchFamily="18" charset="-127"/>
              <a:ea typeface="나눔명조 ExtraBold" panose="02020603020101020101" pitchFamily="18" charset="-127"/>
              <a:cs typeface="+mn-cs"/>
            </a:endParaRPr>
          </a:p>
          <a:p>
            <a:pPr algn="l">
              <a:lnSpc>
                <a:spcPct val="150000"/>
              </a:lnSpc>
              <a:spcBef>
                <a:spcPts val="500"/>
              </a:spcBef>
            </a:pPr>
            <a:r>
              <a:rPr lang="ko-KR" altLang="en-US" sz="14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atin typeface="나눔명조 ExtraBold" panose="02020603020101020101" pitchFamily="18" charset="-127"/>
                <a:ea typeface="나눔명조 ExtraBold" panose="02020603020101020101" pitchFamily="18" charset="-127"/>
                <a:cs typeface="+mn-cs"/>
              </a:rPr>
              <a:t>이름</a:t>
            </a:r>
            <a:r>
              <a:rPr lang="en-US" altLang="ko-KR" sz="14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atin typeface="나눔명조 ExtraBold" panose="02020603020101020101" pitchFamily="18" charset="-127"/>
                <a:ea typeface="나눔명조 ExtraBold" panose="02020603020101020101" pitchFamily="18" charset="-127"/>
                <a:cs typeface="+mn-cs"/>
              </a:rPr>
              <a:t>:</a:t>
            </a:r>
            <a:r>
              <a:rPr lang="ko-KR" altLang="en-US" sz="1400" dirty="0" err="1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atin typeface="나눔명조 ExtraBold" panose="02020603020101020101" pitchFamily="18" charset="-127"/>
                <a:ea typeface="나눔명조 ExtraBold" panose="02020603020101020101" pitchFamily="18" charset="-127"/>
                <a:cs typeface="+mn-cs"/>
              </a:rPr>
              <a:t>노루궁뎅이버섯차</a:t>
            </a:r>
            <a:r>
              <a:rPr lang="ko-KR" altLang="en-US" sz="14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atin typeface="나눔명조 ExtraBold" panose="02020603020101020101" pitchFamily="18" charset="-127"/>
                <a:ea typeface="나눔명조 ExtraBold" panose="02020603020101020101" pitchFamily="18" charset="-127"/>
                <a:cs typeface="+mn-cs"/>
              </a:rPr>
              <a:t> 가격</a:t>
            </a:r>
            <a:r>
              <a:rPr lang="en-US" altLang="ko-KR" sz="14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atin typeface="나눔명조 ExtraBold" panose="02020603020101020101" pitchFamily="18" charset="-127"/>
                <a:ea typeface="나눔명조 ExtraBold" panose="02020603020101020101" pitchFamily="18" charset="-127"/>
                <a:cs typeface="+mn-cs"/>
              </a:rPr>
              <a:t>:3000 </a:t>
            </a:r>
            <a:r>
              <a:rPr lang="ko-KR" altLang="en-US" sz="14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atin typeface="나눔명조 ExtraBold" panose="02020603020101020101" pitchFamily="18" charset="-127"/>
                <a:ea typeface="나눔명조 ExtraBold" panose="02020603020101020101" pitchFamily="18" charset="-127"/>
                <a:cs typeface="+mn-cs"/>
              </a:rPr>
              <a:t>시간</a:t>
            </a:r>
            <a:r>
              <a:rPr lang="en-US" altLang="ko-KR" sz="14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atin typeface="나눔명조 ExtraBold" panose="02020603020101020101" pitchFamily="18" charset="-127"/>
                <a:ea typeface="나눔명조 ExtraBold" panose="02020603020101020101" pitchFamily="18" charset="-127"/>
                <a:cs typeface="+mn-cs"/>
              </a:rPr>
              <a:t>:2</a:t>
            </a:r>
            <a:r>
              <a:rPr lang="ko-KR" altLang="en-US" sz="14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atin typeface="나눔명조 ExtraBold" panose="02020603020101020101" pitchFamily="18" charset="-127"/>
                <a:ea typeface="나눔명조 ExtraBold" panose="02020603020101020101" pitchFamily="18" charset="-127"/>
                <a:cs typeface="+mn-cs"/>
              </a:rPr>
              <a:t> 재료개수</a:t>
            </a:r>
            <a:r>
              <a:rPr lang="en-US" altLang="ko-KR" sz="14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atin typeface="나눔명조 ExtraBold" panose="02020603020101020101" pitchFamily="18" charset="-127"/>
                <a:ea typeface="나눔명조 ExtraBold" panose="02020603020101020101" pitchFamily="18" charset="-127"/>
                <a:cs typeface="+mn-cs"/>
              </a:rPr>
              <a:t>:1 </a:t>
            </a:r>
            <a:r>
              <a:rPr lang="ko-KR" altLang="en-US" sz="14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atin typeface="나눔명조 ExtraBold" panose="02020603020101020101" pitchFamily="18" charset="-127"/>
                <a:ea typeface="나눔명조 ExtraBold" panose="02020603020101020101" pitchFamily="18" charset="-127"/>
                <a:cs typeface="+mn-cs"/>
              </a:rPr>
              <a:t>재료이름</a:t>
            </a:r>
            <a:r>
              <a:rPr lang="en-US" altLang="ko-KR" sz="14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atin typeface="나눔명조 ExtraBold" panose="02020603020101020101" pitchFamily="18" charset="-127"/>
                <a:ea typeface="나눔명조 ExtraBold" panose="02020603020101020101" pitchFamily="18" charset="-127"/>
                <a:cs typeface="+mn-cs"/>
              </a:rPr>
              <a:t>:</a:t>
            </a:r>
            <a:r>
              <a:rPr lang="ko-KR" altLang="en-US" sz="1400" dirty="0" err="1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atin typeface="나눔명조 ExtraBold" panose="02020603020101020101" pitchFamily="18" charset="-127"/>
                <a:ea typeface="나눔명조 ExtraBold" panose="02020603020101020101" pitchFamily="18" charset="-127"/>
                <a:cs typeface="+mn-cs"/>
              </a:rPr>
              <a:t>노루궁뎅이버섯</a:t>
            </a:r>
            <a:r>
              <a:rPr lang="ko-KR" altLang="en-US" sz="14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atin typeface="나눔명조 ExtraBold" panose="02020603020101020101" pitchFamily="18" charset="-127"/>
                <a:ea typeface="나눔명조 ExtraBold" panose="02020603020101020101" pitchFamily="18" charset="-127"/>
                <a:cs typeface="+mn-cs"/>
              </a:rPr>
              <a:t> 사용개수</a:t>
            </a:r>
            <a:r>
              <a:rPr lang="en-US" altLang="ko-KR" sz="14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atin typeface="나눔명조 ExtraBold" panose="02020603020101020101" pitchFamily="18" charset="-127"/>
                <a:ea typeface="나눔명조 ExtraBold" panose="02020603020101020101" pitchFamily="18" charset="-127"/>
                <a:cs typeface="+mn-cs"/>
              </a:rPr>
              <a:t>:2</a:t>
            </a:r>
          </a:p>
          <a:p>
            <a:pPr algn="l">
              <a:lnSpc>
                <a:spcPct val="150000"/>
              </a:lnSpc>
              <a:spcBef>
                <a:spcPts val="500"/>
              </a:spcBef>
            </a:pPr>
            <a:r>
              <a:rPr lang="ko-KR" altLang="en-US" sz="14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atin typeface="나눔명조 ExtraBold" panose="02020603020101020101" pitchFamily="18" charset="-127"/>
                <a:ea typeface="나눔명조 ExtraBold" panose="02020603020101020101" pitchFamily="18" charset="-127"/>
                <a:cs typeface="+mn-cs"/>
              </a:rPr>
              <a:t>이름</a:t>
            </a:r>
            <a:r>
              <a:rPr lang="en-US" altLang="ko-KR" sz="14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atin typeface="나눔명조 ExtraBold" panose="02020603020101020101" pitchFamily="18" charset="-127"/>
                <a:ea typeface="나눔명조 ExtraBold" panose="02020603020101020101" pitchFamily="18" charset="-127"/>
                <a:cs typeface="+mn-cs"/>
              </a:rPr>
              <a:t>:</a:t>
            </a:r>
            <a:r>
              <a:rPr lang="ko-KR" altLang="en-US" sz="1400" dirty="0" err="1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atin typeface="나눔명조 ExtraBold" panose="02020603020101020101" pitchFamily="18" charset="-127"/>
                <a:ea typeface="나눔명조 ExtraBold" panose="02020603020101020101" pitchFamily="18" charset="-127"/>
                <a:cs typeface="+mn-cs"/>
              </a:rPr>
              <a:t>아인슈페너</a:t>
            </a:r>
            <a:r>
              <a:rPr lang="ko-KR" altLang="en-US" sz="14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atin typeface="나눔명조 ExtraBold" panose="02020603020101020101" pitchFamily="18" charset="-127"/>
                <a:ea typeface="나눔명조 ExtraBold" panose="02020603020101020101" pitchFamily="18" charset="-127"/>
                <a:cs typeface="+mn-cs"/>
              </a:rPr>
              <a:t> 가격</a:t>
            </a:r>
            <a:r>
              <a:rPr lang="en-US" altLang="ko-KR" sz="14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atin typeface="나눔명조 ExtraBold" panose="02020603020101020101" pitchFamily="18" charset="-127"/>
                <a:ea typeface="나눔명조 ExtraBold" panose="02020603020101020101" pitchFamily="18" charset="-127"/>
                <a:cs typeface="+mn-cs"/>
              </a:rPr>
              <a:t>:2000</a:t>
            </a:r>
            <a:r>
              <a:rPr lang="ko-KR" altLang="en-US" sz="14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atin typeface="나눔명조 ExtraBold" panose="02020603020101020101" pitchFamily="18" charset="-127"/>
                <a:ea typeface="나눔명조 ExtraBold" panose="02020603020101020101" pitchFamily="18" charset="-127"/>
                <a:cs typeface="+mn-cs"/>
              </a:rPr>
              <a:t>원 시간</a:t>
            </a:r>
            <a:r>
              <a:rPr lang="en-US" altLang="ko-KR" sz="14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atin typeface="나눔명조 ExtraBold" panose="02020603020101020101" pitchFamily="18" charset="-127"/>
                <a:ea typeface="나눔명조 ExtraBold" panose="02020603020101020101" pitchFamily="18" charset="-127"/>
                <a:cs typeface="+mn-cs"/>
              </a:rPr>
              <a:t>:3</a:t>
            </a:r>
            <a:r>
              <a:rPr lang="ko-KR" altLang="en-US" sz="14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atin typeface="나눔명조 ExtraBold" panose="02020603020101020101" pitchFamily="18" charset="-127"/>
                <a:ea typeface="나눔명조 ExtraBold" panose="02020603020101020101" pitchFamily="18" charset="-127"/>
                <a:cs typeface="+mn-cs"/>
              </a:rPr>
              <a:t> 재료개수</a:t>
            </a:r>
            <a:r>
              <a:rPr lang="en-US" altLang="ko-KR" sz="14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atin typeface="나눔명조 ExtraBold" panose="02020603020101020101" pitchFamily="18" charset="-127"/>
                <a:ea typeface="나눔명조 ExtraBold" panose="02020603020101020101" pitchFamily="18" charset="-127"/>
                <a:cs typeface="+mn-cs"/>
              </a:rPr>
              <a:t>:2 </a:t>
            </a:r>
            <a:r>
              <a:rPr lang="ko-KR" altLang="en-US" sz="14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atin typeface="나눔명조 ExtraBold" panose="02020603020101020101" pitchFamily="18" charset="-127"/>
                <a:ea typeface="나눔명조 ExtraBold" panose="02020603020101020101" pitchFamily="18" charset="-127"/>
                <a:cs typeface="+mn-cs"/>
              </a:rPr>
              <a:t>재료이름</a:t>
            </a:r>
            <a:r>
              <a:rPr lang="en-US" altLang="ko-KR" sz="14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atin typeface="나눔명조 ExtraBold" panose="02020603020101020101" pitchFamily="18" charset="-127"/>
                <a:ea typeface="나눔명조 ExtraBold" panose="02020603020101020101" pitchFamily="18" charset="-127"/>
                <a:cs typeface="+mn-cs"/>
              </a:rPr>
              <a:t>:</a:t>
            </a:r>
            <a:r>
              <a:rPr lang="ko-KR" altLang="en-US" sz="14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atin typeface="나눔명조 ExtraBold" panose="02020603020101020101" pitchFamily="18" charset="-127"/>
                <a:ea typeface="나눔명조 ExtraBold" panose="02020603020101020101" pitchFamily="18" charset="-127"/>
                <a:cs typeface="+mn-cs"/>
              </a:rPr>
              <a:t>원두 생크림 사용개수</a:t>
            </a:r>
            <a:r>
              <a:rPr lang="en-US" altLang="ko-KR" sz="14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atin typeface="나눔명조 ExtraBold" panose="02020603020101020101" pitchFamily="18" charset="-127"/>
                <a:ea typeface="나눔명조 ExtraBold" panose="02020603020101020101" pitchFamily="18" charset="-127"/>
                <a:cs typeface="+mn-cs"/>
              </a:rPr>
              <a:t>:2 1</a:t>
            </a:r>
          </a:p>
        </p:txBody>
      </p:sp>
    </p:spTree>
    <p:extLst>
      <p:ext uri="{BB962C8B-B14F-4D97-AF65-F5344CB8AC3E}">
        <p14:creationId xmlns:p14="http://schemas.microsoft.com/office/powerpoint/2010/main" val="886985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2" descr="C:\Users\madeit-top1\Documents\PPT\[36] Angrymomo_Oriental\2040060889_O8ovzWpr_EBA8B9EBB288ECA790_010.jpg"/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17656" y1="45714" x2="21563" y2="6761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898" t="20288" r="15257" b="7351"/>
          <a:stretch/>
        </p:blipFill>
        <p:spPr bwMode="auto">
          <a:xfrm>
            <a:off x="6372171" y="4703080"/>
            <a:ext cx="3192959" cy="2025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/>
          <p:cNvSpPr/>
          <p:nvPr/>
        </p:nvSpPr>
        <p:spPr>
          <a:xfrm>
            <a:off x="0" y="0"/>
            <a:ext cx="128464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63500" dist="50800">
              <a:prstClr val="black">
                <a:alpha val="1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402218" y="156130"/>
            <a:ext cx="1927199" cy="501362"/>
            <a:chOff x="1072060" y="2458239"/>
            <a:chExt cx="1927199" cy="501362"/>
          </a:xfrm>
        </p:grpSpPr>
        <p:sp>
          <p:nvSpPr>
            <p:cNvPr id="18" name="제목 5"/>
            <p:cNvSpPr txBox="1">
              <a:spLocks/>
            </p:cNvSpPr>
            <p:nvPr/>
          </p:nvSpPr>
          <p:spPr>
            <a:xfrm>
              <a:off x="1199059" y="2458239"/>
              <a:ext cx="1800200" cy="501362"/>
            </a:xfrm>
            <a:prstGeom prst="rect">
              <a:avLst/>
            </a:prstGeom>
          </p:spPr>
          <p:txBody>
            <a:bodyPr vert="horz" lIns="107287" tIns="53643" rIns="107287" bIns="53643" rtlCol="0" anchor="ctr">
              <a:no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 spc="-150">
                  <a:solidFill>
                    <a:schemeClr val="tx1"/>
                  </a:solidFill>
                  <a:latin typeface="Noto Sans Korean Bold" pitchFamily="34" charset="-127"/>
                  <a:ea typeface="Noto Sans Korean Bold" pitchFamily="34" charset="-127"/>
                  <a:cs typeface="+mj-cs"/>
                </a:defRPr>
              </a:lvl1pPr>
            </a:lstStyle>
            <a:p>
              <a:pPr algn="l">
                <a:lnSpc>
                  <a:spcPct val="200000"/>
                </a:lnSpc>
                <a:spcBef>
                  <a:spcPts val="500"/>
                </a:spcBef>
              </a:pPr>
              <a:r>
                <a:rPr lang="ko-KR" altLang="en-US" sz="1600" dirty="0">
                  <a:gradFill flip="none" rotWithShape="1">
                    <a:gsLst>
                      <a:gs pos="0">
                        <a:prstClr val="black">
                          <a:lumMod val="75000"/>
                          <a:lumOff val="25000"/>
                          <a:shade val="30000"/>
                          <a:satMod val="115000"/>
                        </a:prstClr>
                      </a:gs>
                      <a:gs pos="50000">
                        <a:prstClr val="black">
                          <a:lumMod val="75000"/>
                          <a:lumOff val="25000"/>
                          <a:shade val="67500"/>
                          <a:satMod val="115000"/>
                        </a:prstClr>
                      </a:gs>
                      <a:gs pos="100000">
                        <a:prstClr val="black">
                          <a:lumMod val="75000"/>
                          <a:lumOff val="25000"/>
                          <a:shade val="100000"/>
                          <a:satMod val="115000"/>
                        </a:prst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atin typeface="나눔명조 ExtraBold" panose="02020603020101020101" pitchFamily="18" charset="-127"/>
                  <a:ea typeface="나눔명조 ExtraBold" panose="02020603020101020101" pitchFamily="18" charset="-127"/>
                  <a:cs typeface="+mn-cs"/>
                </a:rPr>
                <a:t>프로그램 흐름도</a:t>
              </a:r>
            </a:p>
          </p:txBody>
        </p:sp>
        <p:sp>
          <p:nvSpPr>
            <p:cNvPr id="33" name="직사각형 32"/>
            <p:cNvSpPr/>
            <p:nvPr/>
          </p:nvSpPr>
          <p:spPr>
            <a:xfrm rot="5400000">
              <a:off x="998662" y="2702173"/>
              <a:ext cx="260407" cy="11361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8265200" y="116632"/>
            <a:ext cx="1454338" cy="1243775"/>
            <a:chOff x="6810862" y="466853"/>
            <a:chExt cx="1454338" cy="1243775"/>
          </a:xfrm>
        </p:grpSpPr>
        <p:pic>
          <p:nvPicPr>
            <p:cNvPr id="38" name="Picture 3" descr="C:\Users\madeit-top1\Documents\PPT\[36] Angrymomo_Oriental\먹번짐5.jpg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0306"/>
            <a:stretch/>
          </p:blipFill>
          <p:spPr bwMode="auto">
            <a:xfrm>
              <a:off x="6810862" y="466853"/>
              <a:ext cx="1454338" cy="12437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40" name="그룹 39"/>
            <p:cNvGrpSpPr/>
            <p:nvPr/>
          </p:nvGrpSpPr>
          <p:grpSpPr>
            <a:xfrm>
              <a:off x="6965270" y="1268760"/>
              <a:ext cx="1145522" cy="33161"/>
              <a:chOff x="2597289" y="4069060"/>
              <a:chExt cx="5865547" cy="72008"/>
            </a:xfrm>
          </p:grpSpPr>
          <p:sp>
            <p:nvSpPr>
              <p:cNvPr id="41" name="직사각형 40"/>
              <p:cNvSpPr/>
              <p:nvPr/>
            </p:nvSpPr>
            <p:spPr>
              <a:xfrm>
                <a:off x="2597289" y="4069060"/>
                <a:ext cx="1471605" cy="7200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spc="-150"/>
              </a:p>
            </p:txBody>
          </p:sp>
          <p:sp>
            <p:nvSpPr>
              <p:cNvPr id="42" name="직사각형 41"/>
              <p:cNvSpPr/>
              <p:nvPr/>
            </p:nvSpPr>
            <p:spPr>
              <a:xfrm>
                <a:off x="4061936" y="4069060"/>
                <a:ext cx="1471605" cy="72008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spc="-150"/>
              </a:p>
            </p:txBody>
          </p:sp>
          <p:sp>
            <p:nvSpPr>
              <p:cNvPr id="43" name="직사각형 42"/>
              <p:cNvSpPr/>
              <p:nvPr/>
            </p:nvSpPr>
            <p:spPr>
              <a:xfrm>
                <a:off x="5526583" y="4069060"/>
                <a:ext cx="1471605" cy="72008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spc="-150"/>
              </a:p>
            </p:txBody>
          </p:sp>
          <p:sp>
            <p:nvSpPr>
              <p:cNvPr id="44" name="직사각형 43"/>
              <p:cNvSpPr/>
              <p:nvPr/>
            </p:nvSpPr>
            <p:spPr>
              <a:xfrm>
                <a:off x="6991231" y="4069060"/>
                <a:ext cx="1471605" cy="72008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spc="-150"/>
              </a:p>
            </p:txBody>
          </p:sp>
        </p:grpSp>
      </p:grpSp>
      <p:sp>
        <p:nvSpPr>
          <p:cNvPr id="30" name="제목 5">
            <a:extLst>
              <a:ext uri="{FF2B5EF4-FFF2-40B4-BE49-F238E27FC236}">
                <a16:creationId xmlns:a16="http://schemas.microsoft.com/office/drawing/2014/main" id="{2C1076AC-A5C2-43B4-AEC6-A68CBFC80EC9}"/>
              </a:ext>
            </a:extLst>
          </p:cNvPr>
          <p:cNvSpPr txBox="1">
            <a:spLocks/>
          </p:cNvSpPr>
          <p:nvPr/>
        </p:nvSpPr>
        <p:spPr>
          <a:xfrm>
            <a:off x="8321791" y="642365"/>
            <a:ext cx="1339795" cy="178670"/>
          </a:xfrm>
          <a:prstGeom prst="rect">
            <a:avLst/>
          </a:prstGeom>
        </p:spPr>
        <p:txBody>
          <a:bodyPr vert="horz" lIns="107287" tIns="53643" rIns="107287" bIns="53643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>
              <a:lnSpc>
                <a:spcPct val="150000"/>
              </a:lnSpc>
              <a:spcBef>
                <a:spcPts val="500"/>
              </a:spcBef>
            </a:pPr>
            <a:r>
              <a:rPr lang="en-US" altLang="ko-KR" sz="105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effectLst>
                  <a:glow rad="101600">
                    <a:schemeClr val="tx1">
                      <a:lumMod val="85000"/>
                      <a:lumOff val="15000"/>
                      <a:alpha val="60000"/>
                    </a:schemeClr>
                  </a:glow>
                </a:effectLst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SOLCHAN  CAFE</a:t>
            </a:r>
            <a:endParaRPr lang="ko-KR" altLang="en-US" sz="105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0"/>
              </a:gradFill>
              <a:effectLst>
                <a:glow rad="101600">
                  <a:schemeClr val="tx1">
                    <a:lumMod val="85000"/>
                    <a:lumOff val="15000"/>
                    <a:alpha val="60000"/>
                  </a:schemeClr>
                </a:glow>
              </a:effectLst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EB76A73-4C3B-4E89-906E-6EBB0BB39F09}"/>
              </a:ext>
            </a:extLst>
          </p:cNvPr>
          <p:cNvSpPr/>
          <p:nvPr/>
        </p:nvSpPr>
        <p:spPr>
          <a:xfrm>
            <a:off x="1630510" y="1320994"/>
            <a:ext cx="934681" cy="49981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주문하기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4821FA6-EF16-4E95-98C0-30380AB6520D}"/>
              </a:ext>
            </a:extLst>
          </p:cNvPr>
          <p:cNvSpPr/>
          <p:nvPr/>
        </p:nvSpPr>
        <p:spPr>
          <a:xfrm>
            <a:off x="4369330" y="2020967"/>
            <a:ext cx="1096912" cy="49981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관리자모드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3B998B3E-BE53-476D-BFD7-28CEE0F271DE}"/>
              </a:ext>
            </a:extLst>
          </p:cNvPr>
          <p:cNvSpPr/>
          <p:nvPr/>
        </p:nvSpPr>
        <p:spPr>
          <a:xfrm>
            <a:off x="1630510" y="2025866"/>
            <a:ext cx="934681" cy="49981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메뉴 출력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AAAE79C2-6C24-417A-8195-3AE1091791BF}"/>
              </a:ext>
            </a:extLst>
          </p:cNvPr>
          <p:cNvSpPr/>
          <p:nvPr/>
        </p:nvSpPr>
        <p:spPr>
          <a:xfrm>
            <a:off x="1409284" y="2730738"/>
            <a:ext cx="1377131" cy="49981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옵션 추가 여부</a:t>
            </a:r>
          </a:p>
        </p:txBody>
      </p:sp>
      <p:sp>
        <p:nvSpPr>
          <p:cNvPr id="36" name="순서도: 대체 처리 35">
            <a:extLst>
              <a:ext uri="{FF2B5EF4-FFF2-40B4-BE49-F238E27FC236}">
                <a16:creationId xmlns:a16="http://schemas.microsoft.com/office/drawing/2014/main" id="{9F3B78F0-D16C-4845-AF8A-8F11D22FA2A7}"/>
              </a:ext>
            </a:extLst>
          </p:cNvPr>
          <p:cNvSpPr/>
          <p:nvPr/>
        </p:nvSpPr>
        <p:spPr>
          <a:xfrm>
            <a:off x="2705605" y="512257"/>
            <a:ext cx="930685" cy="499814"/>
          </a:xfrm>
          <a:prstGeom prst="flowChartAlternateProces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실행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B65DBCD9-BD58-45E6-817C-7860EC3F825F}"/>
              </a:ext>
            </a:extLst>
          </p:cNvPr>
          <p:cNvSpPr/>
          <p:nvPr/>
        </p:nvSpPr>
        <p:spPr>
          <a:xfrm>
            <a:off x="1291295" y="3435610"/>
            <a:ext cx="619432" cy="49981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결제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E5C49895-88EE-49C0-819E-76C052B99579}"/>
              </a:ext>
            </a:extLst>
          </p:cNvPr>
          <p:cNvSpPr/>
          <p:nvPr/>
        </p:nvSpPr>
        <p:spPr>
          <a:xfrm>
            <a:off x="2225976" y="3435609"/>
            <a:ext cx="1057275" cy="49981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추가 주문</a:t>
            </a:r>
          </a:p>
        </p:txBody>
      </p:sp>
      <p:sp>
        <p:nvSpPr>
          <p:cNvPr id="48" name="순서도: 판단 47">
            <a:extLst>
              <a:ext uri="{FF2B5EF4-FFF2-40B4-BE49-F238E27FC236}">
                <a16:creationId xmlns:a16="http://schemas.microsoft.com/office/drawing/2014/main" id="{88B60605-23AD-46C2-82E1-4003DE99013D}"/>
              </a:ext>
            </a:extLst>
          </p:cNvPr>
          <p:cNvSpPr/>
          <p:nvPr/>
        </p:nvSpPr>
        <p:spPr>
          <a:xfrm>
            <a:off x="405828" y="4117188"/>
            <a:ext cx="2449364" cy="499814"/>
          </a:xfrm>
          <a:prstGeom prst="flowChartDecision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멤버십 여부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B9777758-217F-4973-97E6-CF7199225BE9}"/>
              </a:ext>
            </a:extLst>
          </p:cNvPr>
          <p:cNvSpPr/>
          <p:nvPr/>
        </p:nvSpPr>
        <p:spPr>
          <a:xfrm>
            <a:off x="692400" y="4798766"/>
            <a:ext cx="1214899" cy="49981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아이디 입력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7A8F8F1C-A991-48D2-99FA-9C948EF32593}"/>
              </a:ext>
            </a:extLst>
          </p:cNvPr>
          <p:cNvSpPr/>
          <p:nvPr/>
        </p:nvSpPr>
        <p:spPr>
          <a:xfrm>
            <a:off x="2097849" y="4798766"/>
            <a:ext cx="1538441" cy="49981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멤버십 가입 권유</a:t>
            </a:r>
          </a:p>
        </p:txBody>
      </p:sp>
      <p:sp>
        <p:nvSpPr>
          <p:cNvPr id="51" name="순서도: 판단 50">
            <a:extLst>
              <a:ext uri="{FF2B5EF4-FFF2-40B4-BE49-F238E27FC236}">
                <a16:creationId xmlns:a16="http://schemas.microsoft.com/office/drawing/2014/main" id="{86177848-DDF4-4711-84A3-1156ECF3C09B}"/>
              </a:ext>
            </a:extLst>
          </p:cNvPr>
          <p:cNvSpPr/>
          <p:nvPr/>
        </p:nvSpPr>
        <p:spPr>
          <a:xfrm>
            <a:off x="181641" y="5503638"/>
            <a:ext cx="2236416" cy="499814"/>
          </a:xfrm>
          <a:prstGeom prst="flowChartDecision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포인트 사용여부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E5F22F75-66C7-49C0-854F-2CBA370226E5}"/>
              </a:ext>
            </a:extLst>
          </p:cNvPr>
          <p:cNvSpPr/>
          <p:nvPr/>
        </p:nvSpPr>
        <p:spPr>
          <a:xfrm>
            <a:off x="833751" y="6208510"/>
            <a:ext cx="962796" cy="49981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할인 결제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6621B3A5-BCCA-4585-8D0E-7D70F8B45A90}"/>
              </a:ext>
            </a:extLst>
          </p:cNvPr>
          <p:cNvSpPr/>
          <p:nvPr/>
        </p:nvSpPr>
        <p:spPr>
          <a:xfrm>
            <a:off x="1950582" y="6208510"/>
            <a:ext cx="962796" cy="49981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적립 결제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4961BBB8-9E6E-4596-9652-DF98017FB43C}"/>
              </a:ext>
            </a:extLst>
          </p:cNvPr>
          <p:cNvSpPr/>
          <p:nvPr/>
        </p:nvSpPr>
        <p:spPr>
          <a:xfrm>
            <a:off x="3579819" y="2721343"/>
            <a:ext cx="934681" cy="49981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재료 조회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4F33A5B4-AC50-485D-A0E4-8110BD740F0E}"/>
              </a:ext>
            </a:extLst>
          </p:cNvPr>
          <p:cNvSpPr/>
          <p:nvPr/>
        </p:nvSpPr>
        <p:spPr>
          <a:xfrm>
            <a:off x="4677229" y="2728086"/>
            <a:ext cx="934681" cy="49981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재료 주문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B963C55B-701E-4BCF-9493-CD2643556F6A}"/>
              </a:ext>
            </a:extLst>
          </p:cNvPr>
          <p:cNvSpPr/>
          <p:nvPr/>
        </p:nvSpPr>
        <p:spPr>
          <a:xfrm>
            <a:off x="7589111" y="2721343"/>
            <a:ext cx="1751361" cy="49981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매출 </a:t>
            </a:r>
            <a:r>
              <a:rPr lang="en-US" altLang="ko-KR" sz="1200" dirty="0"/>
              <a:t>&amp; </a:t>
            </a:r>
            <a:r>
              <a:rPr lang="ko-KR" altLang="en-US" sz="1200" dirty="0"/>
              <a:t>순이익 조회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463C57DD-F89C-404F-8F28-962986B854F6}"/>
              </a:ext>
            </a:extLst>
          </p:cNvPr>
          <p:cNvSpPr/>
          <p:nvPr/>
        </p:nvSpPr>
        <p:spPr>
          <a:xfrm>
            <a:off x="6366397" y="2721343"/>
            <a:ext cx="934681" cy="49981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메뉴 추가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1250931F-CF4E-4944-B2C2-2577F3E5BD98}"/>
              </a:ext>
            </a:extLst>
          </p:cNvPr>
          <p:cNvSpPr/>
          <p:nvPr/>
        </p:nvSpPr>
        <p:spPr>
          <a:xfrm>
            <a:off x="3579818" y="3409665"/>
            <a:ext cx="934681" cy="49981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재고 출력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2AE13113-D9AC-458A-935C-23ED26B9E67B}"/>
              </a:ext>
            </a:extLst>
          </p:cNvPr>
          <p:cNvSpPr/>
          <p:nvPr/>
        </p:nvSpPr>
        <p:spPr>
          <a:xfrm>
            <a:off x="4677229" y="3409665"/>
            <a:ext cx="1423217" cy="49981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재료 목록 출력</a:t>
            </a:r>
          </a:p>
        </p:txBody>
      </p:sp>
      <p:sp>
        <p:nvSpPr>
          <p:cNvPr id="63" name="순서도: 판단 62">
            <a:extLst>
              <a:ext uri="{FF2B5EF4-FFF2-40B4-BE49-F238E27FC236}">
                <a16:creationId xmlns:a16="http://schemas.microsoft.com/office/drawing/2014/main" id="{FC0E957A-8828-4CB4-983E-1BF5664B9AF6}"/>
              </a:ext>
            </a:extLst>
          </p:cNvPr>
          <p:cNvSpPr/>
          <p:nvPr/>
        </p:nvSpPr>
        <p:spPr>
          <a:xfrm>
            <a:off x="4120454" y="4091244"/>
            <a:ext cx="1867593" cy="499814"/>
          </a:xfrm>
          <a:prstGeom prst="flowChartDecision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주문 여부</a:t>
            </a: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02A935C2-250B-4F96-B091-2D384201EEF2}"/>
              </a:ext>
            </a:extLst>
          </p:cNvPr>
          <p:cNvSpPr/>
          <p:nvPr/>
        </p:nvSpPr>
        <p:spPr>
          <a:xfrm>
            <a:off x="4601828" y="4772823"/>
            <a:ext cx="934681" cy="49981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재료 추가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C788D1EB-16A8-4538-9DCF-4B65C80CCF35}"/>
              </a:ext>
            </a:extLst>
          </p:cNvPr>
          <p:cNvSpPr/>
          <p:nvPr/>
        </p:nvSpPr>
        <p:spPr>
          <a:xfrm>
            <a:off x="6356479" y="3413551"/>
            <a:ext cx="1377131" cy="49981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메뉴 이름 입력</a:t>
            </a: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F2E3C0B5-58DD-45BE-A3CB-69D7D801070D}"/>
              </a:ext>
            </a:extLst>
          </p:cNvPr>
          <p:cNvSpPr/>
          <p:nvPr/>
        </p:nvSpPr>
        <p:spPr>
          <a:xfrm>
            <a:off x="8724921" y="3413551"/>
            <a:ext cx="612649" cy="49981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출력</a:t>
            </a: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8DDA6579-07A2-4613-9BBD-BC5A1F127124}"/>
              </a:ext>
            </a:extLst>
          </p:cNvPr>
          <p:cNvSpPr/>
          <p:nvPr/>
        </p:nvSpPr>
        <p:spPr>
          <a:xfrm>
            <a:off x="6131899" y="4105759"/>
            <a:ext cx="934682" cy="49981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재료 선택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0A0F483B-5766-48FF-B2FE-A302F6D5A700}"/>
              </a:ext>
            </a:extLst>
          </p:cNvPr>
          <p:cNvSpPr/>
          <p:nvPr/>
        </p:nvSpPr>
        <p:spPr>
          <a:xfrm>
            <a:off x="7299804" y="4091244"/>
            <a:ext cx="934682" cy="49981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재료 추가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33A65910-0E20-4D21-97B2-0FE49BCDD8B8}"/>
              </a:ext>
            </a:extLst>
          </p:cNvPr>
          <p:cNvSpPr/>
          <p:nvPr/>
        </p:nvSpPr>
        <p:spPr>
          <a:xfrm>
            <a:off x="6131899" y="4772823"/>
            <a:ext cx="934682" cy="49981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개수 입력</a:t>
            </a: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8C84DBA5-0F2C-4A96-9C87-77F0F6F14760}"/>
              </a:ext>
            </a:extLst>
          </p:cNvPr>
          <p:cNvSpPr/>
          <p:nvPr/>
        </p:nvSpPr>
        <p:spPr>
          <a:xfrm>
            <a:off x="7299803" y="4768937"/>
            <a:ext cx="1142847" cy="49981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/>
              <a:t>재료명</a:t>
            </a:r>
            <a:r>
              <a:rPr lang="ko-KR" altLang="en-US" sz="1200" dirty="0"/>
              <a:t> 입력</a:t>
            </a: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CB11231F-0FC5-4665-8138-09A35128ECDD}"/>
              </a:ext>
            </a:extLst>
          </p:cNvPr>
          <p:cNvSpPr/>
          <p:nvPr/>
        </p:nvSpPr>
        <p:spPr>
          <a:xfrm>
            <a:off x="7295198" y="5446630"/>
            <a:ext cx="934682" cy="49981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가격 입력</a:t>
            </a: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E26FDD32-C9B5-4DCC-8C8F-CAD30F40C5AE}"/>
              </a:ext>
            </a:extLst>
          </p:cNvPr>
          <p:cNvSpPr/>
          <p:nvPr/>
        </p:nvSpPr>
        <p:spPr>
          <a:xfrm>
            <a:off x="6131899" y="5447367"/>
            <a:ext cx="934682" cy="49981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가격 입력</a:t>
            </a:r>
          </a:p>
        </p:txBody>
      </p: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693BA5F8-65E1-453B-A376-0E684011B06B}"/>
              </a:ext>
            </a:extLst>
          </p:cNvPr>
          <p:cNvCxnSpPr>
            <a:cxnSpLocks/>
            <a:stCxn id="36" idx="2"/>
            <a:endCxn id="32" idx="0"/>
          </p:cNvCxnSpPr>
          <p:nvPr/>
        </p:nvCxnSpPr>
        <p:spPr>
          <a:xfrm>
            <a:off x="3170948" y="1012071"/>
            <a:ext cx="1746838" cy="100889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A1C9FA3E-7E80-4B45-951F-B44BD91370E1}"/>
              </a:ext>
            </a:extLst>
          </p:cNvPr>
          <p:cNvCxnSpPr>
            <a:cxnSpLocks/>
            <a:stCxn id="36" idx="2"/>
            <a:endCxn id="31" idx="0"/>
          </p:cNvCxnSpPr>
          <p:nvPr/>
        </p:nvCxnSpPr>
        <p:spPr>
          <a:xfrm flipH="1">
            <a:off x="2097851" y="1012071"/>
            <a:ext cx="1073097" cy="30892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B2F1DC46-5E0F-471A-A7DD-763782B0CFB8}"/>
              </a:ext>
            </a:extLst>
          </p:cNvPr>
          <p:cNvCxnSpPr>
            <a:cxnSpLocks/>
            <a:stCxn id="31" idx="2"/>
            <a:endCxn id="34" idx="0"/>
          </p:cNvCxnSpPr>
          <p:nvPr/>
        </p:nvCxnSpPr>
        <p:spPr>
          <a:xfrm>
            <a:off x="2097851" y="1820808"/>
            <a:ext cx="0" cy="20505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0683047D-B255-4502-9535-4385190B940E}"/>
              </a:ext>
            </a:extLst>
          </p:cNvPr>
          <p:cNvCxnSpPr>
            <a:cxnSpLocks/>
            <a:stCxn id="34" idx="2"/>
            <a:endCxn id="35" idx="0"/>
          </p:cNvCxnSpPr>
          <p:nvPr/>
        </p:nvCxnSpPr>
        <p:spPr>
          <a:xfrm flipH="1">
            <a:off x="2097850" y="2525680"/>
            <a:ext cx="1" cy="20505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66D41C23-C2D5-4F13-8A7C-2A8AFF50D7AC}"/>
              </a:ext>
            </a:extLst>
          </p:cNvPr>
          <p:cNvCxnSpPr>
            <a:cxnSpLocks/>
            <a:stCxn id="35" idx="2"/>
            <a:endCxn id="37" idx="0"/>
          </p:cNvCxnSpPr>
          <p:nvPr/>
        </p:nvCxnSpPr>
        <p:spPr>
          <a:xfrm flipH="1">
            <a:off x="1601011" y="3230552"/>
            <a:ext cx="496839" cy="20505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DB158855-B122-4769-B9EF-8C3B93528A9D}"/>
              </a:ext>
            </a:extLst>
          </p:cNvPr>
          <p:cNvCxnSpPr>
            <a:cxnSpLocks/>
            <a:stCxn id="35" idx="2"/>
            <a:endCxn id="47" idx="0"/>
          </p:cNvCxnSpPr>
          <p:nvPr/>
        </p:nvCxnSpPr>
        <p:spPr>
          <a:xfrm>
            <a:off x="2097850" y="3230552"/>
            <a:ext cx="656764" cy="20505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DEC48EF2-4503-434D-BE11-A37C03C27934}"/>
              </a:ext>
            </a:extLst>
          </p:cNvPr>
          <p:cNvCxnSpPr>
            <a:cxnSpLocks/>
            <a:stCxn id="47" idx="1"/>
            <a:endCxn id="37" idx="3"/>
          </p:cNvCxnSpPr>
          <p:nvPr/>
        </p:nvCxnSpPr>
        <p:spPr>
          <a:xfrm flipH="1">
            <a:off x="1910727" y="3685516"/>
            <a:ext cx="315249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3AB89444-F9A9-4C54-8FBB-3E1BA5884FF0}"/>
              </a:ext>
            </a:extLst>
          </p:cNvPr>
          <p:cNvCxnSpPr>
            <a:cxnSpLocks/>
            <a:stCxn id="37" idx="2"/>
            <a:endCxn id="48" idx="0"/>
          </p:cNvCxnSpPr>
          <p:nvPr/>
        </p:nvCxnSpPr>
        <p:spPr>
          <a:xfrm>
            <a:off x="1601011" y="3935424"/>
            <a:ext cx="29499" cy="18176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DFAEE80D-C6A4-48A0-BE47-44A75CD71194}"/>
              </a:ext>
            </a:extLst>
          </p:cNvPr>
          <p:cNvCxnSpPr>
            <a:cxnSpLocks/>
            <a:stCxn id="48" idx="2"/>
            <a:endCxn id="49" idx="0"/>
          </p:cNvCxnSpPr>
          <p:nvPr/>
        </p:nvCxnSpPr>
        <p:spPr>
          <a:xfrm flipH="1">
            <a:off x="1299850" y="4617002"/>
            <a:ext cx="330660" cy="18176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31CD7854-E5DE-4C2B-B36E-231E63FD6179}"/>
              </a:ext>
            </a:extLst>
          </p:cNvPr>
          <p:cNvCxnSpPr>
            <a:cxnSpLocks/>
          </p:cNvCxnSpPr>
          <p:nvPr/>
        </p:nvCxnSpPr>
        <p:spPr>
          <a:xfrm>
            <a:off x="2850740" y="4381298"/>
            <a:ext cx="11878" cy="43167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27E69B78-77EE-458D-AA4B-0DEC55096A29}"/>
              </a:ext>
            </a:extLst>
          </p:cNvPr>
          <p:cNvCxnSpPr>
            <a:cxnSpLocks/>
            <a:stCxn id="49" idx="2"/>
            <a:endCxn id="51" idx="0"/>
          </p:cNvCxnSpPr>
          <p:nvPr/>
        </p:nvCxnSpPr>
        <p:spPr>
          <a:xfrm flipH="1">
            <a:off x="1299849" y="5298580"/>
            <a:ext cx="1" cy="20505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DF4556EB-1DC7-4F4B-B7FA-396BADB3E3DE}"/>
              </a:ext>
            </a:extLst>
          </p:cNvPr>
          <p:cNvCxnSpPr>
            <a:cxnSpLocks/>
            <a:stCxn id="51" idx="2"/>
            <a:endCxn id="52" idx="0"/>
          </p:cNvCxnSpPr>
          <p:nvPr/>
        </p:nvCxnSpPr>
        <p:spPr>
          <a:xfrm>
            <a:off x="1299849" y="6003452"/>
            <a:ext cx="15300" cy="20505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D27FEE0E-8BFE-4AD6-A602-218A5D04188A}"/>
              </a:ext>
            </a:extLst>
          </p:cNvPr>
          <p:cNvCxnSpPr>
            <a:cxnSpLocks/>
            <a:stCxn id="51" idx="3"/>
            <a:endCxn id="54" idx="0"/>
          </p:cNvCxnSpPr>
          <p:nvPr/>
        </p:nvCxnSpPr>
        <p:spPr>
          <a:xfrm>
            <a:off x="2418057" y="5753545"/>
            <a:ext cx="13923" cy="45496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CF84DA0F-E2A0-48A6-B2B4-04AF3E48D323}"/>
              </a:ext>
            </a:extLst>
          </p:cNvPr>
          <p:cNvCxnSpPr>
            <a:cxnSpLocks/>
            <a:stCxn id="32" idx="2"/>
            <a:endCxn id="55" idx="0"/>
          </p:cNvCxnSpPr>
          <p:nvPr/>
        </p:nvCxnSpPr>
        <p:spPr>
          <a:xfrm flipH="1">
            <a:off x="4047160" y="2520781"/>
            <a:ext cx="870626" cy="20056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1E0A4ABC-38E6-4041-8514-98773C5E90E1}"/>
              </a:ext>
            </a:extLst>
          </p:cNvPr>
          <p:cNvCxnSpPr>
            <a:cxnSpLocks/>
            <a:stCxn id="32" idx="2"/>
            <a:endCxn id="56" idx="0"/>
          </p:cNvCxnSpPr>
          <p:nvPr/>
        </p:nvCxnSpPr>
        <p:spPr>
          <a:xfrm>
            <a:off x="4917786" y="2520781"/>
            <a:ext cx="226784" cy="20730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532956C4-090C-4C06-A9EB-2530D8C7F96E}"/>
              </a:ext>
            </a:extLst>
          </p:cNvPr>
          <p:cNvCxnSpPr>
            <a:cxnSpLocks/>
            <a:stCxn id="55" idx="2"/>
            <a:endCxn id="59" idx="0"/>
          </p:cNvCxnSpPr>
          <p:nvPr/>
        </p:nvCxnSpPr>
        <p:spPr>
          <a:xfrm flipH="1">
            <a:off x="4047159" y="3221157"/>
            <a:ext cx="1" cy="18850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98DB23EA-286B-4A4C-8AE4-644E772596BF}"/>
              </a:ext>
            </a:extLst>
          </p:cNvPr>
          <p:cNvCxnSpPr>
            <a:cxnSpLocks/>
            <a:stCxn id="56" idx="2"/>
            <a:endCxn id="60" idx="0"/>
          </p:cNvCxnSpPr>
          <p:nvPr/>
        </p:nvCxnSpPr>
        <p:spPr>
          <a:xfrm>
            <a:off x="5144570" y="3227900"/>
            <a:ext cx="244268" cy="18176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3CC78374-32B7-44F9-A4E1-072AAC63F1CC}"/>
              </a:ext>
            </a:extLst>
          </p:cNvPr>
          <p:cNvCxnSpPr>
            <a:cxnSpLocks/>
            <a:stCxn id="60" idx="2"/>
            <a:endCxn id="63" idx="0"/>
          </p:cNvCxnSpPr>
          <p:nvPr/>
        </p:nvCxnSpPr>
        <p:spPr>
          <a:xfrm flipH="1">
            <a:off x="5054251" y="3909479"/>
            <a:ext cx="334587" cy="18176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F1C27DC0-E357-460D-8C47-7A28A8CFDD55}"/>
              </a:ext>
            </a:extLst>
          </p:cNvPr>
          <p:cNvCxnSpPr>
            <a:cxnSpLocks/>
            <a:stCxn id="63" idx="2"/>
            <a:endCxn id="64" idx="0"/>
          </p:cNvCxnSpPr>
          <p:nvPr/>
        </p:nvCxnSpPr>
        <p:spPr>
          <a:xfrm>
            <a:off x="5054251" y="4591058"/>
            <a:ext cx="14918" cy="18176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05FA2F09-F639-4DE6-9A38-1B69FE329C41}"/>
              </a:ext>
            </a:extLst>
          </p:cNvPr>
          <p:cNvCxnSpPr>
            <a:cxnSpLocks/>
            <a:stCxn id="65" idx="2"/>
            <a:endCxn id="67" idx="0"/>
          </p:cNvCxnSpPr>
          <p:nvPr/>
        </p:nvCxnSpPr>
        <p:spPr>
          <a:xfrm flipH="1">
            <a:off x="6599240" y="3913365"/>
            <a:ext cx="445805" cy="19239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0CF207A0-ACEA-447D-B05B-0ED7E13BCE55}"/>
              </a:ext>
            </a:extLst>
          </p:cNvPr>
          <p:cNvCxnSpPr>
            <a:cxnSpLocks/>
            <a:stCxn id="58" idx="2"/>
            <a:endCxn id="65" idx="0"/>
          </p:cNvCxnSpPr>
          <p:nvPr/>
        </p:nvCxnSpPr>
        <p:spPr>
          <a:xfrm>
            <a:off x="6833738" y="3221157"/>
            <a:ext cx="211307" cy="19239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8735D922-7DD2-4B8E-AAD9-10846777B3A1}"/>
              </a:ext>
            </a:extLst>
          </p:cNvPr>
          <p:cNvCxnSpPr>
            <a:cxnSpLocks/>
            <a:stCxn id="32" idx="2"/>
            <a:endCxn id="58" idx="0"/>
          </p:cNvCxnSpPr>
          <p:nvPr/>
        </p:nvCxnSpPr>
        <p:spPr>
          <a:xfrm>
            <a:off x="4917786" y="2520781"/>
            <a:ext cx="1915952" cy="20056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CDD612CD-9377-4440-8A0A-1955DF0ACF00}"/>
              </a:ext>
            </a:extLst>
          </p:cNvPr>
          <p:cNvCxnSpPr>
            <a:cxnSpLocks/>
            <a:stCxn id="32" idx="2"/>
            <a:endCxn id="57" idx="0"/>
          </p:cNvCxnSpPr>
          <p:nvPr/>
        </p:nvCxnSpPr>
        <p:spPr>
          <a:xfrm>
            <a:off x="4917786" y="2520781"/>
            <a:ext cx="3547006" cy="20056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4E69E162-8A07-4CE2-971C-A7058601986F}"/>
              </a:ext>
            </a:extLst>
          </p:cNvPr>
          <p:cNvCxnSpPr>
            <a:cxnSpLocks/>
            <a:stCxn id="57" idx="2"/>
            <a:endCxn id="66" idx="0"/>
          </p:cNvCxnSpPr>
          <p:nvPr/>
        </p:nvCxnSpPr>
        <p:spPr>
          <a:xfrm>
            <a:off x="8464792" y="3221157"/>
            <a:ext cx="566454" cy="19239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21D73F1F-DE56-41E9-BAB4-8D88068A11F0}"/>
              </a:ext>
            </a:extLst>
          </p:cNvPr>
          <p:cNvCxnSpPr>
            <a:cxnSpLocks/>
            <a:stCxn id="65" idx="2"/>
            <a:endCxn id="68" idx="0"/>
          </p:cNvCxnSpPr>
          <p:nvPr/>
        </p:nvCxnSpPr>
        <p:spPr>
          <a:xfrm>
            <a:off x="7045045" y="3913365"/>
            <a:ext cx="722100" cy="17787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16BCC8E6-801E-4650-9A64-ABD3E8BC089E}"/>
              </a:ext>
            </a:extLst>
          </p:cNvPr>
          <p:cNvCxnSpPr>
            <a:cxnSpLocks/>
            <a:stCxn id="67" idx="2"/>
            <a:endCxn id="69" idx="0"/>
          </p:cNvCxnSpPr>
          <p:nvPr/>
        </p:nvCxnSpPr>
        <p:spPr>
          <a:xfrm>
            <a:off x="6599240" y="4605573"/>
            <a:ext cx="0" cy="16725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38CE2BAD-95A8-46F0-A18C-6B7ECC595E91}"/>
              </a:ext>
            </a:extLst>
          </p:cNvPr>
          <p:cNvCxnSpPr>
            <a:cxnSpLocks/>
            <a:stCxn id="68" idx="2"/>
            <a:endCxn id="70" idx="0"/>
          </p:cNvCxnSpPr>
          <p:nvPr/>
        </p:nvCxnSpPr>
        <p:spPr>
          <a:xfrm>
            <a:off x="7767145" y="4591058"/>
            <a:ext cx="104082" cy="17787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BB8B041B-D612-430E-87B0-CA0A395E0CD6}"/>
              </a:ext>
            </a:extLst>
          </p:cNvPr>
          <p:cNvCxnSpPr>
            <a:cxnSpLocks/>
            <a:stCxn id="70" idx="2"/>
            <a:endCxn id="71" idx="0"/>
          </p:cNvCxnSpPr>
          <p:nvPr/>
        </p:nvCxnSpPr>
        <p:spPr>
          <a:xfrm flipH="1">
            <a:off x="7762539" y="5268751"/>
            <a:ext cx="108688" cy="17787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68578EEB-B883-4A68-B8DE-9F277056BB12}"/>
              </a:ext>
            </a:extLst>
          </p:cNvPr>
          <p:cNvCxnSpPr>
            <a:cxnSpLocks/>
            <a:stCxn id="69" idx="2"/>
            <a:endCxn id="72" idx="0"/>
          </p:cNvCxnSpPr>
          <p:nvPr/>
        </p:nvCxnSpPr>
        <p:spPr>
          <a:xfrm>
            <a:off x="6599240" y="5272637"/>
            <a:ext cx="0" cy="17473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780B2907-9BBB-47C7-8A51-D808C6C92A49}"/>
              </a:ext>
            </a:extLst>
          </p:cNvPr>
          <p:cNvCxnSpPr>
            <a:cxnSpLocks/>
            <a:stCxn id="63" idx="3"/>
          </p:cNvCxnSpPr>
          <p:nvPr/>
        </p:nvCxnSpPr>
        <p:spPr>
          <a:xfrm flipV="1">
            <a:off x="5988047" y="3909479"/>
            <a:ext cx="0" cy="43167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1ADCDF7B-0259-4B0C-8876-F1DBB8880271}"/>
              </a:ext>
            </a:extLst>
          </p:cNvPr>
          <p:cNvSpPr txBox="1"/>
          <p:nvPr/>
        </p:nvSpPr>
        <p:spPr>
          <a:xfrm>
            <a:off x="4325726" y="344715"/>
            <a:ext cx="10631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비밀번호 확인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28045ED6-D7A0-4C5D-9C6C-A51EA50836AD}"/>
              </a:ext>
            </a:extLst>
          </p:cNvPr>
          <p:cNvCxnSpPr>
            <a:cxnSpLocks/>
          </p:cNvCxnSpPr>
          <p:nvPr/>
        </p:nvCxnSpPr>
        <p:spPr>
          <a:xfrm flipV="1">
            <a:off x="3540403" y="501156"/>
            <a:ext cx="785323" cy="721232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E3CF42E-180B-40AC-8F8A-A991AACA271A}"/>
              </a:ext>
            </a:extLst>
          </p:cNvPr>
          <p:cNvSpPr/>
          <p:nvPr/>
        </p:nvSpPr>
        <p:spPr>
          <a:xfrm>
            <a:off x="4160737" y="765456"/>
            <a:ext cx="1031277" cy="372487"/>
          </a:xfrm>
          <a:prstGeom prst="rect">
            <a:avLst/>
          </a:prstGeom>
          <a:solidFill>
            <a:schemeClr val="accent6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파일 확인</a:t>
            </a:r>
          </a:p>
        </p:txBody>
      </p:sp>
      <p:sp>
        <p:nvSpPr>
          <p:cNvPr id="21" name="순서도: 판단 20">
            <a:extLst>
              <a:ext uri="{FF2B5EF4-FFF2-40B4-BE49-F238E27FC236}">
                <a16:creationId xmlns:a16="http://schemas.microsoft.com/office/drawing/2014/main" id="{92D82DD2-D518-4B53-BCE2-BEBA3EEFCA8A}"/>
              </a:ext>
            </a:extLst>
          </p:cNvPr>
          <p:cNvSpPr/>
          <p:nvPr/>
        </p:nvSpPr>
        <p:spPr>
          <a:xfrm>
            <a:off x="5516965" y="699362"/>
            <a:ext cx="1454338" cy="504674"/>
          </a:xfrm>
          <a:prstGeom prst="flowChartDecision">
            <a:avLst/>
          </a:prstGeom>
          <a:solidFill>
            <a:schemeClr val="accent6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비밀번호 초기 설정 </a:t>
            </a: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A6315AE9-E74F-4092-BB3C-C88F1836065D}"/>
              </a:ext>
            </a:extLst>
          </p:cNvPr>
          <p:cNvSpPr/>
          <p:nvPr/>
        </p:nvSpPr>
        <p:spPr>
          <a:xfrm>
            <a:off x="7202088" y="750152"/>
            <a:ext cx="1166674" cy="403094"/>
          </a:xfrm>
          <a:prstGeom prst="rect">
            <a:avLst/>
          </a:prstGeom>
          <a:solidFill>
            <a:schemeClr val="accent6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비밀번호 초기화</a:t>
            </a: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58A859F6-63A8-4704-8D8E-B16ACDAFB04A}"/>
              </a:ext>
            </a:extLst>
          </p:cNvPr>
          <p:cNvSpPr/>
          <p:nvPr/>
        </p:nvSpPr>
        <p:spPr>
          <a:xfrm>
            <a:off x="5596343" y="1369354"/>
            <a:ext cx="1295581" cy="403094"/>
          </a:xfrm>
          <a:prstGeom prst="rect">
            <a:avLst/>
          </a:prstGeom>
          <a:solidFill>
            <a:schemeClr val="accent6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비밀번호 입력요청</a:t>
            </a:r>
          </a:p>
        </p:txBody>
      </p: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943C0B27-40CF-4A50-BD3D-ECAC872C1F72}"/>
              </a:ext>
            </a:extLst>
          </p:cNvPr>
          <p:cNvCxnSpPr>
            <a:stCxn id="20" idx="3"/>
            <a:endCxn id="21" idx="1"/>
          </p:cNvCxnSpPr>
          <p:nvPr/>
        </p:nvCxnSpPr>
        <p:spPr>
          <a:xfrm flipV="1">
            <a:off x="5192014" y="951699"/>
            <a:ext cx="324951" cy="1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id="{141F9F67-085B-40BB-969D-145F08B32EB2}"/>
              </a:ext>
            </a:extLst>
          </p:cNvPr>
          <p:cNvCxnSpPr>
            <a:cxnSpLocks/>
            <a:stCxn id="21" idx="3"/>
            <a:endCxn id="106" idx="1"/>
          </p:cNvCxnSpPr>
          <p:nvPr/>
        </p:nvCxnSpPr>
        <p:spPr>
          <a:xfrm>
            <a:off x="6971303" y="951699"/>
            <a:ext cx="230785" cy="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화살표 연결선 116">
            <a:extLst>
              <a:ext uri="{FF2B5EF4-FFF2-40B4-BE49-F238E27FC236}">
                <a16:creationId xmlns:a16="http://schemas.microsoft.com/office/drawing/2014/main" id="{ABE0FEC2-76B1-4D8C-AFAF-C8A786C7D24C}"/>
              </a:ext>
            </a:extLst>
          </p:cNvPr>
          <p:cNvCxnSpPr>
            <a:stCxn id="21" idx="2"/>
            <a:endCxn id="107" idx="0"/>
          </p:cNvCxnSpPr>
          <p:nvPr/>
        </p:nvCxnSpPr>
        <p:spPr>
          <a:xfrm>
            <a:off x="6244134" y="1204036"/>
            <a:ext cx="0" cy="165318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연결선: 꺾임 119">
            <a:extLst>
              <a:ext uri="{FF2B5EF4-FFF2-40B4-BE49-F238E27FC236}">
                <a16:creationId xmlns:a16="http://schemas.microsoft.com/office/drawing/2014/main" id="{EBC62392-93B8-40C5-A0D0-9EB0BDC044FB}"/>
              </a:ext>
            </a:extLst>
          </p:cNvPr>
          <p:cNvCxnSpPr>
            <a:stCxn id="106" idx="2"/>
            <a:endCxn id="107" idx="3"/>
          </p:cNvCxnSpPr>
          <p:nvPr/>
        </p:nvCxnSpPr>
        <p:spPr>
          <a:xfrm rot="5400000">
            <a:off x="7129848" y="915323"/>
            <a:ext cx="417655" cy="893501"/>
          </a:xfrm>
          <a:prstGeom prst="bentConnector2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F33EBCF2-B65D-412D-ACC3-F8E5675D4383}"/>
              </a:ext>
            </a:extLst>
          </p:cNvPr>
          <p:cNvSpPr txBox="1"/>
          <p:nvPr/>
        </p:nvSpPr>
        <p:spPr>
          <a:xfrm>
            <a:off x="6833737" y="669362"/>
            <a:ext cx="4010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NO</a:t>
            </a:r>
            <a:endParaRPr lang="ko-KR" altLang="en-US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383D1178-8089-43ED-9066-B9954C120B40}"/>
              </a:ext>
            </a:extLst>
          </p:cNvPr>
          <p:cNvSpPr txBox="1"/>
          <p:nvPr/>
        </p:nvSpPr>
        <p:spPr>
          <a:xfrm>
            <a:off x="5824909" y="1147667"/>
            <a:ext cx="40267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YES</a:t>
            </a:r>
            <a:endParaRPr lang="ko-KR" altLang="en-US" dirty="0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4FB57A91-0CF2-40A2-A8D0-A6B6D3AFCCC6}"/>
              </a:ext>
            </a:extLst>
          </p:cNvPr>
          <p:cNvSpPr txBox="1"/>
          <p:nvPr/>
        </p:nvSpPr>
        <p:spPr>
          <a:xfrm>
            <a:off x="4666494" y="4521164"/>
            <a:ext cx="40267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YES</a:t>
            </a:r>
            <a:endParaRPr lang="ko-KR" altLang="en-US" dirty="0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35DE0E69-743A-4101-8D67-DF5A1D1E9BFD}"/>
              </a:ext>
            </a:extLst>
          </p:cNvPr>
          <p:cNvSpPr txBox="1"/>
          <p:nvPr/>
        </p:nvSpPr>
        <p:spPr>
          <a:xfrm>
            <a:off x="2387956" y="5836799"/>
            <a:ext cx="4010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NO</a:t>
            </a:r>
            <a:endParaRPr lang="ko-KR" altLang="en-US" dirty="0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604BEE51-9F81-47CA-83D1-AED60940FDC5}"/>
              </a:ext>
            </a:extLst>
          </p:cNvPr>
          <p:cNvSpPr txBox="1"/>
          <p:nvPr/>
        </p:nvSpPr>
        <p:spPr>
          <a:xfrm>
            <a:off x="815797" y="5931472"/>
            <a:ext cx="40267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YES</a:t>
            </a:r>
            <a:endParaRPr lang="ko-KR" altLang="en-US" dirty="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21D2C19B-9ACE-4E91-A76A-90EE628B1460}"/>
              </a:ext>
            </a:extLst>
          </p:cNvPr>
          <p:cNvSpPr txBox="1"/>
          <p:nvPr/>
        </p:nvSpPr>
        <p:spPr>
          <a:xfrm>
            <a:off x="1106162" y="4515021"/>
            <a:ext cx="40267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YES</a:t>
            </a:r>
            <a:endParaRPr lang="ko-KR" altLang="en-US" dirty="0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1B59BC8A-3730-43FB-8EA9-999AD8F4FF53}"/>
              </a:ext>
            </a:extLst>
          </p:cNvPr>
          <p:cNvSpPr txBox="1"/>
          <p:nvPr/>
        </p:nvSpPr>
        <p:spPr>
          <a:xfrm>
            <a:off x="2825091" y="4431360"/>
            <a:ext cx="4010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NO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1146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8265200" y="116632"/>
            <a:ext cx="1454338" cy="1243775"/>
            <a:chOff x="6810862" y="466853"/>
            <a:chExt cx="1454338" cy="1243775"/>
          </a:xfrm>
        </p:grpSpPr>
        <p:pic>
          <p:nvPicPr>
            <p:cNvPr id="38" name="Picture 3" descr="C:\Users\madeit-top1\Documents\PPT\[36] Angrymomo_Oriental\먹번짐5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0306"/>
            <a:stretch/>
          </p:blipFill>
          <p:spPr bwMode="auto">
            <a:xfrm>
              <a:off x="6810862" y="466853"/>
              <a:ext cx="1454338" cy="12437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40" name="그룹 39"/>
            <p:cNvGrpSpPr/>
            <p:nvPr/>
          </p:nvGrpSpPr>
          <p:grpSpPr>
            <a:xfrm>
              <a:off x="6965270" y="1268760"/>
              <a:ext cx="1145522" cy="33161"/>
              <a:chOff x="2597289" y="4069060"/>
              <a:chExt cx="5865547" cy="72008"/>
            </a:xfrm>
          </p:grpSpPr>
          <p:sp>
            <p:nvSpPr>
              <p:cNvPr id="41" name="직사각형 40"/>
              <p:cNvSpPr/>
              <p:nvPr/>
            </p:nvSpPr>
            <p:spPr>
              <a:xfrm>
                <a:off x="2597289" y="4069060"/>
                <a:ext cx="1471605" cy="7200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spc="-150"/>
              </a:p>
            </p:txBody>
          </p:sp>
          <p:sp>
            <p:nvSpPr>
              <p:cNvPr id="42" name="직사각형 41"/>
              <p:cNvSpPr/>
              <p:nvPr/>
            </p:nvSpPr>
            <p:spPr>
              <a:xfrm>
                <a:off x="4061936" y="4069060"/>
                <a:ext cx="1471605" cy="72008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spc="-150"/>
              </a:p>
            </p:txBody>
          </p:sp>
          <p:sp>
            <p:nvSpPr>
              <p:cNvPr id="43" name="직사각형 42"/>
              <p:cNvSpPr/>
              <p:nvPr/>
            </p:nvSpPr>
            <p:spPr>
              <a:xfrm>
                <a:off x="5526583" y="4069060"/>
                <a:ext cx="1471605" cy="72008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spc="-150"/>
              </a:p>
            </p:txBody>
          </p:sp>
          <p:sp>
            <p:nvSpPr>
              <p:cNvPr id="44" name="직사각형 43"/>
              <p:cNvSpPr/>
              <p:nvPr/>
            </p:nvSpPr>
            <p:spPr>
              <a:xfrm>
                <a:off x="6991231" y="4069060"/>
                <a:ext cx="1471605" cy="72008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spc="-150"/>
              </a:p>
            </p:txBody>
          </p:sp>
        </p:grpSp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DEF38D83-03AB-43EC-A059-554C65B713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870" y="785027"/>
            <a:ext cx="5364989" cy="3220037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0" y="0"/>
            <a:ext cx="128464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63500" dist="50800">
              <a:prstClr val="black">
                <a:alpha val="1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402218" y="156130"/>
            <a:ext cx="1927199" cy="501362"/>
            <a:chOff x="1072060" y="2458239"/>
            <a:chExt cx="1927199" cy="501362"/>
          </a:xfrm>
        </p:grpSpPr>
        <p:sp>
          <p:nvSpPr>
            <p:cNvPr id="18" name="제목 5"/>
            <p:cNvSpPr txBox="1">
              <a:spLocks/>
            </p:cNvSpPr>
            <p:nvPr/>
          </p:nvSpPr>
          <p:spPr>
            <a:xfrm>
              <a:off x="1199059" y="2458239"/>
              <a:ext cx="1800200" cy="501362"/>
            </a:xfrm>
            <a:prstGeom prst="rect">
              <a:avLst/>
            </a:prstGeom>
          </p:spPr>
          <p:txBody>
            <a:bodyPr vert="horz" lIns="107287" tIns="53643" rIns="107287" bIns="53643" rtlCol="0" anchor="ctr">
              <a:no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 spc="-150">
                  <a:solidFill>
                    <a:schemeClr val="tx1"/>
                  </a:solidFill>
                  <a:latin typeface="Noto Sans Korean Bold" pitchFamily="34" charset="-127"/>
                  <a:ea typeface="Noto Sans Korean Bold" pitchFamily="34" charset="-127"/>
                  <a:cs typeface="+mj-cs"/>
                </a:defRPr>
              </a:lvl1pPr>
            </a:lstStyle>
            <a:p>
              <a:pPr algn="l">
                <a:lnSpc>
                  <a:spcPct val="200000"/>
                </a:lnSpc>
                <a:spcBef>
                  <a:spcPts val="500"/>
                </a:spcBef>
              </a:pPr>
              <a:r>
                <a:rPr lang="ko-KR" altLang="en-US" sz="1600" dirty="0">
                  <a:gradFill flip="none" rotWithShape="1">
                    <a:gsLst>
                      <a:gs pos="0">
                        <a:prstClr val="black">
                          <a:lumMod val="75000"/>
                          <a:lumOff val="25000"/>
                          <a:shade val="30000"/>
                          <a:satMod val="115000"/>
                        </a:prstClr>
                      </a:gs>
                      <a:gs pos="50000">
                        <a:prstClr val="black">
                          <a:lumMod val="75000"/>
                          <a:lumOff val="25000"/>
                          <a:shade val="67500"/>
                          <a:satMod val="115000"/>
                        </a:prstClr>
                      </a:gs>
                      <a:gs pos="100000">
                        <a:prstClr val="black">
                          <a:lumMod val="75000"/>
                          <a:lumOff val="25000"/>
                          <a:shade val="100000"/>
                          <a:satMod val="115000"/>
                        </a:prst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atin typeface="나눔명조 ExtraBold" panose="02020603020101020101" pitchFamily="18" charset="-127"/>
                  <a:ea typeface="나눔명조 ExtraBold" panose="02020603020101020101" pitchFamily="18" charset="-127"/>
                  <a:cs typeface="+mn-cs"/>
                </a:rPr>
                <a:t>코드 소개</a:t>
              </a:r>
            </a:p>
          </p:txBody>
        </p:sp>
        <p:sp>
          <p:nvSpPr>
            <p:cNvPr id="33" name="직사각형 32"/>
            <p:cNvSpPr/>
            <p:nvPr/>
          </p:nvSpPr>
          <p:spPr>
            <a:xfrm rot="5400000">
              <a:off x="998662" y="2702173"/>
              <a:ext cx="260407" cy="11361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0" name="제목 5">
            <a:extLst>
              <a:ext uri="{FF2B5EF4-FFF2-40B4-BE49-F238E27FC236}">
                <a16:creationId xmlns:a16="http://schemas.microsoft.com/office/drawing/2014/main" id="{B606EAB1-2B71-4020-A380-B3B3CC8E5E74}"/>
              </a:ext>
            </a:extLst>
          </p:cNvPr>
          <p:cNvSpPr txBox="1">
            <a:spLocks/>
          </p:cNvSpPr>
          <p:nvPr/>
        </p:nvSpPr>
        <p:spPr>
          <a:xfrm>
            <a:off x="8321791" y="642365"/>
            <a:ext cx="1339795" cy="178670"/>
          </a:xfrm>
          <a:prstGeom prst="rect">
            <a:avLst/>
          </a:prstGeom>
        </p:spPr>
        <p:txBody>
          <a:bodyPr vert="horz" lIns="107287" tIns="53643" rIns="107287" bIns="53643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>
              <a:lnSpc>
                <a:spcPct val="150000"/>
              </a:lnSpc>
              <a:spcBef>
                <a:spcPts val="500"/>
              </a:spcBef>
            </a:pPr>
            <a:r>
              <a:rPr lang="en-US" altLang="ko-KR" sz="105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effectLst>
                  <a:glow rad="101600">
                    <a:schemeClr val="tx1">
                      <a:lumMod val="85000"/>
                      <a:lumOff val="15000"/>
                      <a:alpha val="60000"/>
                    </a:schemeClr>
                  </a:glow>
                </a:effectLst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SOLCHAN  CAFE</a:t>
            </a:r>
            <a:endParaRPr lang="ko-KR" altLang="en-US" sz="105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0"/>
              </a:gradFill>
              <a:effectLst>
                <a:glow rad="101600">
                  <a:schemeClr val="tx1">
                    <a:lumMod val="85000"/>
                    <a:lumOff val="15000"/>
                    <a:alpha val="60000"/>
                  </a:schemeClr>
                </a:glow>
              </a:effectLst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BF74B2A0-CF7F-4487-88D0-0E47A1736DA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5858"/>
          <a:stretch/>
        </p:blipFill>
        <p:spPr>
          <a:xfrm>
            <a:off x="560156" y="4127138"/>
            <a:ext cx="5146877" cy="168848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D141854-52C5-4480-A3E2-56218583F65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55889"/>
          <a:stretch/>
        </p:blipFill>
        <p:spPr>
          <a:xfrm>
            <a:off x="5773244" y="1097560"/>
            <a:ext cx="2963554" cy="2617569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BA4754AB-EB3D-455C-8BE8-C1DE69F6940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73244" y="3860989"/>
            <a:ext cx="3768003" cy="2158517"/>
          </a:xfrm>
          <a:prstGeom prst="rect">
            <a:avLst/>
          </a:prstGeom>
        </p:spPr>
      </p:pic>
      <p:grpSp>
        <p:nvGrpSpPr>
          <p:cNvPr id="31" name="그룹 30">
            <a:extLst>
              <a:ext uri="{FF2B5EF4-FFF2-40B4-BE49-F238E27FC236}">
                <a16:creationId xmlns:a16="http://schemas.microsoft.com/office/drawing/2014/main" id="{59B035CC-B8EE-46D1-BB40-CECF81904110}"/>
              </a:ext>
            </a:extLst>
          </p:cNvPr>
          <p:cNvGrpSpPr/>
          <p:nvPr/>
        </p:nvGrpSpPr>
        <p:grpSpPr>
          <a:xfrm>
            <a:off x="245902" y="161122"/>
            <a:ext cx="9579780" cy="5911851"/>
            <a:chOff x="163110" y="837661"/>
            <a:chExt cx="9579780" cy="5911851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54D8C589-F032-4F3A-901D-49DCFF020C79}"/>
                </a:ext>
              </a:extLst>
            </p:cNvPr>
            <p:cNvSpPr/>
            <p:nvPr/>
          </p:nvSpPr>
          <p:spPr>
            <a:xfrm>
              <a:off x="163110" y="837661"/>
              <a:ext cx="9447058" cy="588896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7" name="그림 16" descr="텍스트이(가) 표시된 사진&#10;&#10;자동 생성된 설명">
              <a:extLst>
                <a:ext uri="{FF2B5EF4-FFF2-40B4-BE49-F238E27FC236}">
                  <a16:creationId xmlns:a16="http://schemas.microsoft.com/office/drawing/2014/main" id="{038A0CEF-42BB-44B0-8EE0-609A7169014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03619" y="1019217"/>
              <a:ext cx="1511154" cy="749580"/>
            </a:xfrm>
            <a:prstGeom prst="rect">
              <a:avLst/>
            </a:prstGeom>
          </p:spPr>
        </p:pic>
        <p:pic>
          <p:nvPicPr>
            <p:cNvPr id="20" name="그림 19" descr="스크린샷이(가) 표시된 사진&#10;&#10;자동 생성된 설명">
              <a:extLst>
                <a:ext uri="{FF2B5EF4-FFF2-40B4-BE49-F238E27FC236}">
                  <a16:creationId xmlns:a16="http://schemas.microsoft.com/office/drawing/2014/main" id="{A39847E9-4B42-48DF-8C20-E145590F48F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98777" y="1950352"/>
              <a:ext cx="5191713" cy="4751518"/>
            </a:xfrm>
            <a:prstGeom prst="rect">
              <a:avLst/>
            </a:prstGeom>
          </p:spPr>
        </p:pic>
        <p:pic>
          <p:nvPicPr>
            <p:cNvPr id="24" name="그림 23" descr="스크린샷이(가) 표시된 사진&#10;&#10;자동 생성된 설명">
              <a:extLst>
                <a:ext uri="{FF2B5EF4-FFF2-40B4-BE49-F238E27FC236}">
                  <a16:creationId xmlns:a16="http://schemas.microsoft.com/office/drawing/2014/main" id="{1485EC21-D0B8-4CA4-B6E1-DF70D02DBD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5746483" y="940408"/>
              <a:ext cx="3996407" cy="2835979"/>
            </a:xfrm>
            <a:prstGeom prst="rect">
              <a:avLst/>
            </a:prstGeom>
          </p:spPr>
        </p:pic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D2FEF94B-63D1-4AA3-A2C7-0D67A8402F0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5760690" y="3798256"/>
              <a:ext cx="3660740" cy="295125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71146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대장간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791</TotalTime>
  <Words>242</Words>
  <Application>Microsoft Office PowerPoint</Application>
  <PresentationFormat>A4 용지(210x297mm)</PresentationFormat>
  <Paragraphs>84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2" baseType="lpstr">
      <vt:lpstr>맑은 고딕</vt:lpstr>
      <vt:lpstr>Arial</vt:lpstr>
      <vt:lpstr>Noto Sans Korean Medium</vt:lpstr>
      <vt:lpstr>나눔명조 ExtraBold</vt:lpstr>
      <vt:lpstr>나눔명조</vt:lpstr>
      <vt:lpstr>Noto Sans Korean Bold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Angry MOMO Presentation</dc:title>
  <dc:creator>madeit-top1</dc:creator>
  <cp:lastModifiedBy>UbiC_AES</cp:lastModifiedBy>
  <cp:revision>70</cp:revision>
  <dcterms:created xsi:type="dcterms:W3CDTF">2014-08-30T22:01:36Z</dcterms:created>
  <dcterms:modified xsi:type="dcterms:W3CDTF">2018-11-07T06:07:07Z</dcterms:modified>
</cp:coreProperties>
</file>