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1" r:id="rId6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86868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27" autoAdjust="0"/>
  </p:normalViewPr>
  <p:slideViewPr>
    <p:cSldViewPr>
      <p:cViewPr>
        <p:scale>
          <a:sx n="125" d="100"/>
          <a:sy n="125" d="100"/>
        </p:scale>
        <p:origin x="894" y="1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F9D3F9-B2FD-4FF9-AC77-AA88A1FCB54C}"/>
              </a:ext>
            </a:extLst>
          </p:cNvPr>
          <p:cNvGrpSpPr/>
          <p:nvPr/>
        </p:nvGrpSpPr>
        <p:grpSpPr>
          <a:xfrm>
            <a:off x="1568082" y="404664"/>
            <a:ext cx="6769835" cy="5789678"/>
            <a:chOff x="1568082" y="404664"/>
            <a:chExt cx="6769835" cy="5789678"/>
          </a:xfrm>
        </p:grpSpPr>
        <p:grpSp>
          <p:nvGrpSpPr>
            <p:cNvPr id="11" name="그룹 10"/>
            <p:cNvGrpSpPr/>
            <p:nvPr/>
          </p:nvGrpSpPr>
          <p:grpSpPr>
            <a:xfrm>
              <a:off x="1568082" y="404664"/>
              <a:ext cx="6769835" cy="5789678"/>
              <a:chOff x="1568082" y="404664"/>
              <a:chExt cx="6769835" cy="5789678"/>
            </a:xfrm>
          </p:grpSpPr>
          <p:pic>
            <p:nvPicPr>
              <p:cNvPr id="1027" name="Picture 3" descr="C:\Users\madeit-top1\Documents\PPT\[36] Angrymomo_Oriental\먹번짐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306"/>
              <a:stretch/>
            </p:blipFill>
            <p:spPr bwMode="auto">
              <a:xfrm>
                <a:off x="1568082" y="404664"/>
                <a:ext cx="6769835" cy="5789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114681" y="2424765"/>
                <a:ext cx="5669677" cy="1382277"/>
                <a:chOff x="2114681" y="2512466"/>
                <a:chExt cx="5669677" cy="1382277"/>
              </a:xfrm>
            </p:grpSpPr>
            <p:sp>
              <p:nvSpPr>
                <p:cNvPr id="26" name="제목 5"/>
                <p:cNvSpPr txBox="1">
                  <a:spLocks/>
                </p:cNvSpPr>
                <p:nvPr/>
              </p:nvSpPr>
              <p:spPr>
                <a:xfrm>
                  <a:off x="2114681" y="3138658"/>
                  <a:ext cx="5669677" cy="756085"/>
                </a:xfrm>
                <a:prstGeom prst="rect">
                  <a:avLst/>
                </a:prstGeom>
              </p:spPr>
              <p:txBody>
                <a:bodyPr vert="horz" lIns="107287" tIns="53643" rIns="107287" bIns="53643" rtlCol="0" anchor="ctr">
                  <a:no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 spc="-150">
                      <a:solidFill>
                        <a:schemeClr val="tx1"/>
                      </a:solidFill>
                      <a:latin typeface="Noto Sans Korean Bold" pitchFamily="34" charset="-127"/>
                      <a:ea typeface="Noto Sans Korean Bold" pitchFamily="34" charset="-127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  <a:spcBef>
                      <a:spcPts val="500"/>
                    </a:spcBef>
                  </a:pPr>
                  <a:r>
                    <a:rPr lang="en-US" altLang="ko-KR" sz="4000" spc="-300" dirty="0">
                      <a:solidFill>
                        <a:schemeClr val="accent1"/>
                      </a:soli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Sol </a:t>
                  </a:r>
                  <a:r>
                    <a:rPr lang="en-US" altLang="ko-KR" sz="4000" spc="-300" dirty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Chan</a:t>
                  </a:r>
                  <a:r>
                    <a:rPr lang="en-US" altLang="ko-KR" sz="4000" spc="-300" dirty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 Cafe</a:t>
                  </a:r>
                  <a:endParaRPr lang="ko-KR" altLang="en-US" sz="4000" spc="-3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effectLst>
                      <a:glow rad="101600">
                        <a:schemeClr val="tx1">
                          <a:lumMod val="85000"/>
                          <a:lumOff val="15000"/>
                          <a:alpha val="60000"/>
                        </a:schemeClr>
                      </a:glow>
                    </a:effectLst>
                    <a:latin typeface="나눔명조 ExtraBold" panose="02020603020101020101" pitchFamily="18" charset="-127"/>
                    <a:ea typeface="나눔명조 ExtraBold" panose="02020603020101020101" pitchFamily="18" charset="-127"/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077806" y="2512466"/>
                  <a:ext cx="1515608" cy="7358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spcBef>
                      <a:spcPts val="500"/>
                    </a:spcBef>
                  </a:pPr>
                  <a:r>
                    <a:rPr lang="en-US" altLang="ko-KR" sz="24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Linux</a:t>
                  </a:r>
                  <a:r>
                    <a:rPr lang="en-US" altLang="ko-KR" sz="32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 </a:t>
                  </a:r>
                  <a:r>
                    <a:rPr lang="en-US" altLang="ko-KR" sz="24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project</a:t>
                  </a:r>
                  <a:endParaRPr lang="en-US" altLang="ko-KR" sz="3200" spc="-300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effectLst>
                      <a:glow rad="101600">
                        <a:schemeClr val="tx1">
                          <a:lumMod val="85000"/>
                          <a:lumOff val="15000"/>
                          <a:alpha val="60000"/>
                        </a:schemeClr>
                      </a:glow>
                    </a:effectLst>
                    <a:latin typeface="나눔명조" panose="02020603020101020101" pitchFamily="18" charset="-127"/>
                    <a:ea typeface="나눔명조" panose="02020603020101020101" pitchFamily="18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2020226" y="4069060"/>
                <a:ext cx="5865547" cy="72008"/>
                <a:chOff x="2597289" y="4069060"/>
                <a:chExt cx="5865547" cy="72008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2597289" y="4069060"/>
                  <a:ext cx="1471605" cy="7200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061936" y="4069060"/>
                  <a:ext cx="1471605" cy="7200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526583" y="4069060"/>
                  <a:ext cx="1471605" cy="7200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991231" y="4069060"/>
                  <a:ext cx="1471605" cy="7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" name="제목 5"/>
            <p:cNvSpPr txBox="1">
              <a:spLocks/>
            </p:cNvSpPr>
            <p:nvPr/>
          </p:nvSpPr>
          <p:spPr>
            <a:xfrm>
              <a:off x="3654976" y="4292765"/>
              <a:ext cx="2361269" cy="764835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ko-KR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20171496 </a:t>
              </a:r>
              <a:r>
                <a:rPr lang="ko-KR" altLang="en-US" sz="1600" spc="0" dirty="0" err="1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안은</a:t>
              </a:r>
              <a:r>
                <a:rPr lang="ko-KR" altLang="en-US" sz="1600" spc="0" dirty="0" err="1">
                  <a:solidFill>
                    <a:schemeClr val="accent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솔</a:t>
              </a:r>
              <a:endParaRPr lang="en-US" altLang="ko-KR" sz="1600" spc="0" dirty="0">
                <a:solidFill>
                  <a:schemeClr val="accent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endParaRPr>
            </a:p>
            <a:p>
              <a:pPr>
                <a:spcBef>
                  <a:spcPts val="500"/>
                </a:spcBef>
              </a:pPr>
              <a:r>
                <a:rPr lang="en-US" altLang="ko-KR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20171499 </a:t>
              </a:r>
              <a:r>
                <a:rPr lang="ko-KR" altLang="en-US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이성</a:t>
              </a:r>
              <a:r>
                <a:rPr lang="ko-KR" altLang="en-US" sz="1600" spc="0" dirty="0">
                  <a:solidFill>
                    <a:schemeClr val="accent6">
                      <a:lumMod val="90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5"/>
          <p:cNvSpPr txBox="1">
            <a:spLocks/>
          </p:cNvSpPr>
          <p:nvPr/>
        </p:nvSpPr>
        <p:spPr>
          <a:xfrm>
            <a:off x="531376" y="1176656"/>
            <a:ext cx="1800200" cy="216024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기능 설명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프로그램 흐름도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코드 소개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endParaRPr lang="ko-KR" altLang="en-US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3814" y="364398"/>
            <a:ext cx="2218471" cy="103865"/>
            <a:chOff x="2597289" y="4069060"/>
            <a:chExt cx="5865547" cy="72008"/>
          </a:xfrm>
        </p:grpSpPr>
        <p:sp>
          <p:nvSpPr>
            <p:cNvPr id="16" name="직사각형 15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3814" y="440899"/>
            <a:ext cx="2218471" cy="577482"/>
            <a:chOff x="2597289" y="4069060"/>
            <a:chExt cx="5865547" cy="7200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1170" y="363009"/>
            <a:ext cx="98178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28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  <a:endParaRPr lang="en-US" altLang="ko-KR" sz="28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4852" y="1355970"/>
            <a:ext cx="113611" cy="1371541"/>
            <a:chOff x="543534" y="2605585"/>
            <a:chExt cx="105965" cy="1188789"/>
          </a:xfrm>
        </p:grpSpPr>
        <p:sp>
          <p:nvSpPr>
            <p:cNvPr id="33" name="직사각형 32"/>
            <p:cNvSpPr/>
            <p:nvPr/>
          </p:nvSpPr>
          <p:spPr>
            <a:xfrm rot="5400000">
              <a:off x="483662" y="2665457"/>
              <a:ext cx="225709" cy="105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5400000">
              <a:off x="483662" y="3146997"/>
              <a:ext cx="225709" cy="1059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5400000">
              <a:off x="483662" y="3628537"/>
              <a:ext cx="225709" cy="1059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제목 5"/>
            <p:cNvSpPr txBox="1">
              <a:spLocks/>
            </p:cNvSpPr>
            <p:nvPr/>
          </p:nvSpPr>
          <p:spPr>
            <a:xfrm>
              <a:off x="6867453" y="992586"/>
              <a:ext cx="1339795" cy="178670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0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glow rad="101600">
                      <a:schemeClr val="tx1">
                        <a:lumMod val="85000"/>
                        <a:lumOff val="15000"/>
                        <a:alpha val="60000"/>
                      </a:schemeClr>
                    </a:glow>
                  </a:effectLst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SOLCHAN  CAFE</a:t>
              </a:r>
              <a:endParaRPr lang="ko-KR" altLang="en-US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3B7767DD-008B-474B-B805-2CA611BFC16B}"/>
              </a:ext>
            </a:extLst>
          </p:cNvPr>
          <p:cNvSpPr/>
          <p:nvPr/>
        </p:nvSpPr>
        <p:spPr>
          <a:xfrm>
            <a:off x="6305141" y="1491074"/>
            <a:ext cx="2878677" cy="4887883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9A004ED2-A638-46C0-8806-5CF728910EF6}"/>
              </a:ext>
            </a:extLst>
          </p:cNvPr>
          <p:cNvSpPr/>
          <p:nvPr/>
        </p:nvSpPr>
        <p:spPr>
          <a:xfrm>
            <a:off x="3063139" y="1491074"/>
            <a:ext cx="2878677" cy="5679971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 descr="C:\Users\madeit-top1\Documents\PPT\[36] Angrymomo_Oriental\먹번짐5.jpg">
            <a:extLst>
              <a:ext uri="{FF2B5EF4-FFF2-40B4-BE49-F238E27FC236}">
                <a16:creationId xmlns:a16="http://schemas.microsoft.com/office/drawing/2014/main" id="{2FFD7E92-0085-4D16-809B-E1AABA3FA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 bwMode="auto">
          <a:xfrm>
            <a:off x="2745598" y="638353"/>
            <a:ext cx="1454338" cy="1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426B05-9D61-4ACD-BE05-2426801AD046}"/>
              </a:ext>
            </a:extLst>
          </p:cNvPr>
          <p:cNvSpPr/>
          <p:nvPr/>
        </p:nvSpPr>
        <p:spPr>
          <a:xfrm>
            <a:off x="3034788" y="110700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</a:t>
            </a:r>
            <a:endParaRPr lang="ko-KR" altLang="en-US" sz="3200" dirty="0"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49" name="Picture 3" descr="C:\Users\madeit-top1\Documents\PPT\[36] Angrymomo_Oriental\먹번짐5.jpg">
            <a:extLst>
              <a:ext uri="{FF2B5EF4-FFF2-40B4-BE49-F238E27FC236}">
                <a16:creationId xmlns:a16="http://schemas.microsoft.com/office/drawing/2014/main" id="{78210090-6B9C-4A80-8208-7B4B55836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 bwMode="auto">
          <a:xfrm>
            <a:off x="5925117" y="592132"/>
            <a:ext cx="1454338" cy="1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12E4C3-4571-4459-BC63-8E0536F8661B}"/>
              </a:ext>
            </a:extLst>
          </p:cNvPr>
          <p:cNvSpPr/>
          <p:nvPr/>
        </p:nvSpPr>
        <p:spPr>
          <a:xfrm>
            <a:off x="6144206" y="1029409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관리자</a:t>
            </a:r>
            <a:endParaRPr lang="ko-KR" altLang="en-US" sz="2000" dirty="0"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1" name="제목 5">
            <a:extLst>
              <a:ext uri="{FF2B5EF4-FFF2-40B4-BE49-F238E27FC236}">
                <a16:creationId xmlns:a16="http://schemas.microsoft.com/office/drawing/2014/main" id="{768DE11C-7D0A-4710-9ECA-23EF8629440A}"/>
              </a:ext>
            </a:extLst>
          </p:cNvPr>
          <p:cNvSpPr txBox="1">
            <a:spLocks/>
          </p:cNvSpPr>
          <p:nvPr/>
        </p:nvSpPr>
        <p:spPr>
          <a:xfrm>
            <a:off x="3171057" y="3514559"/>
            <a:ext cx="2643708" cy="127709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1-1.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 가능한 커피 조회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1-2.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1-2-1.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대기 시간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안내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1-2-2.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커피 옵션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1-2-3.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 장바구니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1-3.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회원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1-3-1.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아이디</a:t>
            </a: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비밀번호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 1-3-2.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포인트 적립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1-4.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결제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1-4-1. 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포인트 적립</a:t>
            </a: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사용 결제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1-4-2..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결제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52" name="제목 5">
            <a:extLst>
              <a:ext uri="{FF2B5EF4-FFF2-40B4-BE49-F238E27FC236}">
                <a16:creationId xmlns:a16="http://schemas.microsoft.com/office/drawing/2014/main" id="{BC108136-2A14-4664-B87C-00C0FCDE4CD3}"/>
              </a:ext>
            </a:extLst>
          </p:cNvPr>
          <p:cNvSpPr txBox="1">
            <a:spLocks/>
          </p:cNvSpPr>
          <p:nvPr/>
        </p:nvSpPr>
        <p:spPr>
          <a:xfrm>
            <a:off x="6499207" y="2151947"/>
            <a:ext cx="2448272" cy="127709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2-1.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조회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2-2.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주문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2-3.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매출과 순이익 조회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2-4.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추가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메뉴 추가</a:t>
            </a:r>
          </a:p>
        </p:txBody>
      </p:sp>
    </p:spTree>
    <p:extLst>
      <p:ext uri="{BB962C8B-B14F-4D97-AF65-F5344CB8AC3E}">
        <p14:creationId xmlns:p14="http://schemas.microsoft.com/office/powerpoint/2010/main" val="17092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문서 63">
            <a:extLst>
              <a:ext uri="{FF2B5EF4-FFF2-40B4-BE49-F238E27FC236}">
                <a16:creationId xmlns:a16="http://schemas.microsoft.com/office/drawing/2014/main" id="{E36E083C-C257-4627-8684-AF8297327F4A}"/>
              </a:ext>
            </a:extLst>
          </p:cNvPr>
          <p:cNvSpPr/>
          <p:nvPr/>
        </p:nvSpPr>
        <p:spPr>
          <a:xfrm>
            <a:off x="496052" y="935119"/>
            <a:ext cx="8627269" cy="5922881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기능 설명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4" name="제목 5">
            <a:extLst>
              <a:ext uri="{FF2B5EF4-FFF2-40B4-BE49-F238E27FC236}">
                <a16:creationId xmlns:a16="http://schemas.microsoft.com/office/drawing/2014/main" id="{A45F6DC9-3F56-4AE6-8B83-A4F1B0EE9176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423C3D-D81F-45F7-923A-B43822BE409D}"/>
              </a:ext>
            </a:extLst>
          </p:cNvPr>
          <p:cNvSpPr/>
          <p:nvPr/>
        </p:nvSpPr>
        <p:spPr>
          <a:xfrm>
            <a:off x="1060404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재료 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8DA244-BF2B-43A1-847E-D9EBF9C86E6C}"/>
              </a:ext>
            </a:extLst>
          </p:cNvPr>
          <p:cNvSpPr/>
          <p:nvPr/>
        </p:nvSpPr>
        <p:spPr>
          <a:xfrm>
            <a:off x="2157844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메뉴 파일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CED7E2-6A34-4BF0-9CE6-132FE5B65802}"/>
              </a:ext>
            </a:extLst>
          </p:cNvPr>
          <p:cNvSpPr/>
          <p:nvPr/>
        </p:nvSpPr>
        <p:spPr>
          <a:xfrm>
            <a:off x="3278652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회원 파일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DCB727-CA30-48CD-8621-ECBCB0F81477}"/>
              </a:ext>
            </a:extLst>
          </p:cNvPr>
          <p:cNvSpPr/>
          <p:nvPr/>
        </p:nvSpPr>
        <p:spPr>
          <a:xfrm>
            <a:off x="4399461" y="1487576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명조"/>
              </a:rPr>
              <a:t>관리자 파일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E43A42-8D43-4A03-B7F8-6C784B0C6611}"/>
              </a:ext>
            </a:extLst>
          </p:cNvPr>
          <p:cNvSpPr/>
          <p:nvPr/>
        </p:nvSpPr>
        <p:spPr>
          <a:xfrm>
            <a:off x="2000672" y="2891792"/>
            <a:ext cx="2357024" cy="7200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명조"/>
              </a:rPr>
              <a:t>프로그램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046EB8-C701-43E3-A41E-62C9C723EAEE}"/>
              </a:ext>
            </a:extLst>
          </p:cNvPr>
          <p:cNvCxnSpPr/>
          <p:nvPr/>
        </p:nvCxnSpPr>
        <p:spPr>
          <a:xfrm>
            <a:off x="2917536" y="2380947"/>
            <a:ext cx="0" cy="4388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326F1-6582-4B1D-892A-4E465CE49D04}"/>
              </a:ext>
            </a:extLst>
          </p:cNvPr>
          <p:cNvCxnSpPr/>
          <p:nvPr/>
        </p:nvCxnSpPr>
        <p:spPr>
          <a:xfrm flipV="1">
            <a:off x="3349584" y="2380947"/>
            <a:ext cx="0" cy="43204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39A9A-BA94-49E5-94BF-692921505FDC}"/>
              </a:ext>
            </a:extLst>
          </p:cNvPr>
          <p:cNvSpPr txBox="1"/>
          <p:nvPr/>
        </p:nvSpPr>
        <p:spPr>
          <a:xfrm>
            <a:off x="2248958" y="24276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명조"/>
              </a:rPr>
              <a:t>실행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53BDB7-8E90-4F3F-A529-4E15C1A745AC}"/>
              </a:ext>
            </a:extLst>
          </p:cNvPr>
          <p:cNvSpPr txBox="1"/>
          <p:nvPr/>
        </p:nvSpPr>
        <p:spPr>
          <a:xfrm>
            <a:off x="3451268" y="24276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명조"/>
              </a:rPr>
              <a:t>종료</a:t>
            </a:r>
          </a:p>
        </p:txBody>
      </p:sp>
      <p:sp>
        <p:nvSpPr>
          <p:cNvPr id="66" name="제목 5">
            <a:extLst>
              <a:ext uri="{FF2B5EF4-FFF2-40B4-BE49-F238E27FC236}">
                <a16:creationId xmlns:a16="http://schemas.microsoft.com/office/drawing/2014/main" id="{F206C893-4E8F-43C5-BD77-7CB61B34BDEA}"/>
              </a:ext>
            </a:extLst>
          </p:cNvPr>
          <p:cNvSpPr txBox="1">
            <a:spLocks/>
          </p:cNvSpPr>
          <p:nvPr/>
        </p:nvSpPr>
        <p:spPr>
          <a:xfrm>
            <a:off x="898578" y="4657795"/>
            <a:ext cx="7392401" cy="423879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각 파일의 형식은 정해져 있음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Ex.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메뉴 파일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노루궁뎅이버섯차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가격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:3000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시간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재료개수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:1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노루궁뎅이버섯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사용개수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아인슈페너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가격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:2000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원 시간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:3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재료개수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원두 생크림 사용개수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 1</a:t>
            </a:r>
          </a:p>
        </p:txBody>
      </p:sp>
    </p:spTree>
    <p:extLst>
      <p:ext uri="{BB962C8B-B14F-4D97-AF65-F5344CB8AC3E}">
        <p14:creationId xmlns:p14="http://schemas.microsoft.com/office/powerpoint/2010/main" val="8869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C:\Users\madeit-top1\Documents\PPT\[36] Angrymomo_Oriental\2040060889_O8ovzWpr_EBA8B9EBB288ECA790_01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56" y1="45714" x2="21563" y2="6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98" t="20288" r="15257" b="7351"/>
          <a:stretch/>
        </p:blipFill>
        <p:spPr bwMode="auto">
          <a:xfrm>
            <a:off x="6372171" y="4703080"/>
            <a:ext cx="3192959" cy="20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프로그램 흐름도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0" name="제목 5">
            <a:extLst>
              <a:ext uri="{FF2B5EF4-FFF2-40B4-BE49-F238E27FC236}">
                <a16:creationId xmlns:a16="http://schemas.microsoft.com/office/drawing/2014/main" id="{2C1076AC-A5C2-43B4-AEC6-A68CBFC80EC9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B76A73-4C3B-4E89-906E-6EBB0BB39F09}"/>
              </a:ext>
            </a:extLst>
          </p:cNvPr>
          <p:cNvSpPr/>
          <p:nvPr/>
        </p:nvSpPr>
        <p:spPr>
          <a:xfrm>
            <a:off x="1630510" y="1320994"/>
            <a:ext cx="93468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821FA6-EF16-4E95-98C0-30380AB6520D}"/>
              </a:ext>
            </a:extLst>
          </p:cNvPr>
          <p:cNvSpPr/>
          <p:nvPr/>
        </p:nvSpPr>
        <p:spPr>
          <a:xfrm>
            <a:off x="4369330" y="2020967"/>
            <a:ext cx="1096912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관리자모드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998B3E-BE53-476D-BFD7-28CEE0F271DE}"/>
              </a:ext>
            </a:extLst>
          </p:cNvPr>
          <p:cNvSpPr/>
          <p:nvPr/>
        </p:nvSpPr>
        <p:spPr>
          <a:xfrm>
            <a:off x="1630510" y="2025866"/>
            <a:ext cx="93468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출력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AE79C2-6C24-417A-8195-3AE1091791BF}"/>
              </a:ext>
            </a:extLst>
          </p:cNvPr>
          <p:cNvSpPr/>
          <p:nvPr/>
        </p:nvSpPr>
        <p:spPr>
          <a:xfrm>
            <a:off x="1409284" y="2730738"/>
            <a:ext cx="137713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옵션 추가 여부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F3B78F0-D16C-4845-AF8A-8F11D22FA2A7}"/>
              </a:ext>
            </a:extLst>
          </p:cNvPr>
          <p:cNvSpPr/>
          <p:nvPr/>
        </p:nvSpPr>
        <p:spPr>
          <a:xfrm>
            <a:off x="2705605" y="512257"/>
            <a:ext cx="930685" cy="499814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DBCD9-BD58-45E6-817C-7860EC3F825F}"/>
              </a:ext>
            </a:extLst>
          </p:cNvPr>
          <p:cNvSpPr/>
          <p:nvPr/>
        </p:nvSpPr>
        <p:spPr>
          <a:xfrm>
            <a:off x="1291295" y="3435610"/>
            <a:ext cx="619432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C49895-88EE-49C0-819E-76C052B99579}"/>
              </a:ext>
            </a:extLst>
          </p:cNvPr>
          <p:cNvSpPr/>
          <p:nvPr/>
        </p:nvSpPr>
        <p:spPr>
          <a:xfrm>
            <a:off x="2225976" y="3435609"/>
            <a:ext cx="1057275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 주문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88B60605-23AD-46C2-82E1-4003DE99013D}"/>
              </a:ext>
            </a:extLst>
          </p:cNvPr>
          <p:cNvSpPr/>
          <p:nvPr/>
        </p:nvSpPr>
        <p:spPr>
          <a:xfrm>
            <a:off x="405828" y="4117188"/>
            <a:ext cx="2449364" cy="499814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멤버십 여부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777758-217F-4973-97E6-CF7199225BE9}"/>
              </a:ext>
            </a:extLst>
          </p:cNvPr>
          <p:cNvSpPr/>
          <p:nvPr/>
        </p:nvSpPr>
        <p:spPr>
          <a:xfrm>
            <a:off x="692400" y="4798766"/>
            <a:ext cx="1214899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입력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8F8F1C-A991-48D2-99FA-9C948EF32593}"/>
              </a:ext>
            </a:extLst>
          </p:cNvPr>
          <p:cNvSpPr/>
          <p:nvPr/>
        </p:nvSpPr>
        <p:spPr>
          <a:xfrm>
            <a:off x="2097849" y="4798766"/>
            <a:ext cx="153844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멤버십 가입 권유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86177848-DDF4-4711-84A3-1156ECF3C09B}"/>
              </a:ext>
            </a:extLst>
          </p:cNvPr>
          <p:cNvSpPr/>
          <p:nvPr/>
        </p:nvSpPr>
        <p:spPr>
          <a:xfrm>
            <a:off x="181641" y="5503638"/>
            <a:ext cx="2236416" cy="499814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포인트 사용여부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F22F75-66C7-49C0-854F-2CBA370226E5}"/>
              </a:ext>
            </a:extLst>
          </p:cNvPr>
          <p:cNvSpPr/>
          <p:nvPr/>
        </p:nvSpPr>
        <p:spPr>
          <a:xfrm>
            <a:off x="833751" y="6208510"/>
            <a:ext cx="962796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할인 결제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1B3A5-BCCA-4585-8D0E-7D70F8B45A90}"/>
              </a:ext>
            </a:extLst>
          </p:cNvPr>
          <p:cNvSpPr/>
          <p:nvPr/>
        </p:nvSpPr>
        <p:spPr>
          <a:xfrm>
            <a:off x="1950582" y="6208510"/>
            <a:ext cx="962796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적립 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61BBB8-9E6E-4596-9652-DF98017FB43C}"/>
              </a:ext>
            </a:extLst>
          </p:cNvPr>
          <p:cNvSpPr/>
          <p:nvPr/>
        </p:nvSpPr>
        <p:spPr>
          <a:xfrm>
            <a:off x="3579819" y="2721343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조회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33A5B4-AC50-485D-A0E4-8110BD740F0E}"/>
              </a:ext>
            </a:extLst>
          </p:cNvPr>
          <p:cNvSpPr/>
          <p:nvPr/>
        </p:nvSpPr>
        <p:spPr>
          <a:xfrm>
            <a:off x="4677229" y="2728086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주문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63C55B-701E-4BCF-9493-CD2643556F6A}"/>
              </a:ext>
            </a:extLst>
          </p:cNvPr>
          <p:cNvSpPr/>
          <p:nvPr/>
        </p:nvSpPr>
        <p:spPr>
          <a:xfrm>
            <a:off x="7589111" y="2721343"/>
            <a:ext cx="175136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매출 </a:t>
            </a:r>
            <a:r>
              <a:rPr lang="en-US" altLang="ko-KR" sz="1200" dirty="0"/>
              <a:t>&amp; </a:t>
            </a:r>
            <a:r>
              <a:rPr lang="ko-KR" altLang="en-US" sz="1200" dirty="0"/>
              <a:t>순이익 조회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3C57DD-F89C-404F-8F28-962986B854F6}"/>
              </a:ext>
            </a:extLst>
          </p:cNvPr>
          <p:cNvSpPr/>
          <p:nvPr/>
        </p:nvSpPr>
        <p:spPr>
          <a:xfrm>
            <a:off x="6366397" y="2721343"/>
            <a:ext cx="93468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추가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50931F-CF4E-4944-B2C2-2577F3E5BD98}"/>
              </a:ext>
            </a:extLst>
          </p:cNvPr>
          <p:cNvSpPr/>
          <p:nvPr/>
        </p:nvSpPr>
        <p:spPr>
          <a:xfrm>
            <a:off x="3579818" y="3409665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 출력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E13113-D9AC-458A-935C-23ED26B9E67B}"/>
              </a:ext>
            </a:extLst>
          </p:cNvPr>
          <p:cNvSpPr/>
          <p:nvPr/>
        </p:nvSpPr>
        <p:spPr>
          <a:xfrm>
            <a:off x="4677229" y="3409665"/>
            <a:ext cx="1423217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목록 출력</a:t>
            </a: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FC0E957A-8828-4CB4-983E-1BF5664B9AF6}"/>
              </a:ext>
            </a:extLst>
          </p:cNvPr>
          <p:cNvSpPr/>
          <p:nvPr/>
        </p:nvSpPr>
        <p:spPr>
          <a:xfrm>
            <a:off x="4120454" y="4091244"/>
            <a:ext cx="1867593" cy="499814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 여부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A935C2-250B-4F96-B091-2D384201EEF2}"/>
              </a:ext>
            </a:extLst>
          </p:cNvPr>
          <p:cNvSpPr/>
          <p:nvPr/>
        </p:nvSpPr>
        <p:spPr>
          <a:xfrm>
            <a:off x="4601828" y="4772823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788D1EB-16A8-4538-9DCF-4B65C80CCF35}"/>
              </a:ext>
            </a:extLst>
          </p:cNvPr>
          <p:cNvSpPr/>
          <p:nvPr/>
        </p:nvSpPr>
        <p:spPr>
          <a:xfrm>
            <a:off x="6356479" y="3413551"/>
            <a:ext cx="137713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이름 입력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E3C0B5-58DD-45BE-A3CB-69D7D801070D}"/>
              </a:ext>
            </a:extLst>
          </p:cNvPr>
          <p:cNvSpPr/>
          <p:nvPr/>
        </p:nvSpPr>
        <p:spPr>
          <a:xfrm>
            <a:off x="8724921" y="3413551"/>
            <a:ext cx="612649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DA6579-07A2-4613-9BBD-BC5A1F127124}"/>
              </a:ext>
            </a:extLst>
          </p:cNvPr>
          <p:cNvSpPr/>
          <p:nvPr/>
        </p:nvSpPr>
        <p:spPr>
          <a:xfrm>
            <a:off x="6131899" y="4105759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선택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0F483B-5766-48FF-B2FE-A302F6D5A700}"/>
              </a:ext>
            </a:extLst>
          </p:cNvPr>
          <p:cNvSpPr/>
          <p:nvPr/>
        </p:nvSpPr>
        <p:spPr>
          <a:xfrm>
            <a:off x="7299804" y="4091244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추가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A65910-0E20-4D21-97B2-0FE49BCDD8B8}"/>
              </a:ext>
            </a:extLst>
          </p:cNvPr>
          <p:cNvSpPr/>
          <p:nvPr/>
        </p:nvSpPr>
        <p:spPr>
          <a:xfrm>
            <a:off x="6131899" y="4772823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개수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C84DBA5-0F2C-4A96-9C87-77F0F6F14760}"/>
              </a:ext>
            </a:extLst>
          </p:cNvPr>
          <p:cNvSpPr/>
          <p:nvPr/>
        </p:nvSpPr>
        <p:spPr>
          <a:xfrm>
            <a:off x="7299803" y="4768937"/>
            <a:ext cx="1142847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재료명</a:t>
            </a:r>
            <a:r>
              <a:rPr lang="ko-KR" altLang="en-US" sz="1200" dirty="0"/>
              <a:t>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B11231F-0FC5-4665-8138-09A35128ECDD}"/>
              </a:ext>
            </a:extLst>
          </p:cNvPr>
          <p:cNvSpPr/>
          <p:nvPr/>
        </p:nvSpPr>
        <p:spPr>
          <a:xfrm>
            <a:off x="7295198" y="5446630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6FDD32-C9B5-4DCC-8C8F-CAD30F40C5AE}"/>
              </a:ext>
            </a:extLst>
          </p:cNvPr>
          <p:cNvSpPr/>
          <p:nvPr/>
        </p:nvSpPr>
        <p:spPr>
          <a:xfrm>
            <a:off x="6131899" y="5447367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 입력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93BA5F8-65E1-453B-A376-0E684011B06B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3170948" y="1012071"/>
            <a:ext cx="1746838" cy="1008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C9FA3E-7E80-4B45-951F-B44BD91370E1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flipH="1">
            <a:off x="2097851" y="1012071"/>
            <a:ext cx="1073097" cy="308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2F1DC46-5E0F-471A-A7DD-763782B0CFB8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2097851" y="1820808"/>
            <a:ext cx="0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683047D-B255-4502-9535-4385190B940E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097850" y="2525680"/>
            <a:ext cx="1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6D41C23-C2D5-4F13-8A7C-2A8AFF50D7A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1601011" y="3230552"/>
            <a:ext cx="496839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B158855-B122-4769-B9EF-8C3B93528A9D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2097850" y="3230552"/>
            <a:ext cx="656764" cy="205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EC48EF2-4503-434D-BE11-A37C03C27934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>
            <a:off x="1910727" y="3685516"/>
            <a:ext cx="315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AB89444-F9A9-4C54-8FBB-3E1BA5884FF0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>
          <a:xfrm>
            <a:off x="1601011" y="3935424"/>
            <a:ext cx="29499" cy="18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FAEE80D-C6A4-48A0-BE47-44A75CD7119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1299850" y="4617002"/>
            <a:ext cx="330660" cy="18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1CD7854-E5DE-4C2B-B36E-231E63FD6179}"/>
              </a:ext>
            </a:extLst>
          </p:cNvPr>
          <p:cNvCxnSpPr>
            <a:cxnSpLocks/>
          </p:cNvCxnSpPr>
          <p:nvPr/>
        </p:nvCxnSpPr>
        <p:spPr>
          <a:xfrm>
            <a:off x="2850740" y="4381298"/>
            <a:ext cx="11878" cy="431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7E69B78-77EE-458D-AA4B-0DEC55096A29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1299849" y="5298580"/>
            <a:ext cx="1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556EB-1DC7-4F4B-B7FA-396BADB3E3D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1299849" y="6003452"/>
            <a:ext cx="15300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7FEE0E-8BFE-4AD6-A602-218A5D04188A}"/>
              </a:ext>
            </a:extLst>
          </p:cNvPr>
          <p:cNvCxnSpPr>
            <a:cxnSpLocks/>
            <a:stCxn id="51" idx="3"/>
            <a:endCxn id="54" idx="0"/>
          </p:cNvCxnSpPr>
          <p:nvPr/>
        </p:nvCxnSpPr>
        <p:spPr>
          <a:xfrm>
            <a:off x="2418057" y="5753545"/>
            <a:ext cx="13923" cy="454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84DA0F-E2A0-48A6-B2B4-04AF3E48D323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4047160" y="2520781"/>
            <a:ext cx="870626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E0A4ABC-38E6-4041-8514-98773C5E90E1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4917786" y="2520781"/>
            <a:ext cx="226784" cy="207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2956C4-090C-4C06-A9EB-2530D8C7F96E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 flipH="1">
            <a:off x="4047159" y="3221157"/>
            <a:ext cx="1" cy="188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8DB23EA-286B-4A4C-8AE4-644E772596BF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5144570" y="3227900"/>
            <a:ext cx="244268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CC78374-32B7-44F9-A4E1-072AAC63F1CC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5054251" y="3909479"/>
            <a:ext cx="334587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C27DC0-E357-460D-8C47-7A28A8CFDD55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054251" y="4591058"/>
            <a:ext cx="14918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5FA2F09-F639-4DE6-9A38-1B69FE329C41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6599240" y="3913365"/>
            <a:ext cx="445805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CF207A0-ACEA-447D-B05B-0ED7E13BCE55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6833738" y="3221157"/>
            <a:ext cx="211307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35D922-7DD2-4B8E-AAD9-10846777B3A1}"/>
              </a:ext>
            </a:extLst>
          </p:cNvPr>
          <p:cNvCxnSpPr>
            <a:cxnSpLocks/>
            <a:stCxn id="32" idx="2"/>
            <a:endCxn id="58" idx="0"/>
          </p:cNvCxnSpPr>
          <p:nvPr/>
        </p:nvCxnSpPr>
        <p:spPr>
          <a:xfrm>
            <a:off x="4917786" y="2520781"/>
            <a:ext cx="1915952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DD612CD-9377-4440-8A0A-1955DF0ACF00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>
            <a:off x="4917786" y="2520781"/>
            <a:ext cx="3547006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E69E162-8A07-4CE2-971C-A7058601986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8464792" y="3221157"/>
            <a:ext cx="566454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D73F1F-DE56-41E9-BAB4-8D88068A11F0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7045045" y="3913365"/>
            <a:ext cx="722100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CC8E6-801E-4650-9A64-ABD3E8BC089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6599240" y="4605573"/>
            <a:ext cx="0" cy="167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8CE2BAD-95A8-46F0-A18C-6B7ECC595E91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7767145" y="4591058"/>
            <a:ext cx="104082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B8B041B-D612-430E-87B0-CA0A395E0CD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7762539" y="5268751"/>
            <a:ext cx="108688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8578EEB-B883-4A68-B8DE-9F277056BB12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>
            <a:off x="6599240" y="5272637"/>
            <a:ext cx="0" cy="174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80B2907-9BBB-47C7-8A51-D808C6C92A49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988047" y="3909479"/>
            <a:ext cx="0" cy="431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ADCDF7B-0259-4B0C-8876-F1DBB8880271}"/>
              </a:ext>
            </a:extLst>
          </p:cNvPr>
          <p:cNvSpPr txBox="1"/>
          <p:nvPr/>
        </p:nvSpPr>
        <p:spPr>
          <a:xfrm>
            <a:off x="4325726" y="34471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비밀번호 확인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045ED6-D7A0-4C5D-9C6C-A51EA50836AD}"/>
              </a:ext>
            </a:extLst>
          </p:cNvPr>
          <p:cNvCxnSpPr>
            <a:cxnSpLocks/>
          </p:cNvCxnSpPr>
          <p:nvPr/>
        </p:nvCxnSpPr>
        <p:spPr>
          <a:xfrm flipV="1">
            <a:off x="3540403" y="501156"/>
            <a:ext cx="785323" cy="7212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CF42E-180B-40AC-8F8A-A991AACA271A}"/>
              </a:ext>
            </a:extLst>
          </p:cNvPr>
          <p:cNvSpPr/>
          <p:nvPr/>
        </p:nvSpPr>
        <p:spPr>
          <a:xfrm>
            <a:off x="4160737" y="765456"/>
            <a:ext cx="1031277" cy="372487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파일 확인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92D82DD2-D518-4B53-BCE2-BEBA3EEFCA8A}"/>
              </a:ext>
            </a:extLst>
          </p:cNvPr>
          <p:cNvSpPr/>
          <p:nvPr/>
        </p:nvSpPr>
        <p:spPr>
          <a:xfrm>
            <a:off x="5516965" y="699362"/>
            <a:ext cx="1454338" cy="504674"/>
          </a:xfrm>
          <a:prstGeom prst="flowChartDecision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비밀번호 초기 설정 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315AE9-E74F-4092-BB3C-C88F1836065D}"/>
              </a:ext>
            </a:extLst>
          </p:cNvPr>
          <p:cNvSpPr/>
          <p:nvPr/>
        </p:nvSpPr>
        <p:spPr>
          <a:xfrm>
            <a:off x="7202088" y="750152"/>
            <a:ext cx="1166674" cy="40309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초기화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A859F6-63A8-4704-8D8E-B16ACDAFB04A}"/>
              </a:ext>
            </a:extLst>
          </p:cNvPr>
          <p:cNvSpPr/>
          <p:nvPr/>
        </p:nvSpPr>
        <p:spPr>
          <a:xfrm>
            <a:off x="5596343" y="1369354"/>
            <a:ext cx="1295581" cy="40309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입력요청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3C0B27-40CF-4A50-BD3D-ECAC872C1F7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5192014" y="951699"/>
            <a:ext cx="324951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41F9F67-085B-40BB-969D-145F08B32EB2}"/>
              </a:ext>
            </a:extLst>
          </p:cNvPr>
          <p:cNvCxnSpPr>
            <a:cxnSpLocks/>
            <a:stCxn id="21" idx="3"/>
            <a:endCxn id="106" idx="1"/>
          </p:cNvCxnSpPr>
          <p:nvPr/>
        </p:nvCxnSpPr>
        <p:spPr>
          <a:xfrm>
            <a:off x="6971303" y="951699"/>
            <a:ext cx="230785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BE0FEC2-76B1-4D8C-AFAF-C8A786C7D24C}"/>
              </a:ext>
            </a:extLst>
          </p:cNvPr>
          <p:cNvCxnSpPr>
            <a:stCxn id="21" idx="2"/>
            <a:endCxn id="107" idx="0"/>
          </p:cNvCxnSpPr>
          <p:nvPr/>
        </p:nvCxnSpPr>
        <p:spPr>
          <a:xfrm>
            <a:off x="6244134" y="1204036"/>
            <a:ext cx="0" cy="1653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EBC62392-93B8-40C5-A0D0-9EB0BDC044FB}"/>
              </a:ext>
            </a:extLst>
          </p:cNvPr>
          <p:cNvCxnSpPr>
            <a:stCxn id="106" idx="2"/>
            <a:endCxn id="107" idx="3"/>
          </p:cNvCxnSpPr>
          <p:nvPr/>
        </p:nvCxnSpPr>
        <p:spPr>
          <a:xfrm rot="5400000">
            <a:off x="7129848" y="915323"/>
            <a:ext cx="417655" cy="89350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33EBCF2-B65D-412D-ACC3-F8E5675D4383}"/>
              </a:ext>
            </a:extLst>
          </p:cNvPr>
          <p:cNvSpPr txBox="1"/>
          <p:nvPr/>
        </p:nvSpPr>
        <p:spPr>
          <a:xfrm>
            <a:off x="6833737" y="66936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3D1178-8089-43ED-9066-B9954C120B40}"/>
              </a:ext>
            </a:extLst>
          </p:cNvPr>
          <p:cNvSpPr txBox="1"/>
          <p:nvPr/>
        </p:nvSpPr>
        <p:spPr>
          <a:xfrm>
            <a:off x="5824909" y="1147667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B57A91-0CF2-40A2-A8D0-A6B6D3AFCCC6}"/>
              </a:ext>
            </a:extLst>
          </p:cNvPr>
          <p:cNvSpPr txBox="1"/>
          <p:nvPr/>
        </p:nvSpPr>
        <p:spPr>
          <a:xfrm>
            <a:off x="4666494" y="4521164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DE0E69-743A-4101-8D67-DF5A1D1E9BFD}"/>
              </a:ext>
            </a:extLst>
          </p:cNvPr>
          <p:cNvSpPr txBox="1"/>
          <p:nvPr/>
        </p:nvSpPr>
        <p:spPr>
          <a:xfrm>
            <a:off x="2387956" y="583679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4BEE51-9F81-47CA-83D1-AED60940FDC5}"/>
              </a:ext>
            </a:extLst>
          </p:cNvPr>
          <p:cNvSpPr txBox="1"/>
          <p:nvPr/>
        </p:nvSpPr>
        <p:spPr>
          <a:xfrm>
            <a:off x="815797" y="5931472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D2C19B-9ACE-4E91-A76A-90EE628B1460}"/>
              </a:ext>
            </a:extLst>
          </p:cNvPr>
          <p:cNvSpPr txBox="1"/>
          <p:nvPr/>
        </p:nvSpPr>
        <p:spPr>
          <a:xfrm>
            <a:off x="1106162" y="4515021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59BC8A-3730-43FB-8EA9-999AD8F4FF53}"/>
              </a:ext>
            </a:extLst>
          </p:cNvPr>
          <p:cNvSpPr txBox="1"/>
          <p:nvPr/>
        </p:nvSpPr>
        <p:spPr>
          <a:xfrm>
            <a:off x="2825091" y="443136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1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코드 소개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0" name="제목 5">
            <a:extLst>
              <a:ext uri="{FF2B5EF4-FFF2-40B4-BE49-F238E27FC236}">
                <a16:creationId xmlns:a16="http://schemas.microsoft.com/office/drawing/2014/main" id="{B606EAB1-2B71-4020-A380-B3B3CC8E5E74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8EE888-4405-45A4-842F-75C41EFB6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40" y="948033"/>
            <a:ext cx="4962148" cy="316835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74B2A0-CF7F-4487-88D0-0E47A1736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58"/>
          <a:stretch/>
        </p:blipFill>
        <p:spPr>
          <a:xfrm>
            <a:off x="344488" y="4336507"/>
            <a:ext cx="5146877" cy="16884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41854-52C5-4480-A3E2-56218583F6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889"/>
          <a:stretch/>
        </p:blipFill>
        <p:spPr>
          <a:xfrm>
            <a:off x="5773245" y="948033"/>
            <a:ext cx="2963554" cy="26175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4754AB-EB3D-455C-8BE8-C1DE69F69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244" y="3866472"/>
            <a:ext cx="3768003" cy="215851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B035CC-B8EE-46D1-BB40-CECF81904110}"/>
              </a:ext>
            </a:extLst>
          </p:cNvPr>
          <p:cNvGrpSpPr/>
          <p:nvPr/>
        </p:nvGrpSpPr>
        <p:grpSpPr>
          <a:xfrm>
            <a:off x="163110" y="837661"/>
            <a:ext cx="9579780" cy="5911851"/>
            <a:chOff x="163110" y="837661"/>
            <a:chExt cx="9579780" cy="591185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D8C589-F032-4F3A-901D-49DCFF020C79}"/>
                </a:ext>
              </a:extLst>
            </p:cNvPr>
            <p:cNvSpPr/>
            <p:nvPr/>
          </p:nvSpPr>
          <p:spPr>
            <a:xfrm>
              <a:off x="163110" y="837661"/>
              <a:ext cx="9447058" cy="588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038A0CEF-42BB-44B0-8EE0-609A71690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619" y="1019217"/>
              <a:ext cx="1511154" cy="749580"/>
            </a:xfrm>
            <a:prstGeom prst="rect">
              <a:avLst/>
            </a:prstGeom>
          </p:spPr>
        </p:pic>
        <p:pic>
          <p:nvPicPr>
            <p:cNvPr id="20" name="그림 1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39847E9-4B42-48DF-8C20-E145590F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777" y="1950352"/>
              <a:ext cx="5191713" cy="4751518"/>
            </a:xfrm>
            <a:prstGeom prst="rect">
              <a:avLst/>
            </a:prstGeom>
          </p:spPr>
        </p:pic>
        <p:pic>
          <p:nvPicPr>
            <p:cNvPr id="24" name="그림 2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485EC21-D0B8-4CA4-B6E1-DF70D02D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6483" y="940408"/>
              <a:ext cx="3996407" cy="283597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2FEF94B-63D1-4AA3-A2C7-0D67A840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60690" y="3798256"/>
              <a:ext cx="3660740" cy="2951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1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242</Words>
  <Application>Microsoft Office PowerPoint</Application>
  <PresentationFormat>A4 용지(210x297mm)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Korean Bold</vt:lpstr>
      <vt:lpstr>Noto Sans Korean Medium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UbiC_AES</cp:lastModifiedBy>
  <cp:revision>66</cp:revision>
  <dcterms:created xsi:type="dcterms:W3CDTF">2014-08-30T22:01:36Z</dcterms:created>
  <dcterms:modified xsi:type="dcterms:W3CDTF">2018-11-06T22:58:04Z</dcterms:modified>
</cp:coreProperties>
</file>