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sldIdLst>
    <p:sldId id="270" r:id="rId2"/>
    <p:sldId id="330" r:id="rId3"/>
    <p:sldId id="271" r:id="rId4"/>
    <p:sldId id="272" r:id="rId5"/>
    <p:sldId id="312" r:id="rId6"/>
    <p:sldId id="325" r:id="rId7"/>
    <p:sldId id="329" r:id="rId8"/>
    <p:sldId id="305" r:id="rId9"/>
    <p:sldId id="332" r:id="rId10"/>
    <p:sldId id="296" r:id="rId11"/>
    <p:sldId id="331" r:id="rId12"/>
    <p:sldId id="339" r:id="rId13"/>
    <p:sldId id="334" r:id="rId14"/>
    <p:sldId id="326" r:id="rId15"/>
    <p:sldId id="327" r:id="rId16"/>
    <p:sldId id="321" r:id="rId17"/>
    <p:sldId id="289" r:id="rId18"/>
    <p:sldId id="284" r:id="rId19"/>
    <p:sldId id="285" r:id="rId20"/>
    <p:sldId id="337" r:id="rId21"/>
    <p:sldId id="286" r:id="rId22"/>
    <p:sldId id="335" r:id="rId23"/>
  </p:sldIdLst>
  <p:sldSz cx="14435138" cy="8120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4"/>
    <p:restoredTop sz="94710"/>
  </p:normalViewPr>
  <p:slideViewPr>
    <p:cSldViewPr snapToGrid="0" snapToObjects="1">
      <p:cViewPr>
        <p:scale>
          <a:sx n="53" d="100"/>
          <a:sy n="53" d="100"/>
        </p:scale>
        <p:origin x="504" y="198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nha/Documents/Junha/Study/Bigbase/Registry_MapReduce/&#4361;&#4469;&#4352;&#4449;&#4523;&#4366;&#4467;&#4520;&#4364;&#4453;&#4540;_v1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nha/Documents/Junha/Study/Bigbase/Registry_MapReduce/&#4361;&#4469;&#4352;&#4449;&#4523;&#4366;&#4467;&#4520;&#4364;&#4453;&#4540;_v1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unha\Documents\Junha\Study\Bigbase\Registry_MapReduce\&#4361;&#4469;&#4352;&#4449;&#4523;&#4366;&#4467;&#4520;&#4364;&#4453;&#4540;_v1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unha\Documents\Junha\Study\Bigbase\Registry_MapReduce\&#4361;&#4469;&#4352;&#4449;&#4523;&#4366;&#4467;&#4520;&#4364;&#4453;&#4540;_v1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unha\Documents\Junha\Study\Bigbase\Registry_MapReduce\&#4361;&#4469;&#4352;&#4449;&#4523;&#4366;&#4467;&#4520;&#4364;&#4453;&#4540;_v1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unha\Documents\Junha\Study\Bigbase\Registry_MapReduce\&#4361;&#4469;&#4352;&#4449;&#4523;&#4366;&#4467;&#4520;&#4364;&#4453;&#4540;_v1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unha\Documents\Junha\Study\Bigbase\Registry_MapReduce\&#4361;&#4469;&#4352;&#4449;&#4523;&#4366;&#4467;&#4520;&#4364;&#4453;&#4540;_v10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unha\Documents\Junha\Study\Bigbase\Registry_MapReduce\&#4361;&#4469;&#4352;&#4449;&#4523;&#4366;&#4467;&#4520;&#4364;&#4453;&#4540;_v10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Loading!$D$44</c:f>
              <c:strCache>
                <c:ptCount val="1"/>
                <c:pt idx="0">
                  <c:v>CPU 2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ko-Kore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Loading!$B$45:$B$47</c:f>
              <c:strCache>
                <c:ptCount val="3"/>
                <c:pt idx="0">
                  <c:v>Node 2</c:v>
                </c:pt>
                <c:pt idx="1">
                  <c:v>Node 4</c:v>
                </c:pt>
                <c:pt idx="2">
                  <c:v>Node 8</c:v>
                </c:pt>
              </c:strCache>
            </c:strRef>
          </c:cat>
          <c:val>
            <c:numRef>
              <c:f>Loading!$D$45:$D$47</c:f>
              <c:numCache>
                <c:formatCode>0.000</c:formatCode>
                <c:ptCount val="3"/>
                <c:pt idx="0">
                  <c:v>16.742999999999999</c:v>
                </c:pt>
                <c:pt idx="1">
                  <c:v>14.174800000000001</c:v>
                </c:pt>
                <c:pt idx="2">
                  <c:v>10.9642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00-7348-A1D2-A255FE7F49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2003072"/>
        <c:axId val="1852804304"/>
      </c:lineChart>
      <c:catAx>
        <c:axId val="185200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ore-KR"/>
          </a:p>
        </c:txPr>
        <c:crossAx val="1852804304"/>
        <c:crosses val="autoZero"/>
        <c:auto val="1"/>
        <c:lblAlgn val="ctr"/>
        <c:lblOffset val="100"/>
        <c:noMultiLvlLbl val="0"/>
      </c:catAx>
      <c:valAx>
        <c:axId val="1852804304"/>
        <c:scaling>
          <c:orientation val="minMax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ko-KR" dirty="0"/>
                  <a:t>Processing</a:t>
                </a:r>
                <a:r>
                  <a:rPr lang="en-US" altLang="ko-KR" baseline="0" dirty="0"/>
                  <a:t> Time(sec)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ore-KR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ore-KR"/>
          </a:p>
        </c:txPr>
        <c:crossAx val="185200307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ore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ore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Loading!$B$46</c:f>
              <c:strCache>
                <c:ptCount val="1"/>
                <c:pt idx="0">
                  <c:v>Node 4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2857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ko-Kore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Loading!$C$44:$F$44</c:f>
              <c:strCache>
                <c:ptCount val="4"/>
                <c:pt idx="0">
                  <c:v>CPU 1</c:v>
                </c:pt>
                <c:pt idx="1">
                  <c:v>CPU 2</c:v>
                </c:pt>
                <c:pt idx="2">
                  <c:v>CPU 4</c:v>
                </c:pt>
                <c:pt idx="3">
                  <c:v>CPU 8</c:v>
                </c:pt>
              </c:strCache>
            </c:strRef>
          </c:cat>
          <c:val>
            <c:numRef>
              <c:f>Loading!$C$46:$F$46</c:f>
              <c:numCache>
                <c:formatCode>0.000</c:formatCode>
                <c:ptCount val="4"/>
                <c:pt idx="0">
                  <c:v>19.957000000000001</c:v>
                </c:pt>
                <c:pt idx="1">
                  <c:v>14.174800000000001</c:v>
                </c:pt>
                <c:pt idx="2">
                  <c:v>10.632200000000001</c:v>
                </c:pt>
                <c:pt idx="3">
                  <c:v>6.7918000000000003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81-814D-A20E-2FA36E71053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06473712"/>
        <c:axId val="1906475344"/>
      </c:lineChart>
      <c:catAx>
        <c:axId val="1906473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ore-KR"/>
          </a:p>
        </c:txPr>
        <c:crossAx val="1906475344"/>
        <c:crosses val="autoZero"/>
        <c:auto val="1"/>
        <c:lblAlgn val="ctr"/>
        <c:lblOffset val="100"/>
        <c:noMultiLvlLbl val="0"/>
      </c:catAx>
      <c:valAx>
        <c:axId val="1906475344"/>
        <c:scaling>
          <c:orientation val="minMax"/>
          <c:max val="21"/>
          <c:min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ko-Kore-KR" sz="1800" b="1" i="0" baseline="0" dirty="0">
                    <a:effectLst/>
                  </a:rPr>
                  <a:t>Processing Time(sec)</a:t>
                </a:r>
                <a:endParaRPr lang="ko-Kore-KR" altLang="ko-Kore-KR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ore-KR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ore-KR"/>
          </a:p>
        </c:txPr>
        <c:crossAx val="19064737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ore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ore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key!$D$48</c:f>
              <c:strCache>
                <c:ptCount val="1"/>
                <c:pt idx="0">
                  <c:v>CPU 2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ko-Kore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key!$B$49:$B$51</c:f>
              <c:strCache>
                <c:ptCount val="3"/>
                <c:pt idx="0">
                  <c:v>Node 2</c:v>
                </c:pt>
                <c:pt idx="1">
                  <c:v>Node 4</c:v>
                </c:pt>
                <c:pt idx="2">
                  <c:v>Node 8</c:v>
                </c:pt>
              </c:strCache>
            </c:strRef>
          </c:cat>
          <c:val>
            <c:numRef>
              <c:f>key!$D$49:$D$51</c:f>
              <c:numCache>
                <c:formatCode>0.000</c:formatCode>
                <c:ptCount val="3"/>
                <c:pt idx="0">
                  <c:v>113.89376000000001</c:v>
                </c:pt>
                <c:pt idx="1">
                  <c:v>100.82202000000001</c:v>
                </c:pt>
                <c:pt idx="2">
                  <c:v>88.835949999999997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95-CA4D-B1BE-61019607A9F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1818073232"/>
        <c:axId val="-1818102608"/>
      </c:lineChart>
      <c:catAx>
        <c:axId val="-181807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ore-KR"/>
          </a:p>
        </c:txPr>
        <c:crossAx val="-1818102608"/>
        <c:crosses val="autoZero"/>
        <c:auto val="1"/>
        <c:lblAlgn val="ctr"/>
        <c:lblOffset val="100"/>
        <c:noMultiLvlLbl val="0"/>
      </c:catAx>
      <c:valAx>
        <c:axId val="-1818102608"/>
        <c:scaling>
          <c:orientation val="minMax"/>
          <c:max val="115"/>
          <c:min val="8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Processing Time(sec)</a:t>
                </a:r>
                <a:endParaRPr lang="ko-Kore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ore-KR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ore-KR"/>
          </a:p>
        </c:txPr>
        <c:crossAx val="-1818073232"/>
        <c:crosses val="autoZero"/>
        <c:crossBetween val="between"/>
        <c:majorUnit val="5"/>
        <c:minorUnit val="2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ore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ore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key!$B$50</c:f>
              <c:strCache>
                <c:ptCount val="1"/>
                <c:pt idx="0">
                  <c:v>Node 4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ko-Kore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key!$C$48:$F$48</c:f>
              <c:strCache>
                <c:ptCount val="4"/>
                <c:pt idx="0">
                  <c:v>CPU 1</c:v>
                </c:pt>
                <c:pt idx="1">
                  <c:v>CPU 2</c:v>
                </c:pt>
                <c:pt idx="2">
                  <c:v>CPU 4</c:v>
                </c:pt>
                <c:pt idx="3">
                  <c:v>CPU 8</c:v>
                </c:pt>
              </c:strCache>
            </c:strRef>
          </c:cat>
          <c:val>
            <c:numRef>
              <c:f>key!$C$50:$F$50</c:f>
              <c:numCache>
                <c:formatCode>0.000</c:formatCode>
                <c:ptCount val="4"/>
                <c:pt idx="0">
                  <c:v>109.58333</c:v>
                </c:pt>
                <c:pt idx="1">
                  <c:v>100.82202000000001</c:v>
                </c:pt>
                <c:pt idx="2">
                  <c:v>67.191929999999985</c:v>
                </c:pt>
                <c:pt idx="3">
                  <c:v>46.571309999999997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68-DD4A-87C8-5B4105E449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18090096"/>
        <c:axId val="-1818088464"/>
      </c:lineChart>
      <c:catAx>
        <c:axId val="-1818090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ore-KR"/>
          </a:p>
        </c:txPr>
        <c:crossAx val="-1818088464"/>
        <c:crosses val="autoZero"/>
        <c:auto val="1"/>
        <c:lblAlgn val="ctr"/>
        <c:lblOffset val="100"/>
        <c:noMultiLvlLbl val="0"/>
      </c:catAx>
      <c:valAx>
        <c:axId val="-1818088464"/>
        <c:scaling>
          <c:orientation val="minMax"/>
          <c:max val="115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Processing Time(sec)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ore-KR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ore-KR"/>
          </a:p>
        </c:txPr>
        <c:crossAx val="-1818090096"/>
        <c:crosses val="autoZero"/>
        <c:crossBetween val="between"/>
        <c:majorUnit val="1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ore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ore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key_value!$D$46</c:f>
              <c:strCache>
                <c:ptCount val="1"/>
                <c:pt idx="0">
                  <c:v>CPU 2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ko-Kore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key_value!$B$47:$B$49</c:f>
              <c:strCache>
                <c:ptCount val="3"/>
                <c:pt idx="0">
                  <c:v>Node 2</c:v>
                </c:pt>
                <c:pt idx="1">
                  <c:v>Node 4</c:v>
                </c:pt>
                <c:pt idx="2">
                  <c:v>Node 8</c:v>
                </c:pt>
              </c:strCache>
            </c:strRef>
          </c:cat>
          <c:val>
            <c:numRef>
              <c:f>key_value!$D$47:$D$49</c:f>
              <c:numCache>
                <c:formatCode>0.000</c:formatCode>
                <c:ptCount val="3"/>
                <c:pt idx="0">
                  <c:v>155.4914</c:v>
                </c:pt>
                <c:pt idx="1">
                  <c:v>147.33351999999999</c:v>
                </c:pt>
                <c:pt idx="2">
                  <c:v>134.83548999999999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0B-4843-A85C-DA3C3EC8834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1818071600"/>
        <c:axId val="-1818098800"/>
      </c:lineChart>
      <c:catAx>
        <c:axId val="-181807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ore-KR"/>
          </a:p>
        </c:txPr>
        <c:crossAx val="-1818098800"/>
        <c:crosses val="autoZero"/>
        <c:auto val="1"/>
        <c:lblAlgn val="ctr"/>
        <c:lblOffset val="100"/>
        <c:noMultiLvlLbl val="0"/>
      </c:catAx>
      <c:valAx>
        <c:axId val="-1818098800"/>
        <c:scaling>
          <c:orientation val="minMax"/>
          <c:min val="1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Processing Time(sec)</a:t>
                </a:r>
                <a:endParaRPr lang="ko-Kore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ore-KR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ore-KR"/>
          </a:p>
        </c:txPr>
        <c:crossAx val="-18180716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ore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ore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key_value!$B$48</c:f>
              <c:strCache>
                <c:ptCount val="1"/>
                <c:pt idx="0">
                  <c:v>Node 4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ko-Kore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key_value!$C$46:$F$46</c:f>
              <c:strCache>
                <c:ptCount val="4"/>
                <c:pt idx="0">
                  <c:v>CPU 1</c:v>
                </c:pt>
                <c:pt idx="1">
                  <c:v>CPU 2</c:v>
                </c:pt>
                <c:pt idx="2">
                  <c:v>CPU 4</c:v>
                </c:pt>
                <c:pt idx="3">
                  <c:v>CPU 8</c:v>
                </c:pt>
              </c:strCache>
            </c:strRef>
          </c:cat>
          <c:val>
            <c:numRef>
              <c:f>key_value!$C$48:$F$48</c:f>
              <c:numCache>
                <c:formatCode>0.000</c:formatCode>
                <c:ptCount val="4"/>
                <c:pt idx="0">
                  <c:v>156.22951999999998</c:v>
                </c:pt>
                <c:pt idx="1">
                  <c:v>147.33351999999999</c:v>
                </c:pt>
                <c:pt idx="2">
                  <c:v>112.40309999999999</c:v>
                </c:pt>
                <c:pt idx="3">
                  <c:v>81.672240000000002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96-6D41-8F4E-AA779D43C17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1818087920"/>
        <c:axId val="-1818082480"/>
      </c:lineChart>
      <c:catAx>
        <c:axId val="-181808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ore-KR"/>
          </a:p>
        </c:txPr>
        <c:crossAx val="-1818082480"/>
        <c:crosses val="autoZero"/>
        <c:auto val="1"/>
        <c:lblAlgn val="ctr"/>
        <c:lblOffset val="100"/>
        <c:noMultiLvlLbl val="0"/>
      </c:catAx>
      <c:valAx>
        <c:axId val="-1818082480"/>
        <c:scaling>
          <c:orientation val="minMax"/>
          <c:max val="160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Processing Time(sec)</a:t>
                </a:r>
                <a:endParaRPr lang="ko-Kore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ore-KR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ore-KR"/>
          </a:p>
        </c:txPr>
        <c:crossAx val="-18180879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ore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ore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Forensic!$D$47</c:f>
              <c:strCache>
                <c:ptCount val="1"/>
                <c:pt idx="0">
                  <c:v>CPU 2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ko-Kore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Forensic!$B$48:$B$50</c:f>
              <c:strCache>
                <c:ptCount val="3"/>
                <c:pt idx="0">
                  <c:v>Node 2</c:v>
                </c:pt>
                <c:pt idx="1">
                  <c:v>Node 4</c:v>
                </c:pt>
                <c:pt idx="2">
                  <c:v>Node 8</c:v>
                </c:pt>
              </c:strCache>
            </c:strRef>
          </c:cat>
          <c:val>
            <c:numRef>
              <c:f>Forensic!$D$48:$D$50</c:f>
              <c:numCache>
                <c:formatCode>0.000</c:formatCode>
                <c:ptCount val="3"/>
                <c:pt idx="0">
                  <c:v>418.63163999999995</c:v>
                </c:pt>
                <c:pt idx="1">
                  <c:v>394.51561999999996</c:v>
                </c:pt>
                <c:pt idx="2">
                  <c:v>383.21014000000002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16-7448-9788-CC439A9CD40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1818096080"/>
        <c:axId val="-1818097168"/>
      </c:lineChart>
      <c:catAx>
        <c:axId val="-1818096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ore-KR"/>
          </a:p>
        </c:txPr>
        <c:crossAx val="-1818097168"/>
        <c:crosses val="autoZero"/>
        <c:auto val="1"/>
        <c:lblAlgn val="ctr"/>
        <c:lblOffset val="100"/>
        <c:noMultiLvlLbl val="0"/>
      </c:catAx>
      <c:valAx>
        <c:axId val="-1818097168"/>
        <c:scaling>
          <c:orientation val="minMax"/>
          <c:max val="420"/>
          <c:min val="3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Processing Time(sec)</a:t>
                </a:r>
                <a:endParaRPr lang="ko-Kore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ore-KR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ore-KR"/>
          </a:p>
        </c:txPr>
        <c:crossAx val="-1818096080"/>
        <c:crosses val="autoZero"/>
        <c:crossBetween val="between"/>
        <c:majorUnit val="5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ore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ore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Forensic!$B$49</c:f>
              <c:strCache>
                <c:ptCount val="1"/>
                <c:pt idx="0">
                  <c:v>Node 4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ko-Kore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Forensic!$C$47:$F$47</c:f>
              <c:strCache>
                <c:ptCount val="4"/>
                <c:pt idx="0">
                  <c:v>CPU 1</c:v>
                </c:pt>
                <c:pt idx="1">
                  <c:v>CPU 2</c:v>
                </c:pt>
                <c:pt idx="2">
                  <c:v>CPU 4</c:v>
                </c:pt>
                <c:pt idx="3">
                  <c:v>CPU 8</c:v>
                </c:pt>
              </c:strCache>
            </c:strRef>
          </c:cat>
          <c:val>
            <c:numRef>
              <c:f>Forensic!$C$49:$F$49</c:f>
              <c:numCache>
                <c:formatCode>0.000</c:formatCode>
                <c:ptCount val="4"/>
                <c:pt idx="0">
                  <c:v>478.47377999999998</c:v>
                </c:pt>
                <c:pt idx="1">
                  <c:v>394.51561999999996</c:v>
                </c:pt>
                <c:pt idx="2">
                  <c:v>349.04827</c:v>
                </c:pt>
                <c:pt idx="3">
                  <c:v>326.21684999999991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C4-DA46-AB87-B40ED837459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1818099888"/>
        <c:axId val="-1818097712"/>
      </c:lineChart>
      <c:catAx>
        <c:axId val="-181809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ore-KR"/>
          </a:p>
        </c:txPr>
        <c:crossAx val="-1818097712"/>
        <c:crosses val="autoZero"/>
        <c:auto val="1"/>
        <c:lblAlgn val="ctr"/>
        <c:lblOffset val="100"/>
        <c:noMultiLvlLbl val="0"/>
      </c:catAx>
      <c:valAx>
        <c:axId val="-1818097712"/>
        <c:scaling>
          <c:orientation val="minMax"/>
          <c:max val="500"/>
          <c:min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Processing Time(sec)</a:t>
                </a:r>
                <a:endParaRPr lang="ko-Kore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ore-KR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ore-KR"/>
          </a:p>
        </c:txPr>
        <c:crossAx val="-1818099888"/>
        <c:crosses val="autoZero"/>
        <c:crossBetween val="between"/>
        <c:majorUnit val="25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ore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B2FDC-83C4-6546-94AE-18F85CB0E938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D81DC-24E5-6245-9D49-F9399198A3B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314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D81DC-24E5-6245-9D49-F9399198A3B0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873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D81DC-24E5-6245-9D49-F9399198A3B0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2356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D81DC-24E5-6245-9D49-F9399198A3B0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4405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D81DC-24E5-6245-9D49-F9399198A3B0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516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D81DC-24E5-6245-9D49-F9399198A3B0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653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D81DC-24E5-6245-9D49-F9399198A3B0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2903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D81DC-24E5-6245-9D49-F9399198A3B0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8577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D81DC-24E5-6245-9D49-F9399198A3B0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469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D81DC-24E5-6245-9D49-F9399198A3B0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4139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D81DC-24E5-6245-9D49-F9399198A3B0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1193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D81DC-24E5-6245-9D49-F9399198A3B0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318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D81DC-24E5-6245-9D49-F9399198A3B0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622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D81DC-24E5-6245-9D49-F9399198A3B0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076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4392" y="1328909"/>
            <a:ext cx="10826354" cy="2826985"/>
          </a:xfrm>
        </p:spPr>
        <p:txBody>
          <a:bodyPr anchor="b"/>
          <a:lstStyle>
            <a:lvl1pPr algn="ctr">
              <a:defRPr sz="710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4392" y="4264913"/>
            <a:ext cx="10826354" cy="1960468"/>
          </a:xfrm>
        </p:spPr>
        <p:txBody>
          <a:bodyPr/>
          <a:lstStyle>
            <a:lvl1pPr marL="0" indent="0" algn="ctr">
              <a:buNone/>
              <a:defRPr sz="2842"/>
            </a:lvl1pPr>
            <a:lvl2pPr marL="541325" indent="0" algn="ctr">
              <a:buNone/>
              <a:defRPr sz="2368"/>
            </a:lvl2pPr>
            <a:lvl3pPr marL="1082650" indent="0" algn="ctr">
              <a:buNone/>
              <a:defRPr sz="2131"/>
            </a:lvl3pPr>
            <a:lvl4pPr marL="1623974" indent="0" algn="ctr">
              <a:buNone/>
              <a:defRPr sz="1894"/>
            </a:lvl4pPr>
            <a:lvl5pPr marL="2165299" indent="0" algn="ctr">
              <a:buNone/>
              <a:defRPr sz="1894"/>
            </a:lvl5pPr>
            <a:lvl6pPr marL="2706624" indent="0" algn="ctr">
              <a:buNone/>
              <a:defRPr sz="1894"/>
            </a:lvl6pPr>
            <a:lvl7pPr marL="3247949" indent="0" algn="ctr">
              <a:buNone/>
              <a:defRPr sz="1894"/>
            </a:lvl7pPr>
            <a:lvl8pPr marL="3789274" indent="0" algn="ctr">
              <a:buNone/>
              <a:defRPr sz="1894"/>
            </a:lvl8pPr>
            <a:lvl9pPr marL="4330598" indent="0" algn="ctr">
              <a:buNone/>
              <a:defRPr sz="189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5CD7-6752-0A4C-B382-1ECF0B74E346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8A47-09BD-5D42-828D-152C26D1B8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143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5CD7-6752-0A4C-B382-1ECF0B74E346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8A47-09BD-5D42-828D-152C26D1B8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284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0145" y="432318"/>
            <a:ext cx="3112577" cy="688137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2416" y="432318"/>
            <a:ext cx="9157291" cy="688137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5CD7-6752-0A4C-B382-1ECF0B74E346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8A47-09BD-5D42-828D-152C26D1B8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749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5CD7-6752-0A4C-B382-1ECF0B74E346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8A47-09BD-5D42-828D-152C26D1B8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66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897" y="2024378"/>
            <a:ext cx="12450307" cy="3377720"/>
          </a:xfrm>
        </p:spPr>
        <p:txBody>
          <a:bodyPr anchor="b"/>
          <a:lstStyle>
            <a:lvl1pPr>
              <a:defRPr sz="710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4897" y="5434053"/>
            <a:ext cx="12450307" cy="1776263"/>
          </a:xfrm>
        </p:spPr>
        <p:txBody>
          <a:bodyPr/>
          <a:lstStyle>
            <a:lvl1pPr marL="0" indent="0">
              <a:buNone/>
              <a:defRPr sz="2842">
                <a:solidFill>
                  <a:schemeClr val="tx1">
                    <a:tint val="75000"/>
                  </a:schemeClr>
                </a:solidFill>
              </a:defRPr>
            </a:lvl1pPr>
            <a:lvl2pPr marL="541325" indent="0">
              <a:buNone/>
              <a:defRPr sz="2368">
                <a:solidFill>
                  <a:schemeClr val="tx1">
                    <a:tint val="75000"/>
                  </a:schemeClr>
                </a:solidFill>
              </a:defRPr>
            </a:lvl2pPr>
            <a:lvl3pPr marL="1082650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623974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4pPr>
            <a:lvl5pPr marL="2165299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5pPr>
            <a:lvl6pPr marL="2706624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6pPr>
            <a:lvl7pPr marL="3247949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7pPr>
            <a:lvl8pPr marL="3789274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8pPr>
            <a:lvl9pPr marL="4330598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5CD7-6752-0A4C-B382-1ECF0B74E346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8A47-09BD-5D42-828D-152C26D1B8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960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2416" y="2161591"/>
            <a:ext cx="6134934" cy="51521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07788" y="2161591"/>
            <a:ext cx="6134934" cy="51521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5CD7-6752-0A4C-B382-1ECF0B74E346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8A47-09BD-5D42-828D-152C26D1B8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030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296" y="432319"/>
            <a:ext cx="12450307" cy="156950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4297" y="1990544"/>
            <a:ext cx="6106739" cy="975535"/>
          </a:xfrm>
        </p:spPr>
        <p:txBody>
          <a:bodyPr anchor="b"/>
          <a:lstStyle>
            <a:lvl1pPr marL="0" indent="0">
              <a:buNone/>
              <a:defRPr sz="2842" b="1"/>
            </a:lvl1pPr>
            <a:lvl2pPr marL="541325" indent="0">
              <a:buNone/>
              <a:defRPr sz="2368" b="1"/>
            </a:lvl2pPr>
            <a:lvl3pPr marL="1082650" indent="0">
              <a:buNone/>
              <a:defRPr sz="2131" b="1"/>
            </a:lvl3pPr>
            <a:lvl4pPr marL="1623974" indent="0">
              <a:buNone/>
              <a:defRPr sz="1894" b="1"/>
            </a:lvl4pPr>
            <a:lvl5pPr marL="2165299" indent="0">
              <a:buNone/>
              <a:defRPr sz="1894" b="1"/>
            </a:lvl5pPr>
            <a:lvl6pPr marL="2706624" indent="0">
              <a:buNone/>
              <a:defRPr sz="1894" b="1"/>
            </a:lvl6pPr>
            <a:lvl7pPr marL="3247949" indent="0">
              <a:buNone/>
              <a:defRPr sz="1894" b="1"/>
            </a:lvl7pPr>
            <a:lvl8pPr marL="3789274" indent="0">
              <a:buNone/>
              <a:defRPr sz="1894" b="1"/>
            </a:lvl8pPr>
            <a:lvl9pPr marL="4330598" indent="0">
              <a:buNone/>
              <a:defRPr sz="189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4297" y="2966078"/>
            <a:ext cx="6106739" cy="43626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07789" y="1990544"/>
            <a:ext cx="6136814" cy="975535"/>
          </a:xfrm>
        </p:spPr>
        <p:txBody>
          <a:bodyPr anchor="b"/>
          <a:lstStyle>
            <a:lvl1pPr marL="0" indent="0">
              <a:buNone/>
              <a:defRPr sz="2842" b="1"/>
            </a:lvl1pPr>
            <a:lvl2pPr marL="541325" indent="0">
              <a:buNone/>
              <a:defRPr sz="2368" b="1"/>
            </a:lvl2pPr>
            <a:lvl3pPr marL="1082650" indent="0">
              <a:buNone/>
              <a:defRPr sz="2131" b="1"/>
            </a:lvl3pPr>
            <a:lvl4pPr marL="1623974" indent="0">
              <a:buNone/>
              <a:defRPr sz="1894" b="1"/>
            </a:lvl4pPr>
            <a:lvl5pPr marL="2165299" indent="0">
              <a:buNone/>
              <a:defRPr sz="1894" b="1"/>
            </a:lvl5pPr>
            <a:lvl6pPr marL="2706624" indent="0">
              <a:buNone/>
              <a:defRPr sz="1894" b="1"/>
            </a:lvl6pPr>
            <a:lvl7pPr marL="3247949" indent="0">
              <a:buNone/>
              <a:defRPr sz="1894" b="1"/>
            </a:lvl7pPr>
            <a:lvl8pPr marL="3789274" indent="0">
              <a:buNone/>
              <a:defRPr sz="1894" b="1"/>
            </a:lvl8pPr>
            <a:lvl9pPr marL="4330598" indent="0">
              <a:buNone/>
              <a:defRPr sz="189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07789" y="2966078"/>
            <a:ext cx="6136814" cy="43626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5CD7-6752-0A4C-B382-1ECF0B74E346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8A47-09BD-5D42-828D-152C26D1B8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62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5CD7-6752-0A4C-B382-1ECF0B74E346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8A47-09BD-5D42-828D-152C26D1B8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240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5CD7-6752-0A4C-B382-1ECF0B74E346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8A47-09BD-5D42-828D-152C26D1B8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576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297" y="541338"/>
            <a:ext cx="4655707" cy="1894681"/>
          </a:xfrm>
        </p:spPr>
        <p:txBody>
          <a:bodyPr anchor="b"/>
          <a:lstStyle>
            <a:lvl1pPr>
              <a:defRPr sz="37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814" y="1169139"/>
            <a:ext cx="7307789" cy="5770508"/>
          </a:xfrm>
        </p:spPr>
        <p:txBody>
          <a:bodyPr/>
          <a:lstStyle>
            <a:lvl1pPr>
              <a:defRPr sz="3789"/>
            </a:lvl1pPr>
            <a:lvl2pPr>
              <a:defRPr sz="3315"/>
            </a:lvl2pPr>
            <a:lvl3pPr>
              <a:defRPr sz="2842"/>
            </a:lvl3pPr>
            <a:lvl4pPr>
              <a:defRPr sz="2368"/>
            </a:lvl4pPr>
            <a:lvl5pPr>
              <a:defRPr sz="2368"/>
            </a:lvl5pPr>
            <a:lvl6pPr>
              <a:defRPr sz="2368"/>
            </a:lvl6pPr>
            <a:lvl7pPr>
              <a:defRPr sz="2368"/>
            </a:lvl7pPr>
            <a:lvl8pPr>
              <a:defRPr sz="2368"/>
            </a:lvl8pPr>
            <a:lvl9pPr>
              <a:defRPr sz="236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4297" y="2436019"/>
            <a:ext cx="4655707" cy="4513026"/>
          </a:xfrm>
        </p:spPr>
        <p:txBody>
          <a:bodyPr/>
          <a:lstStyle>
            <a:lvl1pPr marL="0" indent="0">
              <a:buNone/>
              <a:defRPr sz="1894"/>
            </a:lvl1pPr>
            <a:lvl2pPr marL="541325" indent="0">
              <a:buNone/>
              <a:defRPr sz="1658"/>
            </a:lvl2pPr>
            <a:lvl3pPr marL="1082650" indent="0">
              <a:buNone/>
              <a:defRPr sz="1421"/>
            </a:lvl3pPr>
            <a:lvl4pPr marL="1623974" indent="0">
              <a:buNone/>
              <a:defRPr sz="1184"/>
            </a:lvl4pPr>
            <a:lvl5pPr marL="2165299" indent="0">
              <a:buNone/>
              <a:defRPr sz="1184"/>
            </a:lvl5pPr>
            <a:lvl6pPr marL="2706624" indent="0">
              <a:buNone/>
              <a:defRPr sz="1184"/>
            </a:lvl6pPr>
            <a:lvl7pPr marL="3247949" indent="0">
              <a:buNone/>
              <a:defRPr sz="1184"/>
            </a:lvl7pPr>
            <a:lvl8pPr marL="3789274" indent="0">
              <a:buNone/>
              <a:defRPr sz="1184"/>
            </a:lvl8pPr>
            <a:lvl9pPr marL="4330598" indent="0">
              <a:buNone/>
              <a:defRPr sz="118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5CD7-6752-0A4C-B382-1ECF0B74E346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8A47-09BD-5D42-828D-152C26D1B8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576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297" y="541338"/>
            <a:ext cx="4655707" cy="1894681"/>
          </a:xfrm>
        </p:spPr>
        <p:txBody>
          <a:bodyPr anchor="b"/>
          <a:lstStyle>
            <a:lvl1pPr>
              <a:defRPr sz="37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36814" y="1169139"/>
            <a:ext cx="7307789" cy="5770508"/>
          </a:xfrm>
        </p:spPr>
        <p:txBody>
          <a:bodyPr anchor="t"/>
          <a:lstStyle>
            <a:lvl1pPr marL="0" indent="0">
              <a:buNone/>
              <a:defRPr sz="3789"/>
            </a:lvl1pPr>
            <a:lvl2pPr marL="541325" indent="0">
              <a:buNone/>
              <a:defRPr sz="3315"/>
            </a:lvl2pPr>
            <a:lvl3pPr marL="1082650" indent="0">
              <a:buNone/>
              <a:defRPr sz="2842"/>
            </a:lvl3pPr>
            <a:lvl4pPr marL="1623974" indent="0">
              <a:buNone/>
              <a:defRPr sz="2368"/>
            </a:lvl4pPr>
            <a:lvl5pPr marL="2165299" indent="0">
              <a:buNone/>
              <a:defRPr sz="2368"/>
            </a:lvl5pPr>
            <a:lvl6pPr marL="2706624" indent="0">
              <a:buNone/>
              <a:defRPr sz="2368"/>
            </a:lvl6pPr>
            <a:lvl7pPr marL="3247949" indent="0">
              <a:buNone/>
              <a:defRPr sz="2368"/>
            </a:lvl7pPr>
            <a:lvl8pPr marL="3789274" indent="0">
              <a:buNone/>
              <a:defRPr sz="2368"/>
            </a:lvl8pPr>
            <a:lvl9pPr marL="4330598" indent="0">
              <a:buNone/>
              <a:defRPr sz="236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4297" y="2436019"/>
            <a:ext cx="4655707" cy="4513026"/>
          </a:xfrm>
        </p:spPr>
        <p:txBody>
          <a:bodyPr/>
          <a:lstStyle>
            <a:lvl1pPr marL="0" indent="0">
              <a:buNone/>
              <a:defRPr sz="1894"/>
            </a:lvl1pPr>
            <a:lvl2pPr marL="541325" indent="0">
              <a:buNone/>
              <a:defRPr sz="1658"/>
            </a:lvl2pPr>
            <a:lvl3pPr marL="1082650" indent="0">
              <a:buNone/>
              <a:defRPr sz="1421"/>
            </a:lvl3pPr>
            <a:lvl4pPr marL="1623974" indent="0">
              <a:buNone/>
              <a:defRPr sz="1184"/>
            </a:lvl4pPr>
            <a:lvl5pPr marL="2165299" indent="0">
              <a:buNone/>
              <a:defRPr sz="1184"/>
            </a:lvl5pPr>
            <a:lvl6pPr marL="2706624" indent="0">
              <a:buNone/>
              <a:defRPr sz="1184"/>
            </a:lvl6pPr>
            <a:lvl7pPr marL="3247949" indent="0">
              <a:buNone/>
              <a:defRPr sz="1184"/>
            </a:lvl7pPr>
            <a:lvl8pPr marL="3789274" indent="0">
              <a:buNone/>
              <a:defRPr sz="1184"/>
            </a:lvl8pPr>
            <a:lvl9pPr marL="4330598" indent="0">
              <a:buNone/>
              <a:defRPr sz="118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5CD7-6752-0A4C-B382-1ECF0B74E346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8A47-09BD-5D42-828D-152C26D1B8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147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2416" y="432319"/>
            <a:ext cx="12450307" cy="1569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2416" y="2161591"/>
            <a:ext cx="12450307" cy="515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2416" y="7526096"/>
            <a:ext cx="3247906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D5CD7-6752-0A4C-B382-1ECF0B74E346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1640" y="7526096"/>
            <a:ext cx="4871859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4816" y="7526096"/>
            <a:ext cx="3247906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88A47-09BD-5D42-828D-152C26D1B8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614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82650" rtl="0" eaLnBrk="1" latinLnBrk="0" hangingPunct="1">
        <a:lnSpc>
          <a:spcPct val="90000"/>
        </a:lnSpc>
        <a:spcBef>
          <a:spcPct val="0"/>
        </a:spcBef>
        <a:buNone/>
        <a:defRPr sz="52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662" indent="-270662" algn="l" defTabSz="1082650" rtl="0" eaLnBrk="1" latinLnBrk="0" hangingPunct="1">
        <a:lnSpc>
          <a:spcPct val="90000"/>
        </a:lnSpc>
        <a:spcBef>
          <a:spcPts val="1184"/>
        </a:spcBef>
        <a:buFont typeface="Arial" panose="020B0604020202020204" pitchFamily="34" charset="0"/>
        <a:buChar char="•"/>
        <a:defRPr sz="3315" kern="1200">
          <a:solidFill>
            <a:schemeClr val="tx1"/>
          </a:solidFill>
          <a:latin typeface="+mn-lt"/>
          <a:ea typeface="+mn-ea"/>
          <a:cs typeface="+mn-cs"/>
        </a:defRPr>
      </a:lvl1pPr>
      <a:lvl2pPr marL="811987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842" kern="1200">
          <a:solidFill>
            <a:schemeClr val="tx1"/>
          </a:solidFill>
          <a:latin typeface="+mn-lt"/>
          <a:ea typeface="+mn-ea"/>
          <a:cs typeface="+mn-cs"/>
        </a:defRPr>
      </a:lvl2pPr>
      <a:lvl3pPr marL="1353312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368" kern="1200">
          <a:solidFill>
            <a:schemeClr val="tx1"/>
          </a:solidFill>
          <a:latin typeface="+mn-lt"/>
          <a:ea typeface="+mn-ea"/>
          <a:cs typeface="+mn-cs"/>
        </a:defRPr>
      </a:lvl3pPr>
      <a:lvl4pPr marL="1894637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4pPr>
      <a:lvl5pPr marL="2435962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5pPr>
      <a:lvl6pPr marL="2977286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6pPr>
      <a:lvl7pPr marL="3518611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7pPr>
      <a:lvl8pPr marL="4059936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8pPr>
      <a:lvl9pPr marL="4601261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41325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82650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3pPr>
      <a:lvl4pPr marL="162397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4pPr>
      <a:lvl5pPr marL="2165299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5pPr>
      <a:lvl6pPr marL="270662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6pPr>
      <a:lvl7pPr marL="3247949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7pPr>
      <a:lvl8pPr marL="378927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8pPr>
      <a:lvl9pPr marL="4330598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700A66-535C-784A-B517-ACBE529D7FC0}"/>
              </a:ext>
            </a:extLst>
          </p:cNvPr>
          <p:cNvSpPr txBox="1"/>
          <p:nvPr/>
        </p:nvSpPr>
        <p:spPr>
          <a:xfrm>
            <a:off x="2003216" y="1237913"/>
            <a:ext cx="10428709" cy="33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Windows Registry.</a:t>
            </a:r>
            <a:endParaRPr kumimoji="1" lang="ko-Kore-KR" altLang="en-US" sz="159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DAB89A9-2D65-AC4E-BDD0-566F4627AE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749659"/>
            <a:ext cx="8482437" cy="23772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5199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B9E418-FF2D-6542-926B-10CBFF943D4D}"/>
              </a:ext>
            </a:extLst>
          </p:cNvPr>
          <p:cNvSpPr/>
          <p:nvPr/>
        </p:nvSpPr>
        <p:spPr>
          <a:xfrm>
            <a:off x="995028" y="1655583"/>
            <a:ext cx="9520572" cy="40077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82350DD-3738-D947-B041-AF776E1FA1D6}"/>
              </a:ext>
            </a:extLst>
          </p:cNvPr>
          <p:cNvSpPr/>
          <p:nvPr/>
        </p:nvSpPr>
        <p:spPr>
          <a:xfrm>
            <a:off x="956987" y="2160577"/>
            <a:ext cx="11747794" cy="318955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RNE</a:t>
            </a:r>
            <a:r>
              <a:rPr kumimoji="1" lang="en-US" altLang="ko-Kore-KR" sz="22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{ HKU : { </a:t>
            </a:r>
            <a:r>
              <a:rPr kumimoji="1" lang="en-US" altLang="ko-Kore-KR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Panel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{ Mouse            : { </a:t>
            </a:r>
            <a:r>
              <a:rPr kumimoji="1" lang="en-US" altLang="ko-Kore-K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MouseSpeed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1 }}}}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RNE</a:t>
            </a:r>
            <a:r>
              <a:rPr kumimoji="1" lang="en-US" altLang="ko-Kore-KR" sz="22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{ HKU : { </a:t>
            </a:r>
            <a:r>
              <a:rPr kumimoji="1" lang="en-US" altLang="ko-Kore-KR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Panel 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International : { Geo : { Name : KR }}}}}</a:t>
            </a:r>
          </a:p>
          <a:p>
            <a:pPr>
              <a:lnSpc>
                <a:spcPct val="150000"/>
              </a:lnSpc>
            </a:pPr>
            <a:endParaRPr kumimoji="1" lang="en-US" altLang="ko-Kore-KR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RNE</a:t>
            </a:r>
            <a:r>
              <a:rPr kumimoji="1" lang="en-US" altLang="ko-Kore-KR" sz="22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{ HKU : { Control Panel : { </a:t>
            </a:r>
            <a:r>
              <a:rPr kumimoji="1" lang="en-US" altLang="ko-Kore-KR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: { </a:t>
            </a:r>
            <a:r>
              <a:rPr kumimoji="1" lang="en-US" altLang="ko-Kore-K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MouseSpeed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1 }}}}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RNE</a:t>
            </a:r>
            <a:r>
              <a:rPr kumimoji="1" lang="en-US" altLang="ko-Kore-KR" sz="22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{ HKU : { Control Panel : { </a:t>
            </a:r>
            <a:r>
              <a:rPr kumimoji="1" lang="en-US" altLang="ko-Kore-KR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{ Geo : { Name : KR }}}}</a:t>
            </a:r>
          </a:p>
          <a:p>
            <a:endParaRPr kumimoji="1" lang="en-US" altLang="ko-Kore-KR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RNE</a:t>
            </a:r>
            <a:r>
              <a:rPr kumimoji="1" lang="en-US" altLang="ko-Kore-KR" sz="22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1+2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 HKU : { Control Panel : { Mouse             : { </a:t>
            </a:r>
            <a:r>
              <a:rPr kumimoji="1" lang="en-US" altLang="ko-Kore-K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MouseSpeed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1      } , </a:t>
            </a:r>
          </a:p>
          <a:p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International </a:t>
            </a:r>
            <a:r>
              <a:rPr kumimoji="1" lang="en-US" altLang="ko-Kore-KR" sz="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Geo : { Name : KR }}}}}</a:t>
            </a:r>
          </a:p>
          <a:p>
            <a:pPr>
              <a:lnSpc>
                <a:spcPct val="150000"/>
              </a:lnSpc>
            </a:pPr>
            <a:endParaRPr kumimoji="1" lang="en-US" altLang="ko-Kore-KR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3349BD-07FB-A649-BF5D-7DB2409F9CC1}"/>
              </a:ext>
            </a:extLst>
          </p:cNvPr>
          <p:cNvSpPr txBox="1"/>
          <p:nvPr/>
        </p:nvSpPr>
        <p:spPr>
          <a:xfrm>
            <a:off x="1190141" y="1258611"/>
            <a:ext cx="48302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MergeRegNestedEntries</a:t>
            </a:r>
            <a:endParaRPr kumimoji="1" lang="ko-Kore-KR" altLang="en-US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520F1E1-78D3-E447-92F7-C379F106EF1E}"/>
              </a:ext>
            </a:extLst>
          </p:cNvPr>
          <p:cNvSpPr/>
          <p:nvPr/>
        </p:nvSpPr>
        <p:spPr>
          <a:xfrm>
            <a:off x="8570821" y="1281597"/>
            <a:ext cx="8153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key</a:t>
            </a:r>
            <a:endParaRPr lang="ko-Kore-KR" altLang="en-US" sz="2000" dirty="0"/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72AD1CE0-9588-7B49-94A3-A590EB4A6B5F}"/>
              </a:ext>
            </a:extLst>
          </p:cNvPr>
          <p:cNvSpPr/>
          <p:nvPr/>
        </p:nvSpPr>
        <p:spPr>
          <a:xfrm>
            <a:off x="8277918" y="1413061"/>
            <a:ext cx="349760" cy="216845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C89CB9E-2045-FC42-85E7-F72A56CBE2AA}"/>
              </a:ext>
            </a:extLst>
          </p:cNvPr>
          <p:cNvSpPr/>
          <p:nvPr/>
        </p:nvSpPr>
        <p:spPr>
          <a:xfrm>
            <a:off x="9709401" y="1281597"/>
            <a:ext cx="1001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value</a:t>
            </a:r>
            <a:endParaRPr lang="ko-Kore-KR" altLang="en-US" sz="2000" dirty="0"/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DBAAE441-6A20-9447-A147-F3BE9ED4E5FE}"/>
              </a:ext>
            </a:extLst>
          </p:cNvPr>
          <p:cNvSpPr/>
          <p:nvPr/>
        </p:nvSpPr>
        <p:spPr>
          <a:xfrm>
            <a:off x="9344341" y="1413062"/>
            <a:ext cx="365060" cy="216845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AB9FA5-9FAE-004A-95E0-AD99EEE135F1}"/>
              </a:ext>
            </a:extLst>
          </p:cNvPr>
          <p:cNvSpPr/>
          <p:nvPr/>
        </p:nvSpPr>
        <p:spPr>
          <a:xfrm>
            <a:off x="2316993" y="1985196"/>
            <a:ext cx="680146" cy="409378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974DB0BE-9806-4849-A316-CAB95C8E8E4D}"/>
              </a:ext>
            </a:extLst>
          </p:cNvPr>
          <p:cNvSpPr/>
          <p:nvPr/>
        </p:nvSpPr>
        <p:spPr>
          <a:xfrm>
            <a:off x="3163793" y="1985196"/>
            <a:ext cx="7210111" cy="409378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1143443-DBB8-F54F-95AA-096755FD5C4D}"/>
              </a:ext>
            </a:extLst>
          </p:cNvPr>
          <p:cNvSpPr/>
          <p:nvPr/>
        </p:nvSpPr>
        <p:spPr>
          <a:xfrm>
            <a:off x="6768019" y="1319492"/>
            <a:ext cx="15098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Value’s Key</a:t>
            </a:r>
            <a:endParaRPr lang="ko-Kore-KR" altLang="en-US" sz="2000" i="1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289C87FC-8E87-DA49-AADB-8DB87BA8F04D}"/>
              </a:ext>
            </a:extLst>
          </p:cNvPr>
          <p:cNvSpPr/>
          <p:nvPr/>
        </p:nvSpPr>
        <p:spPr>
          <a:xfrm>
            <a:off x="2318508" y="2496334"/>
            <a:ext cx="680146" cy="409378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AD8F21E6-370C-0246-8C03-E83B9595E4C0}"/>
              </a:ext>
            </a:extLst>
          </p:cNvPr>
          <p:cNvSpPr/>
          <p:nvPr/>
        </p:nvSpPr>
        <p:spPr>
          <a:xfrm>
            <a:off x="3165308" y="2496334"/>
            <a:ext cx="7210111" cy="409378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14C52BAC-105E-964C-B496-E072DE3B56DA}"/>
              </a:ext>
            </a:extLst>
          </p:cNvPr>
          <p:cNvSpPr/>
          <p:nvPr/>
        </p:nvSpPr>
        <p:spPr>
          <a:xfrm>
            <a:off x="3349390" y="3221052"/>
            <a:ext cx="1751842" cy="409378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79B452AD-242A-7543-8226-AE8F0C293D93}"/>
              </a:ext>
            </a:extLst>
          </p:cNvPr>
          <p:cNvSpPr/>
          <p:nvPr/>
        </p:nvSpPr>
        <p:spPr>
          <a:xfrm>
            <a:off x="5263251" y="3221052"/>
            <a:ext cx="5110654" cy="409378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1D0D3DDC-F1FC-1D45-83F3-7F7FED09A3DF}"/>
              </a:ext>
            </a:extLst>
          </p:cNvPr>
          <p:cNvSpPr/>
          <p:nvPr/>
        </p:nvSpPr>
        <p:spPr>
          <a:xfrm>
            <a:off x="3349389" y="3723078"/>
            <a:ext cx="1751842" cy="409378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71AFEF43-300B-4D45-B3FF-48D8EBA52132}"/>
              </a:ext>
            </a:extLst>
          </p:cNvPr>
          <p:cNvSpPr/>
          <p:nvPr/>
        </p:nvSpPr>
        <p:spPr>
          <a:xfrm>
            <a:off x="5263250" y="3723078"/>
            <a:ext cx="5110654" cy="409378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C0E27BE-8BAB-C443-89EF-4B7D65848188}"/>
              </a:ext>
            </a:extLst>
          </p:cNvPr>
          <p:cNvGrpSpPr/>
          <p:nvPr/>
        </p:nvGrpSpPr>
        <p:grpSpPr>
          <a:xfrm rot="5400000">
            <a:off x="3758042" y="3837246"/>
            <a:ext cx="108003" cy="2902412"/>
            <a:chOff x="10524563" y="1388958"/>
            <a:chExt cx="108003" cy="2902412"/>
          </a:xfrm>
        </p:grpSpPr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9C085944-F1E1-3343-80A1-8010CF906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24563" y="1388958"/>
              <a:ext cx="108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FAEBAC6C-9B2C-6C47-AB2B-BF16D718EFDD}"/>
                </a:ext>
              </a:extLst>
            </p:cNvPr>
            <p:cNvCxnSpPr>
              <a:cxnSpLocks/>
            </p:cNvCxnSpPr>
            <p:nvPr/>
          </p:nvCxnSpPr>
          <p:spPr>
            <a:xfrm>
              <a:off x="10524566" y="4281848"/>
              <a:ext cx="108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E061D9F6-B8AC-F149-BE97-C14655DC2A4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167502" y="2840164"/>
              <a:ext cx="29024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6C0DBCC-C38C-774A-B74A-B98AF18F389B}"/>
              </a:ext>
            </a:extLst>
          </p:cNvPr>
          <p:cNvGrpSpPr/>
          <p:nvPr/>
        </p:nvGrpSpPr>
        <p:grpSpPr>
          <a:xfrm rot="5400000">
            <a:off x="7897296" y="2815403"/>
            <a:ext cx="108001" cy="4946103"/>
            <a:chOff x="10524565" y="-654735"/>
            <a:chExt cx="108001" cy="4946103"/>
          </a:xfrm>
        </p:grpSpPr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CF544DEF-982A-CE4A-989F-DA741E141D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24565" y="-654735"/>
              <a:ext cx="108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443CA2B3-EB1F-1446-AA6A-8A4E10025FB1}"/>
                </a:ext>
              </a:extLst>
            </p:cNvPr>
            <p:cNvCxnSpPr>
              <a:cxnSpLocks/>
            </p:cNvCxnSpPr>
            <p:nvPr/>
          </p:nvCxnSpPr>
          <p:spPr>
            <a:xfrm>
              <a:off x="10524566" y="4281848"/>
              <a:ext cx="108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7683F51F-FDD4-B344-8435-497A0BACA0A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147244" y="1816728"/>
              <a:ext cx="4946102" cy="31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6618D2-348B-9F43-A53F-473C46900BD5}"/>
              </a:ext>
            </a:extLst>
          </p:cNvPr>
          <p:cNvSpPr/>
          <p:nvPr/>
        </p:nvSpPr>
        <p:spPr>
          <a:xfrm>
            <a:off x="3088251" y="5293951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commonPath</a:t>
            </a:r>
            <a:endParaRPr lang="ko-Kore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EB21BB5-8A29-5248-93FB-F8DA3D5D5322}"/>
              </a:ext>
            </a:extLst>
          </p:cNvPr>
          <p:cNvSpPr/>
          <p:nvPr/>
        </p:nvSpPr>
        <p:spPr>
          <a:xfrm>
            <a:off x="7131964" y="5293950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ListRegEntries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99407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B9E418-FF2D-6542-926B-10CBFF943D4D}"/>
              </a:ext>
            </a:extLst>
          </p:cNvPr>
          <p:cNvSpPr/>
          <p:nvPr/>
        </p:nvSpPr>
        <p:spPr>
          <a:xfrm>
            <a:off x="1508167" y="1439201"/>
            <a:ext cx="9831394" cy="5027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82350DD-3738-D947-B041-AF776E1FA1D6}"/>
              </a:ext>
            </a:extLst>
          </p:cNvPr>
          <p:cNvSpPr/>
          <p:nvPr/>
        </p:nvSpPr>
        <p:spPr>
          <a:xfrm>
            <a:off x="1463398" y="2302120"/>
            <a:ext cx="11886322" cy="304117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RNE</a:t>
            </a:r>
            <a:r>
              <a:rPr kumimoji="1" lang="en-US" altLang="ko-Kore-KR" sz="22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1+2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 { HKU : { </a:t>
            </a:r>
            <a:r>
              <a:rPr kumimoji="1" lang="en-US" altLang="ko-Kore-KR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Panel 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Mouse            </a:t>
            </a:r>
            <a:r>
              <a:rPr kumimoji="1" lang="en-US" altLang="ko-Kore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</a:t>
            </a:r>
            <a:r>
              <a:rPr kumimoji="1" lang="en-US" altLang="ko-Kore-K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MouseSpeed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ko-Kore-K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1}, </a:t>
            </a:r>
          </a:p>
          <a:p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International : { Geo : { Name : KR }}}}}</a:t>
            </a:r>
          </a:p>
          <a:p>
            <a:endParaRPr kumimoji="1" lang="en-US" altLang="ko-Kore-KR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RNE</a:t>
            </a:r>
            <a:r>
              <a:rPr kumimoji="1" lang="en-US" altLang="ko-KR" sz="22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ko-Kore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{ HKU : { </a:t>
            </a:r>
            <a:r>
              <a:rPr kumimoji="1" lang="en-US" altLang="ko-Kore-KR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Panel 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Desktop          : { Status : True }}}}</a:t>
            </a:r>
          </a:p>
          <a:p>
            <a:endParaRPr kumimoji="1" lang="en-US" altLang="ko-Kore-KR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RNE</a:t>
            </a:r>
            <a:r>
              <a:rPr kumimoji="1" lang="en-US" altLang="ko-Kore-KR" sz="22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1+2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 { HKU : { Control Panel : { </a:t>
            </a:r>
            <a:r>
              <a:rPr kumimoji="1" lang="en-US" altLang="ko-Kore-KR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1" lang="en-US" altLang="ko-Kore-K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</a:t>
            </a:r>
            <a:r>
              <a:rPr kumimoji="1" lang="en-US" altLang="ko-Kore-K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MouseSpeed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1}, </a:t>
            </a:r>
          </a:p>
          <a:p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</a:t>
            </a:r>
            <a:r>
              <a:rPr kumimoji="1" lang="en-US" altLang="ko-Kore-KR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Geo : { Name : KR }}}}}</a:t>
            </a:r>
          </a:p>
          <a:p>
            <a:endParaRPr kumimoji="1" lang="en-US" altLang="ko-Kore-KR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RNE</a:t>
            </a:r>
            <a:r>
              <a:rPr kumimoji="1" lang="en-US" altLang="ko-KR" sz="22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ko-Kore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{ HKU : { Control Panel : { </a:t>
            </a:r>
            <a:r>
              <a:rPr kumimoji="1" lang="en-US" altLang="ko-Kore-KR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: { Status : True }}}}</a:t>
            </a:r>
          </a:p>
          <a:p>
            <a:endParaRPr kumimoji="1" lang="en-US" altLang="ko-Kore-KR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ko-KR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RNE</a:t>
            </a:r>
            <a:r>
              <a:rPr kumimoji="1" lang="en-US" altLang="ko-Kore-KR" sz="22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1+2+3  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{ HKU : { Control Panel : { Mouse              : { </a:t>
            </a:r>
            <a:r>
              <a:rPr kumimoji="1" lang="en-US" altLang="ko-Kore-K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MouseSpeed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1      }, </a:t>
            </a:r>
          </a:p>
          <a:p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      </a:t>
            </a:r>
            <a:r>
              <a:rPr kumimoji="1" lang="ko-KR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International  </a:t>
            </a:r>
            <a:r>
              <a:rPr kumimoji="1" lang="en-US" altLang="ko-Kore-KR" sz="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Geo : { Name : KR },</a:t>
            </a:r>
          </a:p>
          <a:p>
            <a:r>
              <a:rPr kumimoji="1" lang="en-US" altLang="ko-Kore-KR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</a:t>
            </a:r>
            <a:r>
              <a:rPr kumimoji="1" lang="ko-KR" altLang="en-US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ko-Kore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           : { Status : True      }}}}}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3349BD-07FB-A649-BF5D-7DB2409F9CC1}"/>
              </a:ext>
            </a:extLst>
          </p:cNvPr>
          <p:cNvSpPr txBox="1"/>
          <p:nvPr/>
        </p:nvSpPr>
        <p:spPr>
          <a:xfrm>
            <a:off x="1703280" y="1042231"/>
            <a:ext cx="48302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MergeRegNestedEntries</a:t>
            </a:r>
            <a:endParaRPr kumimoji="1" lang="ko-Kore-KR" altLang="en-US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520F1E1-78D3-E447-92F7-C379F106EF1E}"/>
              </a:ext>
            </a:extLst>
          </p:cNvPr>
          <p:cNvSpPr/>
          <p:nvPr/>
        </p:nvSpPr>
        <p:spPr>
          <a:xfrm>
            <a:off x="9394782" y="1059873"/>
            <a:ext cx="8153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key</a:t>
            </a:r>
            <a:endParaRPr lang="ko-Kore-KR" altLang="en-US" sz="2000" dirty="0"/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72AD1CE0-9588-7B49-94A3-A590EB4A6B5F}"/>
              </a:ext>
            </a:extLst>
          </p:cNvPr>
          <p:cNvSpPr/>
          <p:nvPr/>
        </p:nvSpPr>
        <p:spPr>
          <a:xfrm>
            <a:off x="9101879" y="1191337"/>
            <a:ext cx="349760" cy="216845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C89CB9E-2045-FC42-85E7-F72A56CBE2AA}"/>
              </a:ext>
            </a:extLst>
          </p:cNvPr>
          <p:cNvSpPr/>
          <p:nvPr/>
        </p:nvSpPr>
        <p:spPr>
          <a:xfrm>
            <a:off x="10533362" y="1059873"/>
            <a:ext cx="1001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value</a:t>
            </a:r>
            <a:endParaRPr lang="ko-Kore-KR" altLang="en-US" sz="2000" dirty="0"/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DBAAE441-6A20-9447-A147-F3BE9ED4E5FE}"/>
              </a:ext>
            </a:extLst>
          </p:cNvPr>
          <p:cNvSpPr/>
          <p:nvPr/>
        </p:nvSpPr>
        <p:spPr>
          <a:xfrm>
            <a:off x="10168302" y="1191338"/>
            <a:ext cx="365060" cy="216845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1143443-DBB8-F54F-95AA-096755FD5C4D}"/>
              </a:ext>
            </a:extLst>
          </p:cNvPr>
          <p:cNvSpPr/>
          <p:nvPr/>
        </p:nvSpPr>
        <p:spPr>
          <a:xfrm>
            <a:off x="7591980" y="1097768"/>
            <a:ext cx="15098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Value’s Key</a:t>
            </a:r>
            <a:endParaRPr lang="ko-Kore-KR" altLang="en-US" sz="2000" i="1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1DCA022A-F3B5-754C-8D8D-9C8557BC59D2}"/>
              </a:ext>
            </a:extLst>
          </p:cNvPr>
          <p:cNvSpPr/>
          <p:nvPr/>
        </p:nvSpPr>
        <p:spPr>
          <a:xfrm>
            <a:off x="3095577" y="1706075"/>
            <a:ext cx="680146" cy="409378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75DD78C-0918-1742-9513-6F20D0FF1466}"/>
              </a:ext>
            </a:extLst>
          </p:cNvPr>
          <p:cNvSpPr/>
          <p:nvPr/>
        </p:nvSpPr>
        <p:spPr>
          <a:xfrm>
            <a:off x="3955439" y="1717797"/>
            <a:ext cx="7207861" cy="720000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FD218A62-22F6-7F45-8261-A338863C7DCC}"/>
              </a:ext>
            </a:extLst>
          </p:cNvPr>
          <p:cNvSpPr/>
          <p:nvPr/>
        </p:nvSpPr>
        <p:spPr>
          <a:xfrm>
            <a:off x="3088853" y="2514116"/>
            <a:ext cx="680146" cy="409378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522E72BD-178A-CB45-89C3-5885D26B23D5}"/>
              </a:ext>
            </a:extLst>
          </p:cNvPr>
          <p:cNvSpPr/>
          <p:nvPr/>
        </p:nvSpPr>
        <p:spPr>
          <a:xfrm>
            <a:off x="3955439" y="2514116"/>
            <a:ext cx="7207861" cy="409378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3130B54A-86BF-D344-B621-AC98495FFD35}"/>
              </a:ext>
            </a:extLst>
          </p:cNvPr>
          <p:cNvSpPr/>
          <p:nvPr/>
        </p:nvSpPr>
        <p:spPr>
          <a:xfrm>
            <a:off x="4151093" y="3303348"/>
            <a:ext cx="1748633" cy="409378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C2E02475-CB0A-E547-A305-9CC1859131A9}"/>
              </a:ext>
            </a:extLst>
          </p:cNvPr>
          <p:cNvSpPr/>
          <p:nvPr/>
        </p:nvSpPr>
        <p:spPr>
          <a:xfrm>
            <a:off x="6070600" y="3306622"/>
            <a:ext cx="5092700" cy="720000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9ECB1590-A290-6244-AB04-8EFE50797871}"/>
              </a:ext>
            </a:extLst>
          </p:cNvPr>
          <p:cNvSpPr/>
          <p:nvPr/>
        </p:nvSpPr>
        <p:spPr>
          <a:xfrm>
            <a:off x="4151093" y="4141272"/>
            <a:ext cx="1748633" cy="409378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C689F0ED-298F-964D-A9A4-760806492F95}"/>
              </a:ext>
            </a:extLst>
          </p:cNvPr>
          <p:cNvSpPr/>
          <p:nvPr/>
        </p:nvSpPr>
        <p:spPr>
          <a:xfrm>
            <a:off x="6070600" y="4141272"/>
            <a:ext cx="5104423" cy="409378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2B55266-5F73-6C4B-AE8D-DD6FBBDE0DC9}"/>
              </a:ext>
            </a:extLst>
          </p:cNvPr>
          <p:cNvGrpSpPr/>
          <p:nvPr/>
        </p:nvGrpSpPr>
        <p:grpSpPr>
          <a:xfrm rot="5400000">
            <a:off x="4505481" y="4605330"/>
            <a:ext cx="108003" cy="2902412"/>
            <a:chOff x="10524563" y="1388958"/>
            <a:chExt cx="108003" cy="2902412"/>
          </a:xfrm>
        </p:grpSpPr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DA72EE7F-AAA2-9844-8B7A-EFAA89B01F97}"/>
                </a:ext>
              </a:extLst>
            </p:cNvPr>
            <p:cNvCxnSpPr>
              <a:cxnSpLocks/>
            </p:cNvCxnSpPr>
            <p:nvPr/>
          </p:nvCxnSpPr>
          <p:spPr>
            <a:xfrm>
              <a:off x="10524563" y="1388958"/>
              <a:ext cx="108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341C8A95-A747-B348-BB0C-8CE222335E79}"/>
                </a:ext>
              </a:extLst>
            </p:cNvPr>
            <p:cNvCxnSpPr>
              <a:cxnSpLocks/>
            </p:cNvCxnSpPr>
            <p:nvPr/>
          </p:nvCxnSpPr>
          <p:spPr>
            <a:xfrm>
              <a:off x="10524566" y="4281848"/>
              <a:ext cx="108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714CA435-6C28-FE4A-B2EC-D140635D099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167502" y="2840164"/>
              <a:ext cx="29024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01D344C-A386-EB4D-B7AE-85478739178F}"/>
              </a:ext>
            </a:extLst>
          </p:cNvPr>
          <p:cNvGrpSpPr/>
          <p:nvPr/>
        </p:nvGrpSpPr>
        <p:grpSpPr>
          <a:xfrm rot="5400000">
            <a:off x="8522850" y="3721792"/>
            <a:ext cx="108001" cy="4669502"/>
            <a:chOff x="10524566" y="-378137"/>
            <a:chExt cx="108001" cy="4669502"/>
          </a:xfrm>
        </p:grpSpPr>
        <p:cxnSp>
          <p:nvCxnSpPr>
            <p:cNvPr id="64" name="직선 연결선[R] 63">
              <a:extLst>
                <a:ext uri="{FF2B5EF4-FFF2-40B4-BE49-F238E27FC236}">
                  <a16:creationId xmlns:a16="http://schemas.microsoft.com/office/drawing/2014/main" id="{345CA838-CD24-F541-AB1C-D4D1D7E469CB}"/>
                </a:ext>
              </a:extLst>
            </p:cNvPr>
            <p:cNvCxnSpPr>
              <a:cxnSpLocks/>
            </p:cNvCxnSpPr>
            <p:nvPr/>
          </p:nvCxnSpPr>
          <p:spPr>
            <a:xfrm>
              <a:off x="10524567" y="-378137"/>
              <a:ext cx="108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31432036-D08F-3246-AA09-54A0900B4651}"/>
                </a:ext>
              </a:extLst>
            </p:cNvPr>
            <p:cNvCxnSpPr>
              <a:cxnSpLocks/>
            </p:cNvCxnSpPr>
            <p:nvPr/>
          </p:nvCxnSpPr>
          <p:spPr>
            <a:xfrm>
              <a:off x="10524566" y="4281848"/>
              <a:ext cx="108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65">
              <a:extLst>
                <a:ext uri="{FF2B5EF4-FFF2-40B4-BE49-F238E27FC236}">
                  <a16:creationId xmlns:a16="http://schemas.microsoft.com/office/drawing/2014/main" id="{019B2EC5-3FED-B042-B90C-15360B3090E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283124" y="1956614"/>
              <a:ext cx="466950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206B701-B2E9-204B-940B-F8099F0B1DE9}"/>
              </a:ext>
            </a:extLst>
          </p:cNvPr>
          <p:cNvSpPr/>
          <p:nvPr/>
        </p:nvSpPr>
        <p:spPr>
          <a:xfrm>
            <a:off x="3857992" y="6062035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commonPath</a:t>
            </a:r>
            <a:endParaRPr lang="ko-Kore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D61334F-E929-0545-A805-1FABE500B481}"/>
              </a:ext>
            </a:extLst>
          </p:cNvPr>
          <p:cNvSpPr/>
          <p:nvPr/>
        </p:nvSpPr>
        <p:spPr>
          <a:xfrm>
            <a:off x="7707382" y="6062036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ListRegEntries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4484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6F0D5387-D94C-C04C-8F43-D1D1DE195A3A}"/>
              </a:ext>
            </a:extLst>
          </p:cNvPr>
          <p:cNvSpPr/>
          <p:nvPr/>
        </p:nvSpPr>
        <p:spPr>
          <a:xfrm flipV="1">
            <a:off x="8156425" y="1316836"/>
            <a:ext cx="4290044" cy="5355506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598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822153A-E1B1-FC46-AA1A-85C7B6FAD6B1}"/>
              </a:ext>
            </a:extLst>
          </p:cNvPr>
          <p:cNvSpPr txBox="1"/>
          <p:nvPr/>
        </p:nvSpPr>
        <p:spPr>
          <a:xfrm>
            <a:off x="8232949" y="1130940"/>
            <a:ext cx="1513281" cy="3382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98" b="1" dirty="0" err="1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RegRepository</a:t>
            </a:r>
            <a:endParaRPr kumimoji="1" lang="ko-Kore-KR" altLang="en-US" sz="1598" b="1" dirty="0"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F37711-1308-E544-AE9A-79AB9D206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28" r="6764" b="96111"/>
          <a:stretch/>
        </p:blipFill>
        <p:spPr>
          <a:xfrm>
            <a:off x="8382125" y="7097683"/>
            <a:ext cx="4043982" cy="2038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8C52225-524B-A548-9DFB-B9E7ED3ED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615"/>
          <a:stretch/>
        </p:blipFill>
        <p:spPr>
          <a:xfrm>
            <a:off x="8316882" y="1559318"/>
            <a:ext cx="4038743" cy="467490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DDDB69-D90C-0B47-822B-37F8CBC07BFC}"/>
              </a:ext>
            </a:extLst>
          </p:cNvPr>
          <p:cNvSpPr/>
          <p:nvPr/>
        </p:nvSpPr>
        <p:spPr>
          <a:xfrm>
            <a:off x="8450463" y="7072728"/>
            <a:ext cx="430075" cy="228828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3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0B144B-0D67-BE4F-BF55-C4A69D5A19C1}"/>
              </a:ext>
            </a:extLst>
          </p:cNvPr>
          <p:cNvSpPr/>
          <p:nvPr/>
        </p:nvSpPr>
        <p:spPr>
          <a:xfrm>
            <a:off x="9065654" y="7072728"/>
            <a:ext cx="134758" cy="228828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3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774385-F0B0-C548-ABE4-4A3047BC73E2}"/>
              </a:ext>
            </a:extLst>
          </p:cNvPr>
          <p:cNvSpPr/>
          <p:nvPr/>
        </p:nvSpPr>
        <p:spPr>
          <a:xfrm>
            <a:off x="8356783" y="1514279"/>
            <a:ext cx="430075" cy="228828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3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AEFEE8D-3371-CF43-9971-3209D1117C6C}"/>
              </a:ext>
            </a:extLst>
          </p:cNvPr>
          <p:cNvSpPr/>
          <p:nvPr/>
        </p:nvSpPr>
        <p:spPr>
          <a:xfrm>
            <a:off x="8981787" y="2446319"/>
            <a:ext cx="134758" cy="228828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3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ED65C16-94AA-8B43-8286-0BEA14094B24}"/>
              </a:ext>
            </a:extLst>
          </p:cNvPr>
          <p:cNvSpPr/>
          <p:nvPr/>
        </p:nvSpPr>
        <p:spPr>
          <a:xfrm>
            <a:off x="9378467" y="7072728"/>
            <a:ext cx="280906" cy="228828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3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ABABD66-5588-9F4C-884B-89BDA4C78BBB}"/>
              </a:ext>
            </a:extLst>
          </p:cNvPr>
          <p:cNvSpPr/>
          <p:nvPr/>
        </p:nvSpPr>
        <p:spPr>
          <a:xfrm>
            <a:off x="9293123" y="3428114"/>
            <a:ext cx="280906" cy="228828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3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0D1D4C-1A27-C842-9E41-9E9A2C7A1C6E}"/>
              </a:ext>
            </a:extLst>
          </p:cNvPr>
          <p:cNvSpPr/>
          <p:nvPr/>
        </p:nvSpPr>
        <p:spPr>
          <a:xfrm>
            <a:off x="9842546" y="7072725"/>
            <a:ext cx="791235" cy="228828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3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98D620B-7DD0-084F-B5E2-6E4E577963A5}"/>
              </a:ext>
            </a:extLst>
          </p:cNvPr>
          <p:cNvSpPr/>
          <p:nvPr/>
        </p:nvSpPr>
        <p:spPr>
          <a:xfrm>
            <a:off x="9757200" y="4449312"/>
            <a:ext cx="777112" cy="620063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3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B9BB65-A0B1-4B49-BC18-1A9CBF20ECFD}"/>
              </a:ext>
            </a:extLst>
          </p:cNvPr>
          <p:cNvSpPr/>
          <p:nvPr/>
        </p:nvSpPr>
        <p:spPr>
          <a:xfrm>
            <a:off x="10811614" y="7069157"/>
            <a:ext cx="457238" cy="228828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3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87911C-B5F8-E145-A6A1-35ED89CDCAC4}"/>
              </a:ext>
            </a:extLst>
          </p:cNvPr>
          <p:cNvSpPr/>
          <p:nvPr/>
        </p:nvSpPr>
        <p:spPr>
          <a:xfrm>
            <a:off x="10740391" y="5428076"/>
            <a:ext cx="457238" cy="433819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3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2D13E52-F104-C547-9124-1A01AAC43BAA}"/>
              </a:ext>
            </a:extLst>
          </p:cNvPr>
          <p:cNvSpPr/>
          <p:nvPr/>
        </p:nvSpPr>
        <p:spPr>
          <a:xfrm>
            <a:off x="11511243" y="7069156"/>
            <a:ext cx="457238" cy="228828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3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08544-0FFE-B34F-BC16-D39FC5FCF383}"/>
              </a:ext>
            </a:extLst>
          </p:cNvPr>
          <p:cNvSpPr/>
          <p:nvPr/>
        </p:nvSpPr>
        <p:spPr>
          <a:xfrm>
            <a:off x="11353190" y="6020317"/>
            <a:ext cx="627137" cy="228828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31" dirty="0">
              <a:highlight>
                <a:srgbClr val="FF0000"/>
              </a:highlight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FF3EEC9-CA03-1641-A139-247FB857A0E1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665498" y="7301556"/>
            <a:ext cx="0" cy="20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942A4EC-FBF9-D249-8A2A-BA04F9C26D7F}"/>
              </a:ext>
            </a:extLst>
          </p:cNvPr>
          <p:cNvSpPr txBox="1"/>
          <p:nvPr/>
        </p:nvSpPr>
        <p:spPr>
          <a:xfrm>
            <a:off x="8593127" y="7482997"/>
            <a:ext cx="144747" cy="228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888" dirty="0">
                <a:latin typeface="+mj-ea"/>
                <a:ea typeface="+mj-ea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5BEC66-8ED3-A346-AEC8-38B09D0508C7}"/>
              </a:ext>
            </a:extLst>
          </p:cNvPr>
          <p:cNvSpPr txBox="1"/>
          <p:nvPr/>
        </p:nvSpPr>
        <p:spPr>
          <a:xfrm>
            <a:off x="9071709" y="7482891"/>
            <a:ext cx="135285" cy="228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8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A1816D-8226-8B4A-A8CE-4F9D466A1453}"/>
              </a:ext>
            </a:extLst>
          </p:cNvPr>
          <p:cNvSpPr txBox="1"/>
          <p:nvPr/>
        </p:nvSpPr>
        <p:spPr>
          <a:xfrm>
            <a:off x="10180091" y="7481271"/>
            <a:ext cx="119735" cy="228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8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53F0B4-12C4-064C-BDCB-A9FA13D4637F}"/>
              </a:ext>
            </a:extLst>
          </p:cNvPr>
          <p:cNvSpPr txBox="1"/>
          <p:nvPr/>
        </p:nvSpPr>
        <p:spPr>
          <a:xfrm>
            <a:off x="10974047" y="7479493"/>
            <a:ext cx="119735" cy="228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8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6AEC47-2F67-3D46-AA36-6D1AE03D1286}"/>
              </a:ext>
            </a:extLst>
          </p:cNvPr>
          <p:cNvSpPr txBox="1"/>
          <p:nvPr/>
        </p:nvSpPr>
        <p:spPr>
          <a:xfrm>
            <a:off x="11693736" y="7480604"/>
            <a:ext cx="119735" cy="228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8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A72FDCF-1E2D-C242-88B9-55967DAF6D03}"/>
              </a:ext>
            </a:extLst>
          </p:cNvPr>
          <p:cNvCxnSpPr>
            <a:cxnSpLocks/>
          </p:cNvCxnSpPr>
          <p:nvPr/>
        </p:nvCxnSpPr>
        <p:spPr>
          <a:xfrm>
            <a:off x="9139349" y="7301553"/>
            <a:ext cx="0" cy="20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1CBD2B5-CB8E-6A42-AEFE-8F103962A5D7}"/>
              </a:ext>
            </a:extLst>
          </p:cNvPr>
          <p:cNvCxnSpPr>
            <a:cxnSpLocks/>
          </p:cNvCxnSpPr>
          <p:nvPr/>
        </p:nvCxnSpPr>
        <p:spPr>
          <a:xfrm>
            <a:off x="10238159" y="7307874"/>
            <a:ext cx="0" cy="20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2F7C5C1-A3AC-0847-9529-23A7C50F4602}"/>
              </a:ext>
            </a:extLst>
          </p:cNvPr>
          <p:cNvCxnSpPr>
            <a:cxnSpLocks/>
          </p:cNvCxnSpPr>
          <p:nvPr/>
        </p:nvCxnSpPr>
        <p:spPr>
          <a:xfrm>
            <a:off x="11033912" y="7302744"/>
            <a:ext cx="0" cy="20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DEBDEAA-41AF-1941-B6E3-0E99AA341A07}"/>
              </a:ext>
            </a:extLst>
          </p:cNvPr>
          <p:cNvCxnSpPr>
            <a:cxnSpLocks/>
          </p:cNvCxnSpPr>
          <p:nvPr/>
        </p:nvCxnSpPr>
        <p:spPr>
          <a:xfrm>
            <a:off x="11750088" y="7301144"/>
            <a:ext cx="0" cy="20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FCBB3A0-7D84-A94F-808A-16F3491C6A10}"/>
              </a:ext>
            </a:extLst>
          </p:cNvPr>
          <p:cNvCxnSpPr>
            <a:cxnSpLocks/>
          </p:cNvCxnSpPr>
          <p:nvPr/>
        </p:nvCxnSpPr>
        <p:spPr>
          <a:xfrm>
            <a:off x="8567798" y="1739604"/>
            <a:ext cx="0" cy="20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B560B5E-8821-884C-81E4-8F3079CC306D}"/>
              </a:ext>
            </a:extLst>
          </p:cNvPr>
          <p:cNvSpPr txBox="1"/>
          <p:nvPr/>
        </p:nvSpPr>
        <p:spPr>
          <a:xfrm>
            <a:off x="8495426" y="1921045"/>
            <a:ext cx="144747" cy="228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888" dirty="0">
                <a:latin typeface="+mj-ea"/>
                <a:ea typeface="+mj-ea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ED6D4F-073E-8947-B796-3EDD87A56A6D}"/>
              </a:ext>
            </a:extLst>
          </p:cNvPr>
          <p:cNvSpPr txBox="1"/>
          <p:nvPr/>
        </p:nvSpPr>
        <p:spPr>
          <a:xfrm>
            <a:off x="8986365" y="2849357"/>
            <a:ext cx="135285" cy="228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8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A2BF25D-CF6C-3643-A068-CF1AB87000ED}"/>
              </a:ext>
            </a:extLst>
          </p:cNvPr>
          <p:cNvCxnSpPr>
            <a:cxnSpLocks/>
          </p:cNvCxnSpPr>
          <p:nvPr/>
        </p:nvCxnSpPr>
        <p:spPr>
          <a:xfrm>
            <a:off x="9054005" y="2668019"/>
            <a:ext cx="0" cy="20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3BF2CE3-4952-044B-A3B4-BE49C6B6CEDC}"/>
              </a:ext>
            </a:extLst>
          </p:cNvPr>
          <p:cNvSpPr txBox="1"/>
          <p:nvPr/>
        </p:nvSpPr>
        <p:spPr>
          <a:xfrm>
            <a:off x="10100078" y="5245533"/>
            <a:ext cx="119735" cy="228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8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AAA7EB6-CCD9-C546-A23C-796449BB3C04}"/>
              </a:ext>
            </a:extLst>
          </p:cNvPr>
          <p:cNvCxnSpPr>
            <a:cxnSpLocks/>
          </p:cNvCxnSpPr>
          <p:nvPr/>
        </p:nvCxnSpPr>
        <p:spPr>
          <a:xfrm>
            <a:off x="10158145" y="5072136"/>
            <a:ext cx="0" cy="20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9049760-A3B7-8E4F-A7F1-85EF783FDDA9}"/>
              </a:ext>
            </a:extLst>
          </p:cNvPr>
          <p:cNvSpPr txBox="1"/>
          <p:nvPr/>
        </p:nvSpPr>
        <p:spPr>
          <a:xfrm>
            <a:off x="10912587" y="6030497"/>
            <a:ext cx="119735" cy="228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8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D33F699-BC49-5046-BE3D-1FCD2B2DCD32}"/>
              </a:ext>
            </a:extLst>
          </p:cNvPr>
          <p:cNvCxnSpPr>
            <a:cxnSpLocks/>
          </p:cNvCxnSpPr>
          <p:nvPr/>
        </p:nvCxnSpPr>
        <p:spPr>
          <a:xfrm>
            <a:off x="10972452" y="5853747"/>
            <a:ext cx="0" cy="20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8692EBB-D2D7-394E-9200-60DE4056C66A}"/>
              </a:ext>
            </a:extLst>
          </p:cNvPr>
          <p:cNvSpPr txBox="1"/>
          <p:nvPr/>
        </p:nvSpPr>
        <p:spPr>
          <a:xfrm>
            <a:off x="11610404" y="6432440"/>
            <a:ext cx="119735" cy="228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8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573CB63-864B-314F-A537-155DC75288E9}"/>
              </a:ext>
            </a:extLst>
          </p:cNvPr>
          <p:cNvCxnSpPr>
            <a:cxnSpLocks/>
          </p:cNvCxnSpPr>
          <p:nvPr/>
        </p:nvCxnSpPr>
        <p:spPr>
          <a:xfrm>
            <a:off x="11666755" y="6252982"/>
            <a:ext cx="0" cy="20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02FD3A05-593D-764A-9948-EA735B6F6063}"/>
              </a:ext>
            </a:extLst>
          </p:cNvPr>
          <p:cNvSpPr/>
          <p:nvPr/>
        </p:nvSpPr>
        <p:spPr>
          <a:xfrm flipV="1">
            <a:off x="8155920" y="6860688"/>
            <a:ext cx="4285049" cy="839713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598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812CE0-87A1-6A43-9C54-3C7FDDBE1CE7}"/>
              </a:ext>
            </a:extLst>
          </p:cNvPr>
          <p:cNvSpPr txBox="1"/>
          <p:nvPr/>
        </p:nvSpPr>
        <p:spPr>
          <a:xfrm>
            <a:off x="8232949" y="6689442"/>
            <a:ext cx="2563803" cy="3382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98" b="1" dirty="0" err="1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RegNestedEntry</a:t>
            </a:r>
            <a:r>
              <a:rPr kumimoji="1" lang="en-US" altLang="ko-KR" sz="1598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– </a:t>
            </a:r>
            <a:r>
              <a:rPr kumimoji="1" lang="en-US" altLang="ko-KR" sz="1598" b="1" i="1" dirty="0" err="1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regTemp</a:t>
            </a:r>
            <a:endParaRPr kumimoji="1" lang="ko-Kore-KR" altLang="en-US" sz="1598" b="1" i="1" dirty="0"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B1869F8-4F40-654D-931F-0BFF4E5802EE}"/>
              </a:ext>
            </a:extLst>
          </p:cNvPr>
          <p:cNvSpPr/>
          <p:nvPr/>
        </p:nvSpPr>
        <p:spPr>
          <a:xfrm>
            <a:off x="11440348" y="1108482"/>
            <a:ext cx="73802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key</a:t>
            </a:r>
            <a:endParaRPr lang="ko-Kore-KR" altLang="en-US" sz="9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AE258D-EDE0-8442-A56B-171A8013F93E}"/>
              </a:ext>
            </a:extLst>
          </p:cNvPr>
          <p:cNvSpPr/>
          <p:nvPr/>
        </p:nvSpPr>
        <p:spPr>
          <a:xfrm>
            <a:off x="12009067" y="1108482"/>
            <a:ext cx="5310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value</a:t>
            </a:r>
            <a:endParaRPr lang="ko-Kore-KR" altLang="en-US" sz="900" b="1" dirty="0"/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4AA60178-A344-334C-AB9D-BB5F266275A0}"/>
              </a:ext>
            </a:extLst>
          </p:cNvPr>
          <p:cNvSpPr/>
          <p:nvPr/>
        </p:nvSpPr>
        <p:spPr>
          <a:xfrm>
            <a:off x="11856006" y="1165538"/>
            <a:ext cx="234060" cy="124586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/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BB6AD078-FA72-8447-AA88-A10AB30FF236}"/>
              </a:ext>
            </a:extLst>
          </p:cNvPr>
          <p:cNvSpPr/>
          <p:nvPr/>
        </p:nvSpPr>
        <p:spPr>
          <a:xfrm>
            <a:off x="11260192" y="1163767"/>
            <a:ext cx="234060" cy="124586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0E1AE1-AA09-EF4A-8EA0-4A3DE1764CEA}"/>
              </a:ext>
            </a:extLst>
          </p:cNvPr>
          <p:cNvSpPr txBox="1"/>
          <p:nvPr/>
        </p:nvSpPr>
        <p:spPr>
          <a:xfrm>
            <a:off x="199020" y="408093"/>
            <a:ext cx="10428709" cy="33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the actual process of comparing two registry entries.</a:t>
            </a:r>
            <a:endParaRPr kumimoji="1" lang="ko-Kore-KR" altLang="en-US" sz="159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150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D24962-6263-A446-AEFD-18E062FC4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265" y="56316"/>
            <a:ext cx="12980399" cy="798859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E01DC110-4860-6942-B3F5-ECA5C55D3AF3}"/>
              </a:ext>
            </a:extLst>
          </p:cNvPr>
          <p:cNvGrpSpPr/>
          <p:nvPr/>
        </p:nvGrpSpPr>
        <p:grpSpPr>
          <a:xfrm rot="5400000">
            <a:off x="5685409" y="4722353"/>
            <a:ext cx="108003" cy="5598153"/>
            <a:chOff x="10524564" y="-539342"/>
            <a:chExt cx="108003" cy="5598153"/>
          </a:xfrm>
        </p:grpSpPr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A922AF8B-227E-2F40-A1FF-96F17B7F2CCB}"/>
                </a:ext>
              </a:extLst>
            </p:cNvPr>
            <p:cNvCxnSpPr>
              <a:cxnSpLocks/>
            </p:cNvCxnSpPr>
            <p:nvPr/>
          </p:nvCxnSpPr>
          <p:spPr>
            <a:xfrm>
              <a:off x="10524564" y="-527539"/>
              <a:ext cx="108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DB11C56E-376A-6E45-9371-D6D457241038}"/>
                </a:ext>
              </a:extLst>
            </p:cNvPr>
            <p:cNvCxnSpPr>
              <a:cxnSpLocks/>
            </p:cNvCxnSpPr>
            <p:nvPr/>
          </p:nvCxnSpPr>
          <p:spPr>
            <a:xfrm>
              <a:off x="10524567" y="5058811"/>
              <a:ext cx="108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1B6079D6-BFB2-0F41-9C82-AA75ABA0DC3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28349" y="2259735"/>
              <a:ext cx="559815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99C8B7-675D-6242-9977-9A12FCB149CC}"/>
              </a:ext>
            </a:extLst>
          </p:cNvPr>
          <p:cNvSpPr/>
          <p:nvPr/>
        </p:nvSpPr>
        <p:spPr>
          <a:xfrm>
            <a:off x="3939561" y="7526926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kumimoji="1"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Path(Level 1)</a:t>
            </a:r>
            <a:endParaRPr lang="ko-Kore-KR" altLang="en-US" sz="24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37A6971-EA04-EB43-A35A-3E5353C843CB}"/>
              </a:ext>
            </a:extLst>
          </p:cNvPr>
          <p:cNvGrpSpPr/>
          <p:nvPr/>
        </p:nvGrpSpPr>
        <p:grpSpPr>
          <a:xfrm rot="5400000">
            <a:off x="9741696" y="6700953"/>
            <a:ext cx="108001" cy="1640953"/>
            <a:chOff x="10524565" y="2576002"/>
            <a:chExt cx="108001" cy="1640953"/>
          </a:xfrm>
        </p:grpSpPr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23E188A6-6803-8848-88A0-E6480561C202}"/>
                </a:ext>
              </a:extLst>
            </p:cNvPr>
            <p:cNvCxnSpPr>
              <a:cxnSpLocks/>
            </p:cNvCxnSpPr>
            <p:nvPr/>
          </p:nvCxnSpPr>
          <p:spPr>
            <a:xfrm>
              <a:off x="10524565" y="2585528"/>
              <a:ext cx="108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5B50DCE3-4659-A842-9C48-D10AFC02F308}"/>
                </a:ext>
              </a:extLst>
            </p:cNvPr>
            <p:cNvCxnSpPr>
              <a:cxnSpLocks/>
            </p:cNvCxnSpPr>
            <p:nvPr/>
          </p:nvCxnSpPr>
          <p:spPr>
            <a:xfrm>
              <a:off x="10524566" y="4216955"/>
              <a:ext cx="108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C22B8AB7-A2D3-9440-B883-F86EE105E5E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801410" y="3396479"/>
              <a:ext cx="164095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1E8BBC3-0FD3-0742-9A97-CD4FC2DD8EEE}"/>
              </a:ext>
            </a:extLst>
          </p:cNvPr>
          <p:cNvGrpSpPr/>
          <p:nvPr/>
        </p:nvGrpSpPr>
        <p:grpSpPr>
          <a:xfrm rot="5400000">
            <a:off x="11766844" y="6919560"/>
            <a:ext cx="108000" cy="1203740"/>
            <a:chOff x="10524566" y="3087632"/>
            <a:chExt cx="108000" cy="1203740"/>
          </a:xfrm>
        </p:grpSpPr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3FF03410-9EBF-7546-98A4-8F4AC58E92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29475" y="3099430"/>
              <a:ext cx="9818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B9353CF8-0D7E-FE49-9D40-3B6911E88110}"/>
                </a:ext>
              </a:extLst>
            </p:cNvPr>
            <p:cNvCxnSpPr>
              <a:cxnSpLocks/>
            </p:cNvCxnSpPr>
            <p:nvPr/>
          </p:nvCxnSpPr>
          <p:spPr>
            <a:xfrm>
              <a:off x="10524566" y="4281848"/>
              <a:ext cx="108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DBA5BD7C-6FE3-CF4B-9B15-AF5C0039177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22157" y="3689502"/>
              <a:ext cx="12037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11F27AA-6635-FE44-9D7B-8FCEA2FEA71C}"/>
              </a:ext>
            </a:extLst>
          </p:cNvPr>
          <p:cNvSpPr txBox="1"/>
          <p:nvPr/>
        </p:nvSpPr>
        <p:spPr>
          <a:xfrm>
            <a:off x="9222989" y="7526926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</a:t>
            </a:r>
            <a:endParaRPr kumimoji="1" lang="ko-Kore-KR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0A3C83-27E5-8342-BE74-3F7C1A3F87BC}"/>
              </a:ext>
            </a:extLst>
          </p:cNvPr>
          <p:cNvSpPr txBox="1"/>
          <p:nvPr/>
        </p:nvSpPr>
        <p:spPr>
          <a:xfrm>
            <a:off x="11319703" y="7521427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3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0640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B497A5-796A-FC4A-9ADB-901ED0C37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435" y="1947135"/>
            <a:ext cx="6654266" cy="49270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8962183-F4C8-C848-86D4-7A8561F08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231" y="0"/>
            <a:ext cx="11626676" cy="812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21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AC905F-96C4-8E49-A5F7-5D43F258E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063" y="1328620"/>
            <a:ext cx="5798636" cy="6587047"/>
          </a:xfrm>
          <a:prstGeom prst="rect">
            <a:avLst/>
          </a:prstGeom>
        </p:spPr>
      </p:pic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CD4B9B8F-DAD0-074C-AB1F-9554D0DFD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084" y="0"/>
            <a:ext cx="7566969" cy="812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54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8F5DD82F-025E-D24B-85CD-6895778884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75" b="56053"/>
          <a:stretch/>
        </p:blipFill>
        <p:spPr>
          <a:xfrm>
            <a:off x="3821481" y="1193851"/>
            <a:ext cx="8619704" cy="2109830"/>
          </a:xfrm>
          <a:prstGeom prst="rect">
            <a:avLst/>
          </a:prstGeom>
        </p:spPr>
      </p:pic>
      <p:sp>
        <p:nvSpPr>
          <p:cNvPr id="126" name="모서리가 둥근 직사각형 125">
            <a:extLst>
              <a:ext uri="{FF2B5EF4-FFF2-40B4-BE49-F238E27FC236}">
                <a16:creationId xmlns:a16="http://schemas.microsoft.com/office/drawing/2014/main" id="{3D046096-0FE5-7B42-B448-906566E85707}"/>
              </a:ext>
            </a:extLst>
          </p:cNvPr>
          <p:cNvSpPr/>
          <p:nvPr/>
        </p:nvSpPr>
        <p:spPr>
          <a:xfrm flipV="1">
            <a:off x="3479713" y="791460"/>
            <a:ext cx="9313753" cy="653714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8" name="모서리가 둥근 직사각형 117">
            <a:extLst>
              <a:ext uri="{FF2B5EF4-FFF2-40B4-BE49-F238E27FC236}">
                <a16:creationId xmlns:a16="http://schemas.microsoft.com/office/drawing/2014/main" id="{BC6BAF92-5F8E-5E44-8AA6-31F929FEE1C1}"/>
              </a:ext>
            </a:extLst>
          </p:cNvPr>
          <p:cNvSpPr/>
          <p:nvPr/>
        </p:nvSpPr>
        <p:spPr>
          <a:xfrm flipV="1">
            <a:off x="3661483" y="1038031"/>
            <a:ext cx="8908946" cy="2433856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모서리가 둥근 직사각형 118">
            <a:extLst>
              <a:ext uri="{FF2B5EF4-FFF2-40B4-BE49-F238E27FC236}">
                <a16:creationId xmlns:a16="http://schemas.microsoft.com/office/drawing/2014/main" id="{6F3D15B5-BE78-734A-A607-2AC89A8C9224}"/>
              </a:ext>
            </a:extLst>
          </p:cNvPr>
          <p:cNvSpPr/>
          <p:nvPr/>
        </p:nvSpPr>
        <p:spPr>
          <a:xfrm flipV="1">
            <a:off x="3661483" y="3721938"/>
            <a:ext cx="8908946" cy="1917315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0FB950A-63DB-4B4E-8952-3225A32E59C7}"/>
              </a:ext>
            </a:extLst>
          </p:cNvPr>
          <p:cNvSpPr txBox="1"/>
          <p:nvPr/>
        </p:nvSpPr>
        <p:spPr>
          <a:xfrm>
            <a:off x="3734273" y="814520"/>
            <a:ext cx="302978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Lines 2~6</a:t>
            </a:r>
            <a:r>
              <a:rPr kumimoji="1" lang="ko-KR" altLang="en-US" sz="24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 </a:t>
            </a:r>
            <a:r>
              <a:rPr kumimoji="1" lang="en-US" altLang="ko-KR" sz="24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:</a:t>
            </a:r>
            <a:r>
              <a:rPr kumimoji="1" lang="ko-KR" altLang="en-US" sz="24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 </a:t>
            </a:r>
            <a:r>
              <a:rPr kumimoji="1" lang="en-US" altLang="ko-Kore-KR" sz="24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RegRepo</a:t>
            </a:r>
            <a:r>
              <a:rPr kumimoji="1" lang="en-US" altLang="ko-Kore-KR" sz="2400" b="1" baseline="-25000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1</a:t>
            </a:r>
            <a:endParaRPr kumimoji="1" lang="ko-Kore-KR" altLang="en-US" sz="2400" b="1" baseline="-25000" dirty="0"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DC193ED-2D0C-A244-B78E-61C9A05BE0FA}"/>
              </a:ext>
            </a:extLst>
          </p:cNvPr>
          <p:cNvSpPr/>
          <p:nvPr/>
        </p:nvSpPr>
        <p:spPr>
          <a:xfrm flipV="1">
            <a:off x="3646155" y="6249525"/>
            <a:ext cx="8908946" cy="996376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021FDF-CC5A-CB4B-B6BF-6770CB898068}"/>
              </a:ext>
            </a:extLst>
          </p:cNvPr>
          <p:cNvSpPr txBox="1"/>
          <p:nvPr/>
        </p:nvSpPr>
        <p:spPr>
          <a:xfrm>
            <a:off x="3696695" y="6024762"/>
            <a:ext cx="40569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Line 11 : </a:t>
            </a:r>
            <a:r>
              <a:rPr kumimoji="1" lang="en-US" altLang="ko-Kore-KR" sz="2400" b="1" dirty="0" err="1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DifferentRegEntries</a:t>
            </a:r>
            <a:endParaRPr kumimoji="1" lang="ko-Kore-KR" altLang="en-US" sz="2400" b="1" dirty="0"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39" name="아래쪽 화살표[D] 38">
            <a:extLst>
              <a:ext uri="{FF2B5EF4-FFF2-40B4-BE49-F238E27FC236}">
                <a16:creationId xmlns:a16="http://schemas.microsoft.com/office/drawing/2014/main" id="{7A3E2DAC-A46A-F543-9C89-D253FCA3B182}"/>
              </a:ext>
            </a:extLst>
          </p:cNvPr>
          <p:cNvSpPr/>
          <p:nvPr/>
        </p:nvSpPr>
        <p:spPr>
          <a:xfrm>
            <a:off x="7896753" y="5724257"/>
            <a:ext cx="407749" cy="440264"/>
          </a:xfrm>
          <a:prstGeom prst="downArrow">
            <a:avLst>
              <a:gd name="adj1" fmla="val 33784"/>
              <a:gd name="adj2" fmla="val 5270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0E833B-6DF6-DD48-B9B2-3CC3440E63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790"/>
          <a:stretch/>
        </p:blipFill>
        <p:spPr>
          <a:xfrm>
            <a:off x="3754668" y="4046033"/>
            <a:ext cx="8772226" cy="14036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5337E02-1F96-BA41-84E9-93A22AE25DF2}"/>
              </a:ext>
            </a:extLst>
          </p:cNvPr>
          <p:cNvSpPr txBox="1"/>
          <p:nvPr/>
        </p:nvSpPr>
        <p:spPr>
          <a:xfrm>
            <a:off x="3732240" y="3486773"/>
            <a:ext cx="313202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Lines 7~10 : RegRepo</a:t>
            </a:r>
            <a:r>
              <a:rPr kumimoji="1" lang="en-US" altLang="ko-Kore-KR" sz="2400" b="1" baseline="-25000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2</a:t>
            </a:r>
            <a:endParaRPr kumimoji="1" lang="ko-Kore-KR" altLang="en-US" sz="2400" b="1" dirty="0"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DAD84C-8AFE-EE43-B2B7-E8C4E221B0E6}"/>
              </a:ext>
            </a:extLst>
          </p:cNvPr>
          <p:cNvSpPr/>
          <p:nvPr/>
        </p:nvSpPr>
        <p:spPr>
          <a:xfrm>
            <a:off x="3716742" y="3950131"/>
            <a:ext cx="8807533" cy="4280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5911B3-40F8-3C45-8034-6F9B35D40DEB}"/>
              </a:ext>
            </a:extLst>
          </p:cNvPr>
          <p:cNvSpPr/>
          <p:nvPr/>
        </p:nvSpPr>
        <p:spPr>
          <a:xfrm>
            <a:off x="3712068" y="5082994"/>
            <a:ext cx="8807533" cy="4280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BE6D00-AB6C-C74A-A85D-FB6E0E9F5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2307" y="6488718"/>
            <a:ext cx="8380599" cy="73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36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AA13376-09DA-A246-BA3B-5033D25FC5E7}"/>
              </a:ext>
            </a:extLst>
          </p:cNvPr>
          <p:cNvSpPr txBox="1"/>
          <p:nvPr/>
        </p:nvSpPr>
        <p:spPr>
          <a:xfrm>
            <a:off x="0" y="127570"/>
            <a:ext cx="10428709" cy="33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Windows Registry in HDFS</a:t>
            </a:r>
            <a:endParaRPr kumimoji="1" lang="ko-Kore-KR" altLang="en-US" sz="159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851AB105-C30D-DA4B-A788-814526756E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3113536"/>
              </p:ext>
            </p:extLst>
          </p:nvPr>
        </p:nvGraphicFramePr>
        <p:xfrm>
          <a:off x="2679577" y="772650"/>
          <a:ext cx="540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AAC6A2EB-BDCA-9245-AE8E-203100095D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939966"/>
              </p:ext>
            </p:extLst>
          </p:nvPr>
        </p:nvGraphicFramePr>
        <p:xfrm>
          <a:off x="2712576" y="4362392"/>
          <a:ext cx="540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16497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C4E354-6E4F-BE40-A5C1-1C377CC9C2B1}"/>
              </a:ext>
            </a:extLst>
          </p:cNvPr>
          <p:cNvSpPr txBox="1"/>
          <p:nvPr/>
        </p:nvSpPr>
        <p:spPr>
          <a:xfrm>
            <a:off x="2003216" y="1237912"/>
            <a:ext cx="10428709" cy="58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comparison results of </a:t>
            </a:r>
          </a:p>
          <a:p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Retrieving information based on a registry key</a:t>
            </a:r>
            <a:endParaRPr kumimoji="1" lang="ko-Kore-KR" altLang="en-US" sz="159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2A57A82E-AF9C-FF46-B51A-6AB4D0D2BD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6546040"/>
              </p:ext>
            </p:extLst>
          </p:nvPr>
        </p:nvGraphicFramePr>
        <p:xfrm>
          <a:off x="7305875" y="1218787"/>
          <a:ext cx="540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C888B992-794D-0349-B44D-B0BAE1A788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4616466"/>
              </p:ext>
            </p:extLst>
          </p:nvPr>
        </p:nvGraphicFramePr>
        <p:xfrm>
          <a:off x="2840201" y="4051508"/>
          <a:ext cx="540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4648C70-8434-E64D-BAF9-E50B3A1A86F8}"/>
              </a:ext>
            </a:extLst>
          </p:cNvPr>
          <p:cNvSpPr txBox="1"/>
          <p:nvPr/>
        </p:nvSpPr>
        <p:spPr>
          <a:xfrm>
            <a:off x="7305872" y="3730950"/>
            <a:ext cx="4954930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ko-KR" altLang="en-US" sz="10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0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comparison results of Changes with number of node</a:t>
            </a:r>
            <a:endParaRPr kumimoji="1" lang="ko-Kore-KR" altLang="en-US" sz="106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3FE64-F8E1-764D-A785-2783E78BC6B2}"/>
              </a:ext>
            </a:extLst>
          </p:cNvPr>
          <p:cNvSpPr txBox="1"/>
          <p:nvPr/>
        </p:nvSpPr>
        <p:spPr>
          <a:xfrm>
            <a:off x="7305872" y="6672970"/>
            <a:ext cx="4954930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kumimoji="1" lang="ko-KR" altLang="en-US" sz="10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0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comparison results of Changes with number of CPU</a:t>
            </a:r>
            <a:endParaRPr kumimoji="1" lang="ko-Kore-KR" altLang="en-US" sz="1066" dirty="0"/>
          </a:p>
        </p:txBody>
      </p:sp>
    </p:spTree>
    <p:extLst>
      <p:ext uri="{BB962C8B-B14F-4D97-AF65-F5344CB8AC3E}">
        <p14:creationId xmlns:p14="http://schemas.microsoft.com/office/powerpoint/2010/main" val="1825477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C4E354-6E4F-BE40-A5C1-1C377CC9C2B1}"/>
              </a:ext>
            </a:extLst>
          </p:cNvPr>
          <p:cNvSpPr txBox="1"/>
          <p:nvPr/>
        </p:nvSpPr>
        <p:spPr>
          <a:xfrm>
            <a:off x="2003216" y="1237912"/>
            <a:ext cx="10428709" cy="58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comparison results of </a:t>
            </a:r>
          </a:p>
          <a:p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Retrieving registry key and value based on a keyword</a:t>
            </a:r>
            <a:endParaRPr kumimoji="1" lang="ko-Kore-KR" altLang="en-US" sz="159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48C70-8434-E64D-BAF9-E50B3A1A86F8}"/>
              </a:ext>
            </a:extLst>
          </p:cNvPr>
          <p:cNvSpPr txBox="1"/>
          <p:nvPr/>
        </p:nvSpPr>
        <p:spPr>
          <a:xfrm>
            <a:off x="7305872" y="3730950"/>
            <a:ext cx="4954930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ko-KR" altLang="en-US" sz="10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0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comparison results of Changes with number of node</a:t>
            </a:r>
            <a:endParaRPr kumimoji="1" lang="ko-Kore-KR" altLang="en-US" sz="106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3FE64-F8E1-764D-A785-2783E78BC6B2}"/>
              </a:ext>
            </a:extLst>
          </p:cNvPr>
          <p:cNvSpPr txBox="1"/>
          <p:nvPr/>
        </p:nvSpPr>
        <p:spPr>
          <a:xfrm>
            <a:off x="7305872" y="6672970"/>
            <a:ext cx="4954930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kumimoji="1" lang="ko-KR" altLang="en-US" sz="10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0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comparison results of Changes with number of CPU</a:t>
            </a:r>
            <a:endParaRPr kumimoji="1" lang="ko-Kore-KR" altLang="en-US" sz="1066" dirty="0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ACBBFD72-ED42-7246-A766-CDED1E9CF9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2289297"/>
              </p:ext>
            </p:extLst>
          </p:nvPr>
        </p:nvGraphicFramePr>
        <p:xfrm>
          <a:off x="6954998" y="472046"/>
          <a:ext cx="540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AA92E33B-C855-1A41-BAA7-3458F40C6B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9603741"/>
              </p:ext>
            </p:extLst>
          </p:nvPr>
        </p:nvGraphicFramePr>
        <p:xfrm>
          <a:off x="7476996" y="4060032"/>
          <a:ext cx="540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2187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E8775BA-8777-6C4C-9C48-318FF8783F0A}"/>
              </a:ext>
            </a:extLst>
          </p:cNvPr>
          <p:cNvSpPr/>
          <p:nvPr/>
        </p:nvSpPr>
        <p:spPr>
          <a:xfrm>
            <a:off x="4293839" y="5512239"/>
            <a:ext cx="7405510" cy="20884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717618-B8FD-2745-8AA1-DE2974CFBE62}"/>
              </a:ext>
            </a:extLst>
          </p:cNvPr>
          <p:cNvSpPr/>
          <p:nvPr/>
        </p:nvSpPr>
        <p:spPr>
          <a:xfrm>
            <a:off x="2438401" y="1557538"/>
            <a:ext cx="4371473" cy="18211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26" name="Picture 2" descr="Desktop Computer Icon Png">
            <a:extLst>
              <a:ext uri="{FF2B5EF4-FFF2-40B4-BE49-F238E27FC236}">
                <a16:creationId xmlns:a16="http://schemas.microsoft.com/office/drawing/2014/main" id="{1C70E370-8FCC-1046-9726-35465F7DC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38" y="1826793"/>
            <a:ext cx="1220200" cy="1220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2" descr="Desktop Computer Icon Png">
            <a:extLst>
              <a:ext uri="{FF2B5EF4-FFF2-40B4-BE49-F238E27FC236}">
                <a16:creationId xmlns:a16="http://schemas.microsoft.com/office/drawing/2014/main" id="{B537BEEA-4C53-CB41-9C14-E237FAD9D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8" y="5738800"/>
            <a:ext cx="958953" cy="95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esktop Computer Icon Png">
            <a:extLst>
              <a:ext uri="{FF2B5EF4-FFF2-40B4-BE49-F238E27FC236}">
                <a16:creationId xmlns:a16="http://schemas.microsoft.com/office/drawing/2014/main" id="{9F28FA0F-418F-D84F-9638-D8D7BA347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8" y="6479923"/>
            <a:ext cx="958953" cy="95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esktop Computer Icon Png">
            <a:extLst>
              <a:ext uri="{FF2B5EF4-FFF2-40B4-BE49-F238E27FC236}">
                <a16:creationId xmlns:a16="http://schemas.microsoft.com/office/drawing/2014/main" id="{5DCF0462-1F89-B042-8A6F-9AB919747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850" y="5738800"/>
            <a:ext cx="958953" cy="95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esktop Computer Icon Png">
            <a:extLst>
              <a:ext uri="{FF2B5EF4-FFF2-40B4-BE49-F238E27FC236}">
                <a16:creationId xmlns:a16="http://schemas.microsoft.com/office/drawing/2014/main" id="{DA4073D9-54AD-9C46-9C47-E157FF06B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850" y="6479923"/>
            <a:ext cx="958953" cy="95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9ED914-6609-7648-9624-B424C10F5B2A}"/>
              </a:ext>
            </a:extLst>
          </p:cNvPr>
          <p:cNvSpPr txBox="1"/>
          <p:nvPr/>
        </p:nvSpPr>
        <p:spPr>
          <a:xfrm>
            <a:off x="1179987" y="6249090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/>
              <a:t>…</a:t>
            </a:r>
            <a:r>
              <a:rPr kumimoji="1" lang="en-US" altLang="ko-KR" sz="2400" b="1" dirty="0"/>
              <a:t>…</a:t>
            </a:r>
          </a:p>
        </p:txBody>
      </p:sp>
      <p:pic>
        <p:nvPicPr>
          <p:cNvPr id="1030" name="Picture 6" descr="Icon Data #12201 - Free Icons Library">
            <a:extLst>
              <a:ext uri="{FF2B5EF4-FFF2-40B4-BE49-F238E27FC236}">
                <a16:creationId xmlns:a16="http://schemas.microsoft.com/office/drawing/2014/main" id="{DAD21467-51FC-7144-A017-EDB65F9604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8" t="24992" r="2310" b="3165"/>
          <a:stretch/>
        </p:blipFill>
        <p:spPr bwMode="auto">
          <a:xfrm>
            <a:off x="5124895" y="1635051"/>
            <a:ext cx="1309791" cy="165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66F0EEA3-774F-8247-8D48-C383D879599F}"/>
              </a:ext>
            </a:extLst>
          </p:cNvPr>
          <p:cNvGrpSpPr/>
          <p:nvPr/>
        </p:nvGrpSpPr>
        <p:grpSpPr>
          <a:xfrm>
            <a:off x="4429947" y="5654976"/>
            <a:ext cx="1542790" cy="1780419"/>
            <a:chOff x="4912278" y="4693591"/>
            <a:chExt cx="1542790" cy="1780419"/>
          </a:xfrm>
        </p:grpSpPr>
        <p:pic>
          <p:nvPicPr>
            <p:cNvPr id="19" name="Picture 6" descr="Icon Data #12201 - Free Icons Library">
              <a:extLst>
                <a:ext uri="{FF2B5EF4-FFF2-40B4-BE49-F238E27FC236}">
                  <a16:creationId xmlns:a16="http://schemas.microsoft.com/office/drawing/2014/main" id="{F9EE1FEF-E892-4746-B94B-3A650A130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278" y="4693591"/>
              <a:ext cx="1220200" cy="145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Icon Data #12201 - Free Icons Library">
              <a:extLst>
                <a:ext uri="{FF2B5EF4-FFF2-40B4-BE49-F238E27FC236}">
                  <a16:creationId xmlns:a16="http://schemas.microsoft.com/office/drawing/2014/main" id="{66D0CA44-AAE6-2944-861F-3C293AD53C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868" y="5017973"/>
              <a:ext cx="1220200" cy="145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4F730DC-EDB4-7A47-9CD0-5E51B301EB27}"/>
              </a:ext>
            </a:extLst>
          </p:cNvPr>
          <p:cNvCxnSpPr>
            <a:cxnSpLocks/>
          </p:cNvCxnSpPr>
          <p:nvPr/>
        </p:nvCxnSpPr>
        <p:spPr>
          <a:xfrm>
            <a:off x="3299154" y="2518987"/>
            <a:ext cx="153556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F9BF21-2F63-4349-800B-11E1D21E70E2}"/>
              </a:ext>
            </a:extLst>
          </p:cNvPr>
          <p:cNvSpPr txBox="1"/>
          <p:nvPr/>
        </p:nvSpPr>
        <p:spPr>
          <a:xfrm>
            <a:off x="3398786" y="2034956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endParaRPr kumimoji="1" lang="ko-Kore-KR" altLang="en-US" sz="2800" b="1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E500C8F-4FC8-E34A-A0B5-840CE67BD31A}"/>
              </a:ext>
            </a:extLst>
          </p:cNvPr>
          <p:cNvCxnSpPr>
            <a:cxnSpLocks/>
          </p:cNvCxnSpPr>
          <p:nvPr/>
        </p:nvCxnSpPr>
        <p:spPr>
          <a:xfrm>
            <a:off x="2836943" y="6482664"/>
            <a:ext cx="135054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D7C982-9073-B74E-9F2E-159F81546DF1}"/>
              </a:ext>
            </a:extLst>
          </p:cNvPr>
          <p:cNvSpPr txBox="1"/>
          <p:nvPr/>
        </p:nvSpPr>
        <p:spPr>
          <a:xfrm>
            <a:off x="2849151" y="6002136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endParaRPr kumimoji="1" lang="ko-Kore-KR" altLang="en-US" sz="2800" dirty="0"/>
          </a:p>
        </p:txBody>
      </p:sp>
      <p:pic>
        <p:nvPicPr>
          <p:cNvPr id="1036" name="Picture 12" descr="Black database 5 icon - Free black database icons">
            <a:extLst>
              <a:ext uri="{FF2B5EF4-FFF2-40B4-BE49-F238E27FC236}">
                <a16:creationId xmlns:a16="http://schemas.microsoft.com/office/drawing/2014/main" id="{D75156D0-75E3-D943-8C35-F6206E720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5" y="5651060"/>
            <a:ext cx="1380084" cy="138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A1B4FFF-F573-9F42-852C-162E1453461C}"/>
              </a:ext>
            </a:extLst>
          </p:cNvPr>
          <p:cNvCxnSpPr>
            <a:cxnSpLocks/>
          </p:cNvCxnSpPr>
          <p:nvPr/>
        </p:nvCxnSpPr>
        <p:spPr>
          <a:xfrm flipV="1">
            <a:off x="6040175" y="6479922"/>
            <a:ext cx="1782304" cy="274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E436754-687C-8945-A511-DA7BDFCAB26B}"/>
              </a:ext>
            </a:extLst>
          </p:cNvPr>
          <p:cNvSpPr txBox="1"/>
          <p:nvPr/>
        </p:nvSpPr>
        <p:spPr>
          <a:xfrm>
            <a:off x="5975560" y="5969925"/>
            <a:ext cx="18331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br>
              <a:rPr kumimoji="1" lang="en-US" altLang="ko-Kore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ko-Kore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kumimoji="1" lang="ko-Kore-KR" alt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A62E69-4DFA-314D-BA13-3F296631BFBA}"/>
              </a:ext>
            </a:extLst>
          </p:cNvPr>
          <p:cNvSpPr txBox="1"/>
          <p:nvPr/>
        </p:nvSpPr>
        <p:spPr>
          <a:xfrm>
            <a:off x="7966396" y="7031144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endParaRPr kumimoji="1" lang="ko-Kore-KR" alt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11DC5-51D2-524E-8D1D-0DC76CFFE90B}"/>
              </a:ext>
            </a:extLst>
          </p:cNvPr>
          <p:cNvSpPr txBox="1"/>
          <p:nvPr/>
        </p:nvSpPr>
        <p:spPr>
          <a:xfrm>
            <a:off x="3129845" y="861428"/>
            <a:ext cx="2988584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ore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Forensic Analysis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372CC9-B1AE-134D-A311-80175419CEC4}"/>
              </a:ext>
            </a:extLst>
          </p:cNvPr>
          <p:cNvSpPr txBox="1"/>
          <p:nvPr/>
        </p:nvSpPr>
        <p:spPr>
          <a:xfrm>
            <a:off x="6628633" y="4925975"/>
            <a:ext cx="298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Forensic Analysis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57839858-08E1-FE4D-BB65-DCBC99E33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141" y="5967073"/>
            <a:ext cx="1599695" cy="83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십자형[C] 28">
            <a:extLst>
              <a:ext uri="{FF2B5EF4-FFF2-40B4-BE49-F238E27FC236}">
                <a16:creationId xmlns:a16="http://schemas.microsoft.com/office/drawing/2014/main" id="{BA6377EB-8E3B-1049-A8F0-6383FD7DDAA1}"/>
              </a:ext>
            </a:extLst>
          </p:cNvPr>
          <p:cNvSpPr/>
          <p:nvPr/>
        </p:nvSpPr>
        <p:spPr>
          <a:xfrm>
            <a:off x="9282758" y="6312096"/>
            <a:ext cx="429085" cy="395280"/>
          </a:xfrm>
          <a:prstGeom prst="plus">
            <a:avLst>
              <a:gd name="adj" fmla="val 402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1F77A8E-B165-E342-9C5A-582AEDEC9116}"/>
              </a:ext>
            </a:extLst>
          </p:cNvPr>
          <p:cNvSpPr/>
          <p:nvPr/>
        </p:nvSpPr>
        <p:spPr>
          <a:xfrm>
            <a:off x="5257189" y="6697753"/>
            <a:ext cx="535662" cy="4132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E48FADC-C6F2-994C-AD12-67C2328CC929}"/>
              </a:ext>
            </a:extLst>
          </p:cNvPr>
          <p:cNvSpPr/>
          <p:nvPr/>
        </p:nvSpPr>
        <p:spPr>
          <a:xfrm>
            <a:off x="5295412" y="2086798"/>
            <a:ext cx="968757" cy="60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CA3FA6-6C10-E844-A762-83F6499E3705}"/>
              </a:ext>
            </a:extLst>
          </p:cNvPr>
          <p:cNvSpPr txBox="1"/>
          <p:nvPr/>
        </p:nvSpPr>
        <p:spPr>
          <a:xfrm>
            <a:off x="5252320" y="2072317"/>
            <a:ext cx="102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kumimoji="1" lang="ko-Kore-KR" altLang="en-US" sz="32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8CEB89-C05A-F145-ABBC-22B32BF3AA42}"/>
              </a:ext>
            </a:extLst>
          </p:cNvPr>
          <p:cNvSpPr txBox="1"/>
          <p:nvPr/>
        </p:nvSpPr>
        <p:spPr>
          <a:xfrm>
            <a:off x="5064582" y="6565419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kumimoji="1" lang="ko-Kore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2E223-709E-8246-90CB-992D55E125C7}"/>
              </a:ext>
            </a:extLst>
          </p:cNvPr>
          <p:cNvSpPr txBox="1"/>
          <p:nvPr/>
        </p:nvSpPr>
        <p:spPr>
          <a:xfrm>
            <a:off x="273957" y="522665"/>
            <a:ext cx="10428709" cy="33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framework of the proposed forensic analysis on Windows registry</a:t>
            </a:r>
            <a:endParaRPr kumimoji="1" lang="ko-Kore-KR" altLang="en-US" sz="159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459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BF73E9-8736-A247-B4B5-33F10D443221}"/>
              </a:ext>
            </a:extLst>
          </p:cNvPr>
          <p:cNvSpPr/>
          <p:nvPr/>
        </p:nvSpPr>
        <p:spPr>
          <a:xfrm>
            <a:off x="0" y="1634560"/>
            <a:ext cx="14400000" cy="31023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{HKLM : {SOFTWARE …{default : </a:t>
            </a:r>
            <a:r>
              <a:rPr lang="en-US" altLang="ko-Kore-KR" sz="4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</a:t>
            </a:r>
            <a:r>
              <a:rPr lang="en-US" altLang="ko-Kore-KR" sz="4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Shield </a:t>
            </a:r>
            <a:r>
              <a:rPr lang="en-US" altLang="ko-Kore-KR" sz="4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Brokeer</a:t>
            </a:r>
            <a:r>
              <a:rPr lang="en-US" altLang="ko-Kore-KR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</a:p>
          <a:p>
            <a:pPr lvl="0" defTabSz="1082650">
              <a:lnSpc>
                <a:spcPct val="150000"/>
              </a:lnSpc>
              <a:defRPr/>
            </a:pPr>
            <a:r>
              <a:rPr lang="en-US" altLang="ko-Kore-KR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{HKLM : {SOFTWARE …</a:t>
            </a:r>
            <a:r>
              <a:rPr lang="en-US" altLang="ko-Kore-KR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{default : </a:t>
            </a:r>
            <a:r>
              <a:rPr lang="en-US" altLang="ko-Kore-KR" sz="4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</a:t>
            </a:r>
            <a:r>
              <a:rPr lang="en-US" altLang="ko-Kore-KR" sz="4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Shield Class</a:t>
            </a:r>
            <a:r>
              <a:rPr lang="en-US" altLang="ko-Kore-KR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ko-Kore-KR" altLang="en-US" sz="4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1082650">
              <a:lnSpc>
                <a:spcPct val="150000"/>
              </a:lnSpc>
              <a:defRPr/>
            </a:pPr>
            <a:r>
              <a:rPr lang="en-US" altLang="ko-Kore-KR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{HKLM : {SOFTWARE …</a:t>
            </a:r>
            <a:r>
              <a:rPr lang="en-US" altLang="ko-Kore-KR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{default : </a:t>
            </a:r>
            <a:r>
              <a:rPr lang="en-US" altLang="ko-Kore-KR" sz="4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ore-KR" sz="4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Exploit</a:t>
            </a:r>
            <a:r>
              <a:rPr lang="en-US" altLang="ko-Kore-KR" sz="4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Shield</a:t>
            </a:r>
            <a:r>
              <a:rPr lang="en-US" altLang="ko-Kore-KR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}}}}}}</a:t>
            </a:r>
          </a:p>
          <a:p>
            <a:pPr lvl="0" defTabSz="1082650">
              <a:lnSpc>
                <a:spcPct val="150000"/>
              </a:lnSpc>
              <a:defRPr/>
            </a:pPr>
            <a:endParaRPr lang="ko-Kore-KR" altLang="en-US" sz="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784AF-AF10-514A-BA40-9F1646944F66}"/>
              </a:ext>
            </a:extLst>
          </p:cNvPr>
          <p:cNvSpPr txBox="1"/>
          <p:nvPr/>
        </p:nvSpPr>
        <p:spPr>
          <a:xfrm>
            <a:off x="0" y="5770739"/>
            <a:ext cx="14400000" cy="2040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defTabSz="1082650">
              <a:lnSpc>
                <a:spcPct val="150000"/>
              </a:lnSpc>
              <a:defRPr/>
            </a:pPr>
            <a:r>
              <a:rPr lang="en-US" altLang="ko-Kore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{HKLM : {SOFTWARE … {default : </a:t>
            </a:r>
            <a:r>
              <a:rPr lang="en-US" altLang="ko-Kore-KR" sz="4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en-US" altLang="ko-Kore-KR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Broker</a:t>
            </a:r>
            <a:r>
              <a:rPr lang="en-US" altLang="ko-Kore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</a:p>
          <a:p>
            <a:pPr lvl="0" defTabSz="1082650">
              <a:lnSpc>
                <a:spcPct val="150000"/>
              </a:lnSpc>
              <a:defRPr/>
            </a:pPr>
            <a:r>
              <a:rPr lang="en-US" altLang="ko-Kore-KR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{HKLM : {SOFTWARE … </a:t>
            </a:r>
            <a:r>
              <a:rPr lang="en-US" altLang="ko-Kore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{default : </a:t>
            </a:r>
            <a:r>
              <a:rPr lang="en-US" altLang="ko-Kore-KR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Shockwave </a:t>
            </a:r>
            <a:r>
              <a:rPr lang="en-US" altLang="ko-Kore-KR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en-US" altLang="ko-Kore-KR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r>
              <a:rPr lang="en-US" altLang="ko-Kore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}}}</a:t>
            </a:r>
          </a:p>
          <a:p>
            <a:pPr lvl="0" defTabSz="1082650">
              <a:lnSpc>
                <a:spcPct val="150000"/>
              </a:lnSpc>
              <a:defRPr/>
            </a:pPr>
            <a:endParaRPr lang="en-US" altLang="ko-Kore-KR" sz="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1D9F70-3076-BB42-BC18-3C4EA1B20791}"/>
              </a:ext>
            </a:extLst>
          </p:cNvPr>
          <p:cNvSpPr txBox="1"/>
          <p:nvPr/>
        </p:nvSpPr>
        <p:spPr>
          <a:xfrm>
            <a:off x="0" y="240799"/>
            <a:ext cx="14400000" cy="1111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 defTabSz="1082650">
              <a:lnSpc>
                <a:spcPct val="150000"/>
              </a:lnSpc>
              <a:defRPr/>
            </a:pPr>
            <a:r>
              <a:rPr lang="en-US" altLang="ko-Kore-KR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{HKLM : {SOFTWARE : {Classes : {.</a:t>
            </a:r>
            <a:r>
              <a:rPr lang="en-US" altLang="ko-Kore-KR" sz="3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altLang="ko-Kore-KR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: {</a:t>
            </a:r>
            <a:r>
              <a:rPr lang="en-US" altLang="ko-Kore-KR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PerceivedType</a:t>
            </a:r>
            <a:r>
              <a:rPr lang="en-US" altLang="ko-Kore-KR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ko-Kore-KR" sz="3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altLang="ko-Kore-KR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0" algn="ctr" defTabSz="1082650">
              <a:lnSpc>
                <a:spcPct val="150000"/>
              </a:lnSpc>
              <a:defRPr/>
            </a:pPr>
            <a:endParaRPr lang="en-US" altLang="ko-Kore-KR" sz="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241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C4E354-6E4F-BE40-A5C1-1C377CC9C2B1}"/>
              </a:ext>
            </a:extLst>
          </p:cNvPr>
          <p:cNvSpPr txBox="1"/>
          <p:nvPr/>
        </p:nvSpPr>
        <p:spPr>
          <a:xfrm>
            <a:off x="2003216" y="1237912"/>
            <a:ext cx="10428709" cy="58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comparison results of </a:t>
            </a:r>
          </a:p>
          <a:p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entire registry repository</a:t>
            </a:r>
            <a:endParaRPr kumimoji="1" lang="ko-Kore-KR" altLang="en-US" sz="159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48C70-8434-E64D-BAF9-E50B3A1A86F8}"/>
              </a:ext>
            </a:extLst>
          </p:cNvPr>
          <p:cNvSpPr txBox="1"/>
          <p:nvPr/>
        </p:nvSpPr>
        <p:spPr>
          <a:xfrm>
            <a:off x="7305872" y="3730950"/>
            <a:ext cx="4954930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ko-KR" altLang="en-US" sz="10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0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comparison results of Changes with number of node</a:t>
            </a:r>
            <a:endParaRPr kumimoji="1" lang="ko-Kore-KR" altLang="en-US" sz="106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3FE64-F8E1-764D-A785-2783E78BC6B2}"/>
              </a:ext>
            </a:extLst>
          </p:cNvPr>
          <p:cNvSpPr txBox="1"/>
          <p:nvPr/>
        </p:nvSpPr>
        <p:spPr>
          <a:xfrm>
            <a:off x="7305872" y="6672970"/>
            <a:ext cx="4954930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kumimoji="1" lang="ko-KR" altLang="en-US" sz="10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0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comparison results of Changes with number of CPU</a:t>
            </a:r>
            <a:endParaRPr kumimoji="1" lang="ko-Kore-KR" altLang="en-US" sz="1066" dirty="0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04C9D2CE-A9EB-D54F-9EDE-64FF8D5B4B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8871430"/>
              </p:ext>
            </p:extLst>
          </p:nvPr>
        </p:nvGraphicFramePr>
        <p:xfrm>
          <a:off x="7129270" y="1173693"/>
          <a:ext cx="540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276A72C4-AA13-6F41-8A8D-2CCA70759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4062048"/>
              </p:ext>
            </p:extLst>
          </p:nvPr>
        </p:nvGraphicFramePr>
        <p:xfrm>
          <a:off x="2350942" y="4324895"/>
          <a:ext cx="540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48317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E6B4D3-E730-9B45-8025-A44DE17ACD79}"/>
              </a:ext>
            </a:extLst>
          </p:cNvPr>
          <p:cNvSpPr/>
          <p:nvPr/>
        </p:nvSpPr>
        <p:spPr>
          <a:xfrm>
            <a:off x="262509" y="3332781"/>
            <a:ext cx="13366405" cy="3156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ore-KR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Registry</a:t>
            </a:r>
            <a:r>
              <a:rPr kumimoji="1" lang="en-US" altLang="ko-Kore-KR" sz="32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ko-KR" altLang="en-US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ko-KR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{HKLM …  {BIOS : {</a:t>
            </a:r>
            <a:r>
              <a:rPr kumimoji="1" lang="en-US" altLang="ko-KR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BIOSVendor</a:t>
            </a:r>
            <a:r>
              <a:rPr kumimoji="1"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kumimoji="1" lang="en-US" altLang="ko-KR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American Megatrends Inc</a:t>
            </a:r>
            <a:r>
              <a:rPr kumimoji="1"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.},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Registry</a:t>
            </a:r>
            <a:r>
              <a:rPr kumimoji="1" lang="en-US" altLang="ko-Kore-KR" sz="3200" b="1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ko-KR" altLang="en-US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ko-KR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{HKLM …  {BIOS :</a:t>
            </a:r>
            <a:r>
              <a:rPr kumimoji="1"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kumimoji="1" lang="en-US" altLang="ko-KR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BIOSVersion</a:t>
            </a:r>
            <a:r>
              <a:rPr kumimoji="1"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kumimoji="1" lang="en-US" altLang="ko-KR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2.02(D)</a:t>
            </a:r>
            <a:r>
              <a:rPr kumimoji="1"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}}}}}}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Registry</a:t>
            </a:r>
            <a:r>
              <a:rPr kumimoji="1" lang="en-US" altLang="ko-Kore-KR" sz="32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ko-KR" altLang="en-US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ko-KR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{HKLM …  {BIOS : {</a:t>
            </a:r>
            <a:r>
              <a:rPr kumimoji="1" lang="en-US" altLang="ko-KR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BIOSVendor</a:t>
            </a:r>
            <a:r>
              <a:rPr kumimoji="1"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kumimoji="1" lang="en-US" altLang="ko-KR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Phoenix Technologies Ltd.</a:t>
            </a:r>
            <a:r>
              <a:rPr kumimoji="1"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Registry</a:t>
            </a:r>
            <a:r>
              <a:rPr kumimoji="1" lang="en-US" altLang="ko-Kore-KR" sz="3200" b="1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ko-KR" altLang="en-US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ko-KR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{HKLM …  {BIOS : </a:t>
            </a:r>
            <a:r>
              <a:rPr kumimoji="1"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1" lang="en-US" altLang="ko-KR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BIOSVersion</a:t>
            </a:r>
            <a:r>
              <a:rPr kumimoji="1"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kumimoji="1" lang="en-US" altLang="ko-KR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W1ZD1210 X64</a:t>
            </a:r>
            <a:r>
              <a:rPr kumimoji="1"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}}}}}}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DE157C-74B3-5746-B368-1C51BCA8B23E}"/>
              </a:ext>
            </a:extLst>
          </p:cNvPr>
          <p:cNvSpPr txBox="1"/>
          <p:nvPr/>
        </p:nvSpPr>
        <p:spPr>
          <a:xfrm>
            <a:off x="0" y="304639"/>
            <a:ext cx="14578543" cy="1741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{HKU : {SOFTWARE … {</a:t>
            </a:r>
            <a:r>
              <a:rPr lang="en-US" altLang="ko-Kore-KR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ModuleInfo</a:t>
            </a:r>
            <a:r>
              <a:rPr lang="en-US" altLang="ko-Kore-KR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{</a:t>
            </a:r>
            <a:r>
              <a:rPr lang="en-US" altLang="ko-Kore-KR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InstallDate</a:t>
            </a:r>
            <a:r>
              <a:rPr lang="en-US" altLang="ko-Kore-KR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2-25-2020},</a:t>
            </a:r>
          </a:p>
          <a:p>
            <a:pPr>
              <a:lnSpc>
                <a:spcPct val="150000"/>
              </a:lnSpc>
            </a:pPr>
            <a:r>
              <a:rPr lang="en-US" altLang="ko-Kore-KR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{HKU : {SOFTWARE … {</a:t>
            </a:r>
            <a:r>
              <a:rPr lang="en-US" altLang="ko-Kore-KR" sz="3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ModuleInfo</a:t>
            </a:r>
            <a:r>
              <a:rPr lang="en-US" altLang="ko-Kore-KR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ko-Kore-KR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ko-Kore-KR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SetupPath</a:t>
            </a:r>
            <a:r>
              <a:rPr lang="en-US" altLang="ko-Kore-KR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D:\\SETUP\\}}}</a:t>
            </a:r>
          </a:p>
        </p:txBody>
      </p:sp>
    </p:spTree>
    <p:extLst>
      <p:ext uri="{BB962C8B-B14F-4D97-AF65-F5344CB8AC3E}">
        <p14:creationId xmlns:p14="http://schemas.microsoft.com/office/powerpoint/2010/main" val="50897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78BE580-84C0-DB4E-922D-73AC70F1215E}"/>
              </a:ext>
            </a:extLst>
          </p:cNvPr>
          <p:cNvGrpSpPr/>
          <p:nvPr/>
        </p:nvGrpSpPr>
        <p:grpSpPr>
          <a:xfrm>
            <a:off x="1734652" y="2785533"/>
            <a:ext cx="9112606" cy="3392475"/>
            <a:chOff x="3232150" y="2362835"/>
            <a:chExt cx="5727700" cy="2132330"/>
          </a:xfrm>
        </p:grpSpPr>
        <p:pic>
          <p:nvPicPr>
            <p:cNvPr id="6" name="그림 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3B9882B5-987D-4743-AFCA-8131C5C2B7E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232150" y="2362835"/>
              <a:ext cx="5727700" cy="21323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77B6F3-E7DB-AB4C-97CD-28EFD40EDCB3}"/>
                </a:ext>
              </a:extLst>
            </p:cNvPr>
            <p:cNvSpPr/>
            <p:nvPr/>
          </p:nvSpPr>
          <p:spPr>
            <a:xfrm>
              <a:off x="4331293" y="4060276"/>
              <a:ext cx="914400" cy="1047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81201" tIns="40600" rIns="81201" bIns="40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598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C6286A9-93D3-DF4F-896B-652BEA7DCD1F}"/>
              </a:ext>
            </a:extLst>
          </p:cNvPr>
          <p:cNvSpPr txBox="1"/>
          <p:nvPr/>
        </p:nvSpPr>
        <p:spPr>
          <a:xfrm>
            <a:off x="199021" y="1237913"/>
            <a:ext cx="10428709" cy="33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Registry keys and the corresponding values in a registry hive</a:t>
            </a:r>
            <a:endParaRPr kumimoji="1" lang="ko-Kore-KR" altLang="en-US" sz="159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3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AE1BA0-6080-8740-9507-DE950011CD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781" y="2094667"/>
            <a:ext cx="5145366" cy="39307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4D5212-2965-7E46-905C-38DE2DFD86AC}"/>
              </a:ext>
            </a:extLst>
          </p:cNvPr>
          <p:cNvSpPr txBox="1"/>
          <p:nvPr/>
        </p:nvSpPr>
        <p:spPr>
          <a:xfrm>
            <a:off x="4960750" y="628359"/>
            <a:ext cx="8655703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Registry Editor Version 5.00</a:t>
            </a:r>
          </a:p>
          <a:p>
            <a:endParaRPr kumimoji="1" lang="en" altLang="ko-Kore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[HKEY_CURRENT_CONFIG]</a:t>
            </a:r>
          </a:p>
          <a:p>
            <a:endParaRPr kumimoji="1" lang="en" altLang="ko-Kore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[HKEY_CURRENT_CONFIG\Software]</a:t>
            </a:r>
          </a:p>
          <a:p>
            <a:endParaRPr kumimoji="1" lang="en" altLang="ko-Kore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[HKEY_CURRENT_CONFIG\Software\Fonts]</a:t>
            </a:r>
          </a:p>
          <a:p>
            <a:r>
              <a:rPr kumimoji="1" lang="en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1" lang="en" altLang="ko-Kore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LogPixels</a:t>
            </a:r>
            <a:r>
              <a:rPr kumimoji="1" lang="en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"=dword:00000060</a:t>
            </a:r>
          </a:p>
          <a:p>
            <a:endParaRPr kumimoji="1" lang="en" altLang="ko-Kore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[HKEY_CURRENT_CONFIG\System]</a:t>
            </a:r>
          </a:p>
          <a:p>
            <a:endParaRPr kumimoji="1" lang="en" altLang="ko-Kore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[HKEY_CURRENT_CONFIG\System\</a:t>
            </a:r>
            <a:r>
              <a:rPr kumimoji="1" lang="en" altLang="ko-Kore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CurrentControlSet</a:t>
            </a:r>
            <a:r>
              <a:rPr kumimoji="1" lang="en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kumimoji="1" lang="en" altLang="ko-Kore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" altLang="ko-Kore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[HKEY_CURRENT_CONFIG\System\</a:t>
            </a:r>
            <a:r>
              <a:rPr kumimoji="1" lang="en" altLang="ko-Kore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CurrentControlSet</a:t>
            </a:r>
            <a:r>
              <a:rPr kumimoji="1" lang="en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\Control]</a:t>
            </a:r>
          </a:p>
          <a:p>
            <a:endParaRPr kumimoji="1" lang="en" altLang="ko-Kore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[HKEY_CURRENT_CONFIG\System\</a:t>
            </a:r>
            <a:r>
              <a:rPr kumimoji="1" lang="en" altLang="ko-Kore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CurrentControlSet</a:t>
            </a:r>
            <a:r>
              <a:rPr kumimoji="1" lang="en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\Control\Print]</a:t>
            </a:r>
          </a:p>
          <a:p>
            <a:endParaRPr kumimoji="1" lang="en" altLang="ko-Kore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[HKEY_CURRENT_CONFIG\System\</a:t>
            </a:r>
            <a:r>
              <a:rPr kumimoji="1" lang="en" altLang="ko-Kore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CurrentControlSet</a:t>
            </a:r>
            <a:r>
              <a:rPr kumimoji="1" lang="en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\Control\Print\Printers]</a:t>
            </a:r>
          </a:p>
          <a:p>
            <a:endParaRPr kumimoji="1" lang="en" altLang="ko-Kore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[HKEY_CURRENT_CONFIG\System\</a:t>
            </a:r>
            <a:r>
              <a:rPr kumimoji="1" lang="en" altLang="ko-Kore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CurrentControlSet</a:t>
            </a:r>
            <a:r>
              <a:rPr kumimoji="1" lang="en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\SERVICES]</a:t>
            </a:r>
          </a:p>
          <a:p>
            <a:endParaRPr kumimoji="1" lang="en" altLang="ko-Kore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[HKEY_CURRENT_CONFIG\System\</a:t>
            </a:r>
            <a:r>
              <a:rPr kumimoji="1" lang="en" altLang="ko-Kore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CurrentControlSet</a:t>
            </a:r>
            <a:r>
              <a:rPr kumimoji="1" lang="en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\SERVICES\TSDDD]</a:t>
            </a:r>
          </a:p>
          <a:p>
            <a:endParaRPr kumimoji="1" lang="en" altLang="ko-Kore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[HKEY_CURRENT_CONFIG\System\</a:t>
            </a:r>
            <a:r>
              <a:rPr kumimoji="1" lang="en" altLang="ko-Kore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CurrentControlSet</a:t>
            </a:r>
            <a:r>
              <a:rPr kumimoji="1" lang="en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\SERVICES\TSDDD\DEVICE0]</a:t>
            </a:r>
          </a:p>
          <a:p>
            <a:r>
              <a:rPr kumimoji="1" lang="en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1" lang="en" altLang="ko-Kore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Attach.ToDesktop</a:t>
            </a:r>
            <a:r>
              <a:rPr kumimoji="1" lang="en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"=dword:00000001</a:t>
            </a:r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1B101D-9A9D-C54D-B382-FFA57E6D4B0D}"/>
              </a:ext>
            </a:extLst>
          </p:cNvPr>
          <p:cNvSpPr txBox="1"/>
          <p:nvPr/>
        </p:nvSpPr>
        <p:spPr>
          <a:xfrm>
            <a:off x="199021" y="189699"/>
            <a:ext cx="10428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4. An example of the registry data exported by Regedit</a:t>
            </a:r>
            <a:endParaRPr kumimoji="1" lang="ko-Kore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57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4DD8F72-CF45-AF4C-80A7-4F6B45A77758}"/>
              </a:ext>
            </a:extLst>
          </p:cNvPr>
          <p:cNvGrpSpPr/>
          <p:nvPr/>
        </p:nvGrpSpPr>
        <p:grpSpPr>
          <a:xfrm>
            <a:off x="4700964" y="3017158"/>
            <a:ext cx="6348968" cy="2085745"/>
            <a:chOff x="2773802" y="1633274"/>
            <a:chExt cx="4958080" cy="1628814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D1085CC4-6E73-554F-9509-9B1590F31A41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773802" y="1633274"/>
              <a:ext cx="4958080" cy="16288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E86D0AD-7B28-AB47-9F1D-486D808953C2}"/>
                </a:ext>
              </a:extLst>
            </p:cNvPr>
            <p:cNvSpPr/>
            <p:nvPr/>
          </p:nvSpPr>
          <p:spPr>
            <a:xfrm>
              <a:off x="2920180" y="2278649"/>
              <a:ext cx="865239" cy="7300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598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49F42B3-9355-0F42-9072-9E5459CF878F}"/>
              </a:ext>
            </a:extLst>
          </p:cNvPr>
          <p:cNvSpPr txBox="1"/>
          <p:nvPr/>
        </p:nvSpPr>
        <p:spPr>
          <a:xfrm>
            <a:off x="209411" y="188431"/>
            <a:ext cx="7277911" cy="33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registry manipulation using the MapReduce framework</a:t>
            </a:r>
            <a:endParaRPr kumimoji="1" lang="ko-Kore-KR" altLang="en-US" sz="159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05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모서리가 둥근 직사각형 145">
            <a:extLst>
              <a:ext uri="{FF2B5EF4-FFF2-40B4-BE49-F238E27FC236}">
                <a16:creationId xmlns:a16="http://schemas.microsoft.com/office/drawing/2014/main" id="{17D088F7-6BFD-064D-AA6F-F2CF7A6EF53A}"/>
              </a:ext>
            </a:extLst>
          </p:cNvPr>
          <p:cNvSpPr/>
          <p:nvPr/>
        </p:nvSpPr>
        <p:spPr>
          <a:xfrm>
            <a:off x="4355022" y="735066"/>
            <a:ext cx="2966129" cy="764828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HKLM </a:t>
            </a:r>
            <a:r>
              <a:rPr kumimoji="1" lang="en-US" altLang="ko-Kore-KR" sz="12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ore-KR" sz="12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BCD00000000 \ Objects</a:t>
            </a:r>
            <a:r>
              <a:rPr kumimoji="1" lang="ko-KR" altLang="en-US" sz="12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2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R" sz="12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</a:t>
            </a:r>
          </a:p>
          <a:p>
            <a:r>
              <a:rPr kumimoji="1" lang="en-US" altLang="ko-Kore-KR" sz="12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HKLM </a:t>
            </a:r>
            <a:r>
              <a:rPr kumimoji="1" lang="en-US" altLang="ko-Kore-KR" sz="12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ore-KR" sz="12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BCD00000000 \ </a:t>
            </a:r>
            <a:r>
              <a:rPr kumimoji="1" lang="en-US" altLang="ko-Kore-KR" sz="12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</a:t>
            </a:r>
            <a:endParaRPr kumimoji="1" lang="ko-Kore-KR" altLang="en-US" sz="1250" b="1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E54A8834-0372-0348-B85D-C9B8FFCA9D21}"/>
              </a:ext>
            </a:extLst>
          </p:cNvPr>
          <p:cNvSpPr/>
          <p:nvPr/>
        </p:nvSpPr>
        <p:spPr>
          <a:xfrm>
            <a:off x="4302678" y="528814"/>
            <a:ext cx="3852000" cy="1095596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2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FC58451-06F7-E649-8F60-5BF31AE12A5D}"/>
              </a:ext>
            </a:extLst>
          </p:cNvPr>
          <p:cNvSpPr txBox="1"/>
          <p:nvPr/>
        </p:nvSpPr>
        <p:spPr>
          <a:xfrm>
            <a:off x="4400807" y="382618"/>
            <a:ext cx="20046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Node1 – BCD00000000</a:t>
            </a:r>
            <a:endParaRPr kumimoji="1" lang="ko-Kore-KR" altLang="en-US" sz="1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5ED8B07-7EDC-2C4F-AB3D-DB08214FED8B}"/>
              </a:ext>
            </a:extLst>
          </p:cNvPr>
          <p:cNvSpPr txBox="1"/>
          <p:nvPr/>
        </p:nvSpPr>
        <p:spPr>
          <a:xfrm>
            <a:off x="4431050" y="626974"/>
            <a:ext cx="562649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90000" rtlCol="0">
            <a:spAutoFit/>
          </a:bodyPr>
          <a:lstStyle/>
          <a:p>
            <a:pPr algn="ctr"/>
            <a:r>
              <a:rPr kumimoji="1" lang="en-US" altLang="ko-Kore-KR" sz="1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kumimoji="1" lang="ko-Kore-KR" altLang="en-US" sz="1300" b="1" i="1" dirty="0"/>
          </a:p>
        </p:txBody>
      </p:sp>
      <p:sp>
        <p:nvSpPr>
          <p:cNvPr id="147" name="모서리가 둥근 직사각형 146">
            <a:extLst>
              <a:ext uri="{FF2B5EF4-FFF2-40B4-BE49-F238E27FC236}">
                <a16:creationId xmlns:a16="http://schemas.microsoft.com/office/drawing/2014/main" id="{334BA7E9-2662-1143-9932-B98777769C86}"/>
              </a:ext>
            </a:extLst>
          </p:cNvPr>
          <p:cNvSpPr/>
          <p:nvPr/>
        </p:nvSpPr>
        <p:spPr>
          <a:xfrm>
            <a:off x="7351395" y="733547"/>
            <a:ext cx="743148" cy="766800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21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ko-Kore-KR" altLang="en-US" sz="1421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5C99C6A-BADB-4748-844C-D44D4C7BC110}"/>
              </a:ext>
            </a:extLst>
          </p:cNvPr>
          <p:cNvSpPr txBox="1"/>
          <p:nvPr/>
        </p:nvSpPr>
        <p:spPr>
          <a:xfrm>
            <a:off x="7389066" y="587355"/>
            <a:ext cx="671288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90000" rtlCol="0">
            <a:spAutoFit/>
          </a:bodyPr>
          <a:lstStyle/>
          <a:p>
            <a:pPr algn="ctr"/>
            <a:r>
              <a:rPr kumimoji="1" lang="en-US" altLang="ko-Kore-KR" sz="1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kumimoji="1" lang="ko-Kore-KR" altLang="en-US" sz="1300" b="1" i="1" dirty="0"/>
          </a:p>
        </p:txBody>
      </p:sp>
      <p:sp>
        <p:nvSpPr>
          <p:cNvPr id="150" name="모서리가 둥근 직사각형 149">
            <a:extLst>
              <a:ext uri="{FF2B5EF4-FFF2-40B4-BE49-F238E27FC236}">
                <a16:creationId xmlns:a16="http://schemas.microsoft.com/office/drawing/2014/main" id="{EC238692-4637-1248-9AF4-1AF15E32D82B}"/>
              </a:ext>
            </a:extLst>
          </p:cNvPr>
          <p:cNvSpPr/>
          <p:nvPr/>
        </p:nvSpPr>
        <p:spPr>
          <a:xfrm>
            <a:off x="4302678" y="1781283"/>
            <a:ext cx="3852000" cy="1095596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2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8AF1794-A954-B742-B4ED-A22B52B4D297}"/>
              </a:ext>
            </a:extLst>
          </p:cNvPr>
          <p:cNvSpPr txBox="1"/>
          <p:nvPr/>
        </p:nvSpPr>
        <p:spPr>
          <a:xfrm>
            <a:off x="4400807" y="1635087"/>
            <a:ext cx="198934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Node2 – HARDWARE</a:t>
            </a:r>
            <a:endParaRPr kumimoji="1" lang="ko-Kore-KR" altLang="en-US" sz="1400" b="1" dirty="0"/>
          </a:p>
        </p:txBody>
      </p:sp>
      <p:sp>
        <p:nvSpPr>
          <p:cNvPr id="186" name="모서리가 둥근 직사각형 185">
            <a:extLst>
              <a:ext uri="{FF2B5EF4-FFF2-40B4-BE49-F238E27FC236}">
                <a16:creationId xmlns:a16="http://schemas.microsoft.com/office/drawing/2014/main" id="{C210B300-6F10-EF43-BFA2-EF81DAA62A8B}"/>
              </a:ext>
            </a:extLst>
          </p:cNvPr>
          <p:cNvSpPr/>
          <p:nvPr/>
        </p:nvSpPr>
        <p:spPr>
          <a:xfrm>
            <a:off x="4302678" y="3033752"/>
            <a:ext cx="3852000" cy="1095596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2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2BC6CA8-0517-0F4E-9146-D765DF6C6902}"/>
              </a:ext>
            </a:extLst>
          </p:cNvPr>
          <p:cNvSpPr txBox="1"/>
          <p:nvPr/>
        </p:nvSpPr>
        <p:spPr>
          <a:xfrm>
            <a:off x="4400809" y="2887556"/>
            <a:ext cx="12927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Node3 – SAM</a:t>
            </a:r>
            <a:endParaRPr kumimoji="1" lang="ko-Kore-KR" altLang="en-US" sz="1400" b="1" dirty="0"/>
          </a:p>
        </p:txBody>
      </p:sp>
      <p:sp>
        <p:nvSpPr>
          <p:cNvPr id="198" name="모서리가 둥근 직사각형 197">
            <a:extLst>
              <a:ext uri="{FF2B5EF4-FFF2-40B4-BE49-F238E27FC236}">
                <a16:creationId xmlns:a16="http://schemas.microsoft.com/office/drawing/2014/main" id="{C26D9C04-D821-2F4E-92CA-DFB0C6788E6F}"/>
              </a:ext>
            </a:extLst>
          </p:cNvPr>
          <p:cNvSpPr/>
          <p:nvPr/>
        </p:nvSpPr>
        <p:spPr>
          <a:xfrm>
            <a:off x="4302678" y="4286221"/>
            <a:ext cx="3852000" cy="1095596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2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AAA6636-9837-D146-AD4E-4A6AFD6B5FA8}"/>
              </a:ext>
            </a:extLst>
          </p:cNvPr>
          <p:cNvSpPr txBox="1"/>
          <p:nvPr/>
        </p:nvSpPr>
        <p:spPr>
          <a:xfrm>
            <a:off x="4400807" y="4140025"/>
            <a:ext cx="18842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Node4 – SECURITY</a:t>
            </a:r>
            <a:endParaRPr kumimoji="1" lang="ko-Kore-KR" altLang="en-US" sz="1400" b="1" dirty="0"/>
          </a:p>
        </p:txBody>
      </p:sp>
      <p:sp>
        <p:nvSpPr>
          <p:cNvPr id="210" name="모서리가 둥근 직사각형 209">
            <a:extLst>
              <a:ext uri="{FF2B5EF4-FFF2-40B4-BE49-F238E27FC236}">
                <a16:creationId xmlns:a16="http://schemas.microsoft.com/office/drawing/2014/main" id="{ED849C89-0C0E-B34B-84F8-FB77146A7D61}"/>
              </a:ext>
            </a:extLst>
          </p:cNvPr>
          <p:cNvSpPr/>
          <p:nvPr/>
        </p:nvSpPr>
        <p:spPr>
          <a:xfrm>
            <a:off x="4302678" y="5549835"/>
            <a:ext cx="3852000" cy="1095596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2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131D83D-FC56-AF43-853F-156902988FC1}"/>
              </a:ext>
            </a:extLst>
          </p:cNvPr>
          <p:cNvSpPr txBox="1"/>
          <p:nvPr/>
        </p:nvSpPr>
        <p:spPr>
          <a:xfrm>
            <a:off x="4400807" y="5403639"/>
            <a:ext cx="198934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Node5 – SOFTWARE</a:t>
            </a:r>
            <a:endParaRPr kumimoji="1" lang="ko-Kore-KR" altLang="en-US" sz="1400" b="1" dirty="0"/>
          </a:p>
        </p:txBody>
      </p:sp>
      <p:sp>
        <p:nvSpPr>
          <p:cNvPr id="222" name="모서리가 둥근 직사각형 221">
            <a:extLst>
              <a:ext uri="{FF2B5EF4-FFF2-40B4-BE49-F238E27FC236}">
                <a16:creationId xmlns:a16="http://schemas.microsoft.com/office/drawing/2014/main" id="{AA1CFBE8-FDBF-8D4D-B690-BD0C571E0A69}"/>
              </a:ext>
            </a:extLst>
          </p:cNvPr>
          <p:cNvSpPr/>
          <p:nvPr/>
        </p:nvSpPr>
        <p:spPr>
          <a:xfrm>
            <a:off x="4302678" y="6802304"/>
            <a:ext cx="3852000" cy="1095596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2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A869BEA-2B40-F644-91C4-345621D48996}"/>
              </a:ext>
            </a:extLst>
          </p:cNvPr>
          <p:cNvSpPr txBox="1"/>
          <p:nvPr/>
        </p:nvSpPr>
        <p:spPr>
          <a:xfrm>
            <a:off x="4400808" y="6656108"/>
            <a:ext cx="163227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Node6 – SYSTEM</a:t>
            </a:r>
            <a:endParaRPr kumimoji="1" lang="ko-Kore-KR" altLang="en-US" sz="1400" b="1" dirty="0"/>
          </a:p>
        </p:txBody>
      </p:sp>
      <p:sp>
        <p:nvSpPr>
          <p:cNvPr id="233" name="모서리가 둥근 직사각형 232">
            <a:extLst>
              <a:ext uri="{FF2B5EF4-FFF2-40B4-BE49-F238E27FC236}">
                <a16:creationId xmlns:a16="http://schemas.microsoft.com/office/drawing/2014/main" id="{1430B3AC-9C78-5F49-A276-3B23DF6C4585}"/>
              </a:ext>
            </a:extLst>
          </p:cNvPr>
          <p:cNvSpPr/>
          <p:nvPr/>
        </p:nvSpPr>
        <p:spPr>
          <a:xfrm>
            <a:off x="4139113" y="281439"/>
            <a:ext cx="4178170" cy="7711146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066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F6CE5F3-15AE-7A42-BD12-175A7331E51A}"/>
              </a:ext>
            </a:extLst>
          </p:cNvPr>
          <p:cNvSpPr txBox="1"/>
          <p:nvPr/>
        </p:nvSpPr>
        <p:spPr>
          <a:xfrm>
            <a:off x="5890595" y="81046"/>
            <a:ext cx="7766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kumimoji="1" lang="ko-Kore-KR" altLang="en-US" b="1" dirty="0"/>
          </a:p>
        </p:txBody>
      </p:sp>
      <p:sp>
        <p:nvSpPr>
          <p:cNvPr id="235" name="모서리가 둥근 직사각형 234">
            <a:extLst>
              <a:ext uri="{FF2B5EF4-FFF2-40B4-BE49-F238E27FC236}">
                <a16:creationId xmlns:a16="http://schemas.microsoft.com/office/drawing/2014/main" id="{9888FBB9-9FF2-5F45-AC1C-EC6E1A0DB644}"/>
              </a:ext>
            </a:extLst>
          </p:cNvPr>
          <p:cNvSpPr/>
          <p:nvPr/>
        </p:nvSpPr>
        <p:spPr>
          <a:xfrm>
            <a:off x="2356624" y="3842450"/>
            <a:ext cx="945554" cy="763503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776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HKLM</a:t>
            </a:r>
            <a:endParaRPr kumimoji="1" lang="ko-Kore-KR" altLang="en-US" sz="1776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6" name="꺾인 연결선[E] 235">
            <a:extLst>
              <a:ext uri="{FF2B5EF4-FFF2-40B4-BE49-F238E27FC236}">
                <a16:creationId xmlns:a16="http://schemas.microsoft.com/office/drawing/2014/main" id="{DB120CB9-E47D-7E44-9FA6-321D562A0868}"/>
              </a:ext>
            </a:extLst>
          </p:cNvPr>
          <p:cNvCxnSpPr>
            <a:cxnSpLocks/>
            <a:stCxn id="235" idx="3"/>
            <a:endCxn id="85" idx="1"/>
          </p:cNvCxnSpPr>
          <p:nvPr/>
        </p:nvCxnSpPr>
        <p:spPr>
          <a:xfrm flipV="1">
            <a:off x="3302178" y="1076612"/>
            <a:ext cx="1000500" cy="314759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꺾인 연결선[E] 236">
            <a:extLst>
              <a:ext uri="{FF2B5EF4-FFF2-40B4-BE49-F238E27FC236}">
                <a16:creationId xmlns:a16="http://schemas.microsoft.com/office/drawing/2014/main" id="{8116DED2-E6F1-634F-AB61-72052C128DF3}"/>
              </a:ext>
            </a:extLst>
          </p:cNvPr>
          <p:cNvCxnSpPr>
            <a:cxnSpLocks/>
            <a:stCxn id="235" idx="3"/>
            <a:endCxn id="150" idx="1"/>
          </p:cNvCxnSpPr>
          <p:nvPr/>
        </p:nvCxnSpPr>
        <p:spPr>
          <a:xfrm flipV="1">
            <a:off x="3302178" y="2329081"/>
            <a:ext cx="1000500" cy="189512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꺾인 연결선[E] 237">
            <a:extLst>
              <a:ext uri="{FF2B5EF4-FFF2-40B4-BE49-F238E27FC236}">
                <a16:creationId xmlns:a16="http://schemas.microsoft.com/office/drawing/2014/main" id="{8F7CBB25-EC20-BF41-9AAC-33F98C6EE7D6}"/>
              </a:ext>
            </a:extLst>
          </p:cNvPr>
          <p:cNvCxnSpPr>
            <a:cxnSpLocks/>
            <a:stCxn id="235" idx="3"/>
            <a:endCxn id="186" idx="1"/>
          </p:cNvCxnSpPr>
          <p:nvPr/>
        </p:nvCxnSpPr>
        <p:spPr>
          <a:xfrm flipV="1">
            <a:off x="3302178" y="3581550"/>
            <a:ext cx="1000500" cy="64265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꺾인 연결선[E] 238">
            <a:extLst>
              <a:ext uri="{FF2B5EF4-FFF2-40B4-BE49-F238E27FC236}">
                <a16:creationId xmlns:a16="http://schemas.microsoft.com/office/drawing/2014/main" id="{C0DFB5A8-B12F-E84F-809D-CB26EAC57123}"/>
              </a:ext>
            </a:extLst>
          </p:cNvPr>
          <p:cNvCxnSpPr>
            <a:cxnSpLocks/>
            <a:stCxn id="235" idx="3"/>
            <a:endCxn id="198" idx="1"/>
          </p:cNvCxnSpPr>
          <p:nvPr/>
        </p:nvCxnSpPr>
        <p:spPr>
          <a:xfrm>
            <a:off x="3302178" y="4224202"/>
            <a:ext cx="1000500" cy="60981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꺾인 연결선[E] 239">
            <a:extLst>
              <a:ext uri="{FF2B5EF4-FFF2-40B4-BE49-F238E27FC236}">
                <a16:creationId xmlns:a16="http://schemas.microsoft.com/office/drawing/2014/main" id="{9829CFDB-5BB5-1D4C-8F6C-25B612F61C2F}"/>
              </a:ext>
            </a:extLst>
          </p:cNvPr>
          <p:cNvCxnSpPr>
            <a:cxnSpLocks/>
            <a:stCxn id="235" idx="3"/>
            <a:endCxn id="210" idx="1"/>
          </p:cNvCxnSpPr>
          <p:nvPr/>
        </p:nvCxnSpPr>
        <p:spPr>
          <a:xfrm>
            <a:off x="3302178" y="4224202"/>
            <a:ext cx="1000500" cy="187343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꺾인 연결선[E] 240">
            <a:extLst>
              <a:ext uri="{FF2B5EF4-FFF2-40B4-BE49-F238E27FC236}">
                <a16:creationId xmlns:a16="http://schemas.microsoft.com/office/drawing/2014/main" id="{6B6E2897-2F33-DD4F-B38D-FF520AEA3E8C}"/>
              </a:ext>
            </a:extLst>
          </p:cNvPr>
          <p:cNvCxnSpPr>
            <a:cxnSpLocks/>
            <a:stCxn id="235" idx="3"/>
            <a:endCxn id="222" idx="1"/>
          </p:cNvCxnSpPr>
          <p:nvPr/>
        </p:nvCxnSpPr>
        <p:spPr>
          <a:xfrm>
            <a:off x="3302178" y="4224202"/>
            <a:ext cx="1000500" cy="312590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3C8F0B68-600F-AF4E-B514-0C912D1AD593}"/>
              </a:ext>
            </a:extLst>
          </p:cNvPr>
          <p:cNvSpPr txBox="1"/>
          <p:nvPr/>
        </p:nvSpPr>
        <p:spPr>
          <a:xfrm>
            <a:off x="2163402" y="3497602"/>
            <a:ext cx="1331997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”</a:t>
            </a:r>
            <a:r>
              <a:rPr kumimoji="1" lang="en-US" altLang="ko-Kore-KR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</a:t>
            </a:r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kumimoji="1"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kumimoji="1" lang="en-US" altLang="ko-Kore-K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모서리가 둥근 직사각형 242">
            <a:extLst>
              <a:ext uri="{FF2B5EF4-FFF2-40B4-BE49-F238E27FC236}">
                <a16:creationId xmlns:a16="http://schemas.microsoft.com/office/drawing/2014/main" id="{B93D94A0-5CC7-5B4C-9FBD-8BFC52012A5A}"/>
              </a:ext>
            </a:extLst>
          </p:cNvPr>
          <p:cNvSpPr/>
          <p:nvPr/>
        </p:nvSpPr>
        <p:spPr>
          <a:xfrm>
            <a:off x="9185504" y="3676872"/>
            <a:ext cx="1304406" cy="1035193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066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E2D6B717-120C-824F-8AAA-EE36B91F6E52}"/>
              </a:ext>
            </a:extLst>
          </p:cNvPr>
          <p:cNvSpPr txBox="1"/>
          <p:nvPr/>
        </p:nvSpPr>
        <p:spPr>
          <a:xfrm>
            <a:off x="9234716" y="3490344"/>
            <a:ext cx="1217523" cy="3656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77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endParaRPr kumimoji="1" lang="ko-Kore-KR" altLang="en-US" sz="1776" b="1" dirty="0"/>
          </a:p>
        </p:txBody>
      </p:sp>
      <p:sp>
        <p:nvSpPr>
          <p:cNvPr id="245" name="모서리가 둥근 직사각형 244">
            <a:extLst>
              <a:ext uri="{FF2B5EF4-FFF2-40B4-BE49-F238E27FC236}">
                <a16:creationId xmlns:a16="http://schemas.microsoft.com/office/drawing/2014/main" id="{AB3CF646-8103-5643-AD4E-FDF2D9F36AD2}"/>
              </a:ext>
            </a:extLst>
          </p:cNvPr>
          <p:cNvSpPr/>
          <p:nvPr/>
        </p:nvSpPr>
        <p:spPr>
          <a:xfrm>
            <a:off x="9260708" y="3900776"/>
            <a:ext cx="1165471" cy="618174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ko-Kore-KR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7" name="꺾인 연결선[E] 246">
            <a:extLst>
              <a:ext uri="{FF2B5EF4-FFF2-40B4-BE49-F238E27FC236}">
                <a16:creationId xmlns:a16="http://schemas.microsoft.com/office/drawing/2014/main" id="{C8E66C53-F8A7-5E41-96A7-8C53B0D8B1A0}"/>
              </a:ext>
            </a:extLst>
          </p:cNvPr>
          <p:cNvCxnSpPr>
            <a:cxnSpLocks/>
            <a:stCxn id="85" idx="3"/>
            <a:endCxn id="243" idx="1"/>
          </p:cNvCxnSpPr>
          <p:nvPr/>
        </p:nvCxnSpPr>
        <p:spPr>
          <a:xfrm>
            <a:off x="8154678" y="1076612"/>
            <a:ext cx="1030826" cy="311785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꺾인 연결선[E] 247">
            <a:extLst>
              <a:ext uri="{FF2B5EF4-FFF2-40B4-BE49-F238E27FC236}">
                <a16:creationId xmlns:a16="http://schemas.microsoft.com/office/drawing/2014/main" id="{03CDF9A0-722B-4F48-BBEC-988733D0C111}"/>
              </a:ext>
            </a:extLst>
          </p:cNvPr>
          <p:cNvCxnSpPr>
            <a:cxnSpLocks/>
            <a:stCxn id="150" idx="3"/>
            <a:endCxn id="243" idx="1"/>
          </p:cNvCxnSpPr>
          <p:nvPr/>
        </p:nvCxnSpPr>
        <p:spPr>
          <a:xfrm>
            <a:off x="8154678" y="2329081"/>
            <a:ext cx="1030826" cy="186538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꺾인 연결선[E] 248">
            <a:extLst>
              <a:ext uri="{FF2B5EF4-FFF2-40B4-BE49-F238E27FC236}">
                <a16:creationId xmlns:a16="http://schemas.microsoft.com/office/drawing/2014/main" id="{D4ADAE78-005B-F947-9C60-83BC58508B59}"/>
              </a:ext>
            </a:extLst>
          </p:cNvPr>
          <p:cNvCxnSpPr>
            <a:cxnSpLocks/>
            <a:stCxn id="186" idx="3"/>
            <a:endCxn id="243" idx="1"/>
          </p:cNvCxnSpPr>
          <p:nvPr/>
        </p:nvCxnSpPr>
        <p:spPr>
          <a:xfrm>
            <a:off x="8154678" y="3581550"/>
            <a:ext cx="1030826" cy="61291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꺾인 연결선[E] 249">
            <a:extLst>
              <a:ext uri="{FF2B5EF4-FFF2-40B4-BE49-F238E27FC236}">
                <a16:creationId xmlns:a16="http://schemas.microsoft.com/office/drawing/2014/main" id="{0FDD9E23-ADD4-9140-BE1C-F566447ADE95}"/>
              </a:ext>
            </a:extLst>
          </p:cNvPr>
          <p:cNvCxnSpPr>
            <a:cxnSpLocks/>
            <a:stCxn id="198" idx="3"/>
            <a:endCxn id="243" idx="1"/>
          </p:cNvCxnSpPr>
          <p:nvPr/>
        </p:nvCxnSpPr>
        <p:spPr>
          <a:xfrm flipV="1">
            <a:off x="8154678" y="4194469"/>
            <a:ext cx="1030826" cy="63955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꺾인 연결선[E] 250">
            <a:extLst>
              <a:ext uri="{FF2B5EF4-FFF2-40B4-BE49-F238E27FC236}">
                <a16:creationId xmlns:a16="http://schemas.microsoft.com/office/drawing/2014/main" id="{56EB6732-5659-144A-A504-7F0BF7148DDD}"/>
              </a:ext>
            </a:extLst>
          </p:cNvPr>
          <p:cNvCxnSpPr>
            <a:cxnSpLocks/>
            <a:stCxn id="210" idx="3"/>
            <a:endCxn id="243" idx="1"/>
          </p:cNvCxnSpPr>
          <p:nvPr/>
        </p:nvCxnSpPr>
        <p:spPr>
          <a:xfrm flipV="1">
            <a:off x="8154678" y="4194469"/>
            <a:ext cx="1030826" cy="190316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꺾인 연결선[E] 251">
            <a:extLst>
              <a:ext uri="{FF2B5EF4-FFF2-40B4-BE49-F238E27FC236}">
                <a16:creationId xmlns:a16="http://schemas.microsoft.com/office/drawing/2014/main" id="{1E22E595-EB7F-2246-A97A-435314EF636F}"/>
              </a:ext>
            </a:extLst>
          </p:cNvPr>
          <p:cNvCxnSpPr>
            <a:cxnSpLocks/>
            <a:stCxn id="222" idx="3"/>
            <a:endCxn id="243" idx="1"/>
          </p:cNvCxnSpPr>
          <p:nvPr/>
        </p:nvCxnSpPr>
        <p:spPr>
          <a:xfrm flipV="1">
            <a:off x="8154678" y="4194469"/>
            <a:ext cx="1030826" cy="315563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모서리가 둥근 직사각형 103">
            <a:extLst>
              <a:ext uri="{FF2B5EF4-FFF2-40B4-BE49-F238E27FC236}">
                <a16:creationId xmlns:a16="http://schemas.microsoft.com/office/drawing/2014/main" id="{FFC42DC8-6A03-164A-B78D-2F05DB86657E}"/>
              </a:ext>
            </a:extLst>
          </p:cNvPr>
          <p:cNvSpPr/>
          <p:nvPr/>
        </p:nvSpPr>
        <p:spPr>
          <a:xfrm>
            <a:off x="4355115" y="2003303"/>
            <a:ext cx="2966129" cy="764828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HKLM </a:t>
            </a:r>
            <a:r>
              <a:rPr kumimoji="1" lang="en-US" altLang="ko-Kore-KR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ore-KR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\ ACPI</a:t>
            </a:r>
            <a:r>
              <a:rPr kumimoji="1" lang="ko-KR" alt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R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</a:t>
            </a:r>
          </a:p>
          <a:p>
            <a:r>
              <a:rPr kumimoji="1" lang="en-US" altLang="ko-Kore-KR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HKLM </a:t>
            </a:r>
            <a:r>
              <a:rPr kumimoji="1" lang="en-US" altLang="ko-Kore-KR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ore-KR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\ Settings</a:t>
            </a:r>
            <a:endParaRPr kumimoji="1" lang="en-US" altLang="ko-KR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72CF6E0-AE83-C645-843D-4FAD92008E58}"/>
              </a:ext>
            </a:extLst>
          </p:cNvPr>
          <p:cNvSpPr txBox="1"/>
          <p:nvPr/>
        </p:nvSpPr>
        <p:spPr>
          <a:xfrm>
            <a:off x="4431143" y="1895211"/>
            <a:ext cx="562649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90000" rtlCol="0">
            <a:spAutoFit/>
          </a:bodyPr>
          <a:lstStyle/>
          <a:p>
            <a:pPr algn="ctr"/>
            <a:r>
              <a:rPr kumimoji="1" lang="en-US" altLang="ko-Kore-KR" sz="1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kumimoji="1" lang="ko-Kore-KR" altLang="en-US" sz="1300" b="1" i="1" dirty="0"/>
          </a:p>
        </p:txBody>
      </p: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1150DE97-3588-BF4C-97CE-B0BE9AE50892}"/>
              </a:ext>
            </a:extLst>
          </p:cNvPr>
          <p:cNvSpPr/>
          <p:nvPr/>
        </p:nvSpPr>
        <p:spPr>
          <a:xfrm>
            <a:off x="7351488" y="2001784"/>
            <a:ext cx="743148" cy="766800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21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ko-Kore-KR" altLang="en-US" sz="1421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C03C516-D45E-C045-A843-302FA0F32D0E}"/>
              </a:ext>
            </a:extLst>
          </p:cNvPr>
          <p:cNvSpPr txBox="1"/>
          <p:nvPr/>
        </p:nvSpPr>
        <p:spPr>
          <a:xfrm>
            <a:off x="7389159" y="1855592"/>
            <a:ext cx="671288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90000" rtlCol="0">
            <a:spAutoFit/>
          </a:bodyPr>
          <a:lstStyle/>
          <a:p>
            <a:pPr algn="ctr"/>
            <a:r>
              <a:rPr kumimoji="1" lang="en-US" altLang="ko-Kore-KR" sz="1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kumimoji="1" lang="ko-Kore-KR" altLang="en-US" sz="1300" b="1" i="1" dirty="0"/>
          </a:p>
        </p:txBody>
      </p:sp>
      <p:sp>
        <p:nvSpPr>
          <p:cNvPr id="108" name="모서리가 둥근 직사각형 107">
            <a:extLst>
              <a:ext uri="{FF2B5EF4-FFF2-40B4-BE49-F238E27FC236}">
                <a16:creationId xmlns:a16="http://schemas.microsoft.com/office/drawing/2014/main" id="{F0DE2EA3-9850-0740-B66C-B9EBA7E5E9B9}"/>
              </a:ext>
            </a:extLst>
          </p:cNvPr>
          <p:cNvSpPr/>
          <p:nvPr/>
        </p:nvSpPr>
        <p:spPr>
          <a:xfrm>
            <a:off x="4355022" y="3255772"/>
            <a:ext cx="2966129" cy="764828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HKLM </a:t>
            </a:r>
            <a:r>
              <a:rPr kumimoji="1" lang="en-US" altLang="ko-Kore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ore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 \ Objects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E79A4DA-1BDC-2A4A-A940-DF4DB081B298}"/>
              </a:ext>
            </a:extLst>
          </p:cNvPr>
          <p:cNvSpPr txBox="1"/>
          <p:nvPr/>
        </p:nvSpPr>
        <p:spPr>
          <a:xfrm>
            <a:off x="4431050" y="3147680"/>
            <a:ext cx="562649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90000" rtlCol="0">
            <a:spAutoFit/>
          </a:bodyPr>
          <a:lstStyle/>
          <a:p>
            <a:pPr algn="ctr"/>
            <a:r>
              <a:rPr kumimoji="1" lang="en-US" altLang="ko-Kore-KR" sz="1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kumimoji="1" lang="ko-Kore-KR" altLang="en-US" sz="1300" b="1" i="1" dirty="0"/>
          </a:p>
        </p:txBody>
      </p:sp>
      <p:sp>
        <p:nvSpPr>
          <p:cNvPr id="110" name="모서리가 둥근 직사각형 109">
            <a:extLst>
              <a:ext uri="{FF2B5EF4-FFF2-40B4-BE49-F238E27FC236}">
                <a16:creationId xmlns:a16="http://schemas.microsoft.com/office/drawing/2014/main" id="{90E1BBF9-5C60-D24E-B471-28372FD66B32}"/>
              </a:ext>
            </a:extLst>
          </p:cNvPr>
          <p:cNvSpPr/>
          <p:nvPr/>
        </p:nvSpPr>
        <p:spPr>
          <a:xfrm>
            <a:off x="7351395" y="3254253"/>
            <a:ext cx="743148" cy="766800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21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ko-Kore-KR" altLang="en-US" sz="1421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F96DC3-45CE-6E49-BFB0-3BC567814CF8}"/>
              </a:ext>
            </a:extLst>
          </p:cNvPr>
          <p:cNvSpPr txBox="1"/>
          <p:nvPr/>
        </p:nvSpPr>
        <p:spPr>
          <a:xfrm>
            <a:off x="7389066" y="3108061"/>
            <a:ext cx="671288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90000" rtlCol="0">
            <a:spAutoFit/>
          </a:bodyPr>
          <a:lstStyle/>
          <a:p>
            <a:pPr algn="ctr"/>
            <a:r>
              <a:rPr kumimoji="1" lang="en-US" altLang="ko-Kore-KR" sz="1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kumimoji="1" lang="ko-Kore-KR" altLang="en-US" sz="1300" b="1" i="1" dirty="0"/>
          </a:p>
        </p:txBody>
      </p:sp>
      <p:sp>
        <p:nvSpPr>
          <p:cNvPr id="112" name="모서리가 둥근 직사각형 111">
            <a:extLst>
              <a:ext uri="{FF2B5EF4-FFF2-40B4-BE49-F238E27FC236}">
                <a16:creationId xmlns:a16="http://schemas.microsoft.com/office/drawing/2014/main" id="{8E4A300A-FD4E-C249-AE89-7A0848BB7C3A}"/>
              </a:ext>
            </a:extLst>
          </p:cNvPr>
          <p:cNvSpPr/>
          <p:nvPr/>
        </p:nvSpPr>
        <p:spPr>
          <a:xfrm>
            <a:off x="4355022" y="4495431"/>
            <a:ext cx="2966129" cy="764828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HKLM </a:t>
            </a:r>
            <a:r>
              <a:rPr kumimoji="1" lang="en-US" altLang="ko-Kore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ore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\ Info </a:t>
            </a:r>
            <a:r>
              <a:rPr kumimoji="1"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</a:t>
            </a:r>
          </a:p>
          <a:p>
            <a:r>
              <a:rPr kumimoji="1" lang="en-US" altLang="ko-Kore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HKLM \ SECURITY \ User \ UID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74D52CE-E39B-E342-BB31-841F8086F48E}"/>
              </a:ext>
            </a:extLst>
          </p:cNvPr>
          <p:cNvSpPr txBox="1"/>
          <p:nvPr/>
        </p:nvSpPr>
        <p:spPr>
          <a:xfrm>
            <a:off x="4431050" y="4387339"/>
            <a:ext cx="562649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90000" rtlCol="0">
            <a:spAutoFit/>
          </a:bodyPr>
          <a:lstStyle/>
          <a:p>
            <a:pPr algn="ctr"/>
            <a:r>
              <a:rPr kumimoji="1" lang="en-US" altLang="ko-Kore-KR" sz="1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kumimoji="1" lang="ko-Kore-KR" altLang="en-US" sz="1300" b="1" i="1" dirty="0"/>
          </a:p>
        </p:txBody>
      </p:sp>
      <p:sp>
        <p:nvSpPr>
          <p:cNvPr id="114" name="모서리가 둥근 직사각형 113">
            <a:extLst>
              <a:ext uri="{FF2B5EF4-FFF2-40B4-BE49-F238E27FC236}">
                <a16:creationId xmlns:a16="http://schemas.microsoft.com/office/drawing/2014/main" id="{A11968D5-2AA1-874F-914B-22FF53D807E8}"/>
              </a:ext>
            </a:extLst>
          </p:cNvPr>
          <p:cNvSpPr/>
          <p:nvPr/>
        </p:nvSpPr>
        <p:spPr>
          <a:xfrm>
            <a:off x="7351395" y="4493912"/>
            <a:ext cx="743148" cy="766800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21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ko-Kore-KR" altLang="en-US" sz="1421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08D607B-599C-1F4E-92B4-653869BFB00C}"/>
              </a:ext>
            </a:extLst>
          </p:cNvPr>
          <p:cNvSpPr txBox="1"/>
          <p:nvPr/>
        </p:nvSpPr>
        <p:spPr>
          <a:xfrm>
            <a:off x="7389066" y="4347720"/>
            <a:ext cx="671288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90000" rtlCol="0">
            <a:spAutoFit/>
          </a:bodyPr>
          <a:lstStyle/>
          <a:p>
            <a:pPr algn="ctr"/>
            <a:r>
              <a:rPr kumimoji="1" lang="en-US" altLang="ko-Kore-KR" sz="1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kumimoji="1" lang="ko-Kore-KR" altLang="en-US" sz="1300" b="1" i="1" dirty="0"/>
          </a:p>
        </p:txBody>
      </p:sp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F753C0B3-A8EF-3B4D-815E-A588C78D3B74}"/>
              </a:ext>
            </a:extLst>
          </p:cNvPr>
          <p:cNvSpPr/>
          <p:nvPr/>
        </p:nvSpPr>
        <p:spPr>
          <a:xfrm>
            <a:off x="4352485" y="5763747"/>
            <a:ext cx="2966129" cy="764828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HKLM </a:t>
            </a:r>
            <a:r>
              <a:rPr kumimoji="1" lang="en-US" altLang="ko-Kore-KR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ore-KR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\ Classes</a:t>
            </a:r>
            <a:r>
              <a:rPr kumimoji="1" lang="ko-KR" alt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R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</a:t>
            </a:r>
          </a:p>
          <a:p>
            <a:r>
              <a:rPr kumimoji="1" lang="en-US" altLang="ko-Kore-KR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HKLM \ SOFTWARE \ Microsoft </a:t>
            </a:r>
            <a:endParaRPr kumimoji="1" lang="ko-Kore-KR" altLang="en-US" sz="130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D7587C9-1EE7-AE45-A276-E05B34079613}"/>
              </a:ext>
            </a:extLst>
          </p:cNvPr>
          <p:cNvSpPr txBox="1"/>
          <p:nvPr/>
        </p:nvSpPr>
        <p:spPr>
          <a:xfrm>
            <a:off x="4428513" y="5655655"/>
            <a:ext cx="562649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90000" rtlCol="0">
            <a:spAutoFit/>
          </a:bodyPr>
          <a:lstStyle/>
          <a:p>
            <a:pPr algn="ctr"/>
            <a:r>
              <a:rPr kumimoji="1" lang="en-US" altLang="ko-Kore-KR" sz="1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kumimoji="1" lang="ko-Kore-KR" altLang="en-US" sz="1300" b="1" i="1" dirty="0"/>
          </a:p>
        </p:txBody>
      </p:sp>
      <p:sp>
        <p:nvSpPr>
          <p:cNvPr id="119" name="모서리가 둥근 직사각형 118">
            <a:extLst>
              <a:ext uri="{FF2B5EF4-FFF2-40B4-BE49-F238E27FC236}">
                <a16:creationId xmlns:a16="http://schemas.microsoft.com/office/drawing/2014/main" id="{27FC3DBE-E295-1541-9E2C-D4EB8D4CA081}"/>
              </a:ext>
            </a:extLst>
          </p:cNvPr>
          <p:cNvSpPr/>
          <p:nvPr/>
        </p:nvSpPr>
        <p:spPr>
          <a:xfrm>
            <a:off x="7348858" y="5762228"/>
            <a:ext cx="743148" cy="766800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21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ko-Kore-KR" altLang="en-US" sz="1421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8704115-73A7-CD4F-A267-993B2CA63F80}"/>
              </a:ext>
            </a:extLst>
          </p:cNvPr>
          <p:cNvSpPr txBox="1"/>
          <p:nvPr/>
        </p:nvSpPr>
        <p:spPr>
          <a:xfrm>
            <a:off x="7386529" y="5616036"/>
            <a:ext cx="671288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90000" rtlCol="0">
            <a:spAutoFit/>
          </a:bodyPr>
          <a:lstStyle/>
          <a:p>
            <a:pPr algn="ctr"/>
            <a:r>
              <a:rPr kumimoji="1" lang="en-US" altLang="ko-Kore-KR" sz="1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kumimoji="1" lang="ko-Kore-KR" altLang="en-US" sz="1300" b="1" i="1" dirty="0"/>
          </a:p>
        </p:txBody>
      </p:sp>
      <p:sp>
        <p:nvSpPr>
          <p:cNvPr id="121" name="모서리가 둥근 직사각형 120">
            <a:extLst>
              <a:ext uri="{FF2B5EF4-FFF2-40B4-BE49-F238E27FC236}">
                <a16:creationId xmlns:a16="http://schemas.microsoft.com/office/drawing/2014/main" id="{135AA129-2472-7C47-9363-913D7914F61A}"/>
              </a:ext>
            </a:extLst>
          </p:cNvPr>
          <p:cNvSpPr/>
          <p:nvPr/>
        </p:nvSpPr>
        <p:spPr>
          <a:xfrm>
            <a:off x="4352485" y="7048291"/>
            <a:ext cx="2966129" cy="764828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HKLM </a:t>
            </a:r>
            <a:r>
              <a:rPr kumimoji="1" lang="en-US" altLang="ko-Kore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ore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\ Plugins</a:t>
            </a:r>
            <a:r>
              <a:rPr kumimoji="1"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</a:t>
            </a:r>
          </a:p>
          <a:p>
            <a:r>
              <a:rPr kumimoji="1" lang="en-US" altLang="ko-Kore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HKLM </a:t>
            </a:r>
            <a:r>
              <a:rPr kumimoji="1" lang="en-US" altLang="ko-Kore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ore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\ Control \ </a:t>
            </a:r>
            <a:r>
              <a:rPr kumimoji="1" lang="en-US" altLang="ko-Kore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AEF6875-0072-964F-8146-7795D0C8207E}"/>
              </a:ext>
            </a:extLst>
          </p:cNvPr>
          <p:cNvSpPr txBox="1"/>
          <p:nvPr/>
        </p:nvSpPr>
        <p:spPr>
          <a:xfrm>
            <a:off x="4428513" y="6940199"/>
            <a:ext cx="562649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90000" rtlCol="0">
            <a:spAutoFit/>
          </a:bodyPr>
          <a:lstStyle/>
          <a:p>
            <a:pPr algn="ctr"/>
            <a:r>
              <a:rPr kumimoji="1" lang="en-US" altLang="ko-Kore-KR" sz="1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kumimoji="1" lang="ko-Kore-KR" altLang="en-US" sz="1300" b="1" i="1" dirty="0"/>
          </a:p>
        </p:txBody>
      </p:sp>
      <p:sp>
        <p:nvSpPr>
          <p:cNvPr id="123" name="모서리가 둥근 직사각형 122">
            <a:extLst>
              <a:ext uri="{FF2B5EF4-FFF2-40B4-BE49-F238E27FC236}">
                <a16:creationId xmlns:a16="http://schemas.microsoft.com/office/drawing/2014/main" id="{0C5E8319-DBC4-F149-91D6-91A3D317E711}"/>
              </a:ext>
            </a:extLst>
          </p:cNvPr>
          <p:cNvSpPr/>
          <p:nvPr/>
        </p:nvSpPr>
        <p:spPr>
          <a:xfrm>
            <a:off x="7348858" y="7046772"/>
            <a:ext cx="743148" cy="766800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21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ko-Kore-KR" altLang="en-US" sz="1421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2C0314D-165D-E040-BF7C-97D05FB8896C}"/>
              </a:ext>
            </a:extLst>
          </p:cNvPr>
          <p:cNvSpPr txBox="1"/>
          <p:nvPr/>
        </p:nvSpPr>
        <p:spPr>
          <a:xfrm>
            <a:off x="7386529" y="6900580"/>
            <a:ext cx="671288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90000" rtlCol="0">
            <a:spAutoFit/>
          </a:bodyPr>
          <a:lstStyle/>
          <a:p>
            <a:pPr algn="ctr"/>
            <a:r>
              <a:rPr kumimoji="1" lang="en-US" altLang="ko-Kore-KR" sz="1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kumimoji="1" lang="ko-Kore-KR" altLang="en-US" sz="1300" b="1" i="1" dirty="0"/>
          </a:p>
        </p:txBody>
      </p:sp>
    </p:spTree>
    <p:extLst>
      <p:ext uri="{BB962C8B-B14F-4D97-AF65-F5344CB8AC3E}">
        <p14:creationId xmlns:p14="http://schemas.microsoft.com/office/powerpoint/2010/main" val="3185933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5CC8D2AD-E568-6746-BEF6-692D7C615EA1}"/>
              </a:ext>
            </a:extLst>
          </p:cNvPr>
          <p:cNvSpPr/>
          <p:nvPr/>
        </p:nvSpPr>
        <p:spPr>
          <a:xfrm>
            <a:off x="11885070" y="3185327"/>
            <a:ext cx="1493688" cy="1080000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ko-Kore-KR" altLang="en-US" sz="1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BCAAAC51-7783-F84D-9B36-C2B0D45D5D23}"/>
              </a:ext>
            </a:extLst>
          </p:cNvPr>
          <p:cNvSpPr/>
          <p:nvPr/>
        </p:nvSpPr>
        <p:spPr>
          <a:xfrm>
            <a:off x="3017146" y="570792"/>
            <a:ext cx="3893149" cy="1080000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HKLM </a:t>
            </a:r>
            <a:r>
              <a:rPr kumimoji="1" lang="en-US" altLang="ko-Kore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ore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BCD00000000 \ Objects</a:t>
            </a:r>
            <a:r>
              <a:rPr kumimoji="1"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</a:t>
            </a:r>
          </a:p>
          <a:p>
            <a:r>
              <a:rPr kumimoji="1" lang="en-US" altLang="ko-Kore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HKLM </a:t>
            </a:r>
            <a:r>
              <a:rPr kumimoji="1" lang="en-US" altLang="ko-Kore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ore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BCD00000000 \ </a:t>
            </a:r>
            <a:r>
              <a:rPr kumimoji="1" lang="en-US" altLang="ko-Kore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65325A-91A7-0C4C-844D-62C9B459D109}"/>
              </a:ext>
            </a:extLst>
          </p:cNvPr>
          <p:cNvSpPr txBox="1"/>
          <p:nvPr/>
        </p:nvSpPr>
        <p:spPr>
          <a:xfrm>
            <a:off x="3113311" y="423634"/>
            <a:ext cx="96459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Node1</a:t>
            </a:r>
            <a:endParaRPr kumimoji="1" lang="ko-Kore-KR" altLang="en-US" sz="2000" b="1" dirty="0"/>
          </a:p>
        </p:txBody>
      </p:sp>
      <p:sp>
        <p:nvSpPr>
          <p:cNvPr id="77" name="모서리가 둥근 직사각형 76">
            <a:extLst>
              <a:ext uri="{FF2B5EF4-FFF2-40B4-BE49-F238E27FC236}">
                <a16:creationId xmlns:a16="http://schemas.microsoft.com/office/drawing/2014/main" id="{F463E8E3-96A7-C743-8C9E-F8639FA4D225}"/>
              </a:ext>
            </a:extLst>
          </p:cNvPr>
          <p:cNvSpPr/>
          <p:nvPr/>
        </p:nvSpPr>
        <p:spPr>
          <a:xfrm>
            <a:off x="3009849" y="1889581"/>
            <a:ext cx="3893149" cy="1080000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HKLM </a:t>
            </a:r>
            <a:r>
              <a:rPr kumimoji="1" lang="en-US" altLang="ko-Kore-KR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ore-K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\ ACPI</a:t>
            </a:r>
            <a:r>
              <a:rPr kumimoji="1" lang="ko-KR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R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</a:t>
            </a:r>
          </a:p>
          <a:p>
            <a:r>
              <a:rPr kumimoji="1" lang="en-US" altLang="ko-Kore-K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HKLM </a:t>
            </a:r>
            <a:r>
              <a:rPr kumimoji="1" lang="en-US" altLang="ko-Kore-KR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ore-K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\ Settings</a:t>
            </a:r>
            <a:endParaRPr kumimoji="1" lang="en-US" altLang="ko-KR" sz="1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모서리가 둥근 직사각형 96">
            <a:extLst>
              <a:ext uri="{FF2B5EF4-FFF2-40B4-BE49-F238E27FC236}">
                <a16:creationId xmlns:a16="http://schemas.microsoft.com/office/drawing/2014/main" id="{58AC8D9C-5645-454F-BAB7-61247ABB0631}"/>
              </a:ext>
            </a:extLst>
          </p:cNvPr>
          <p:cNvSpPr/>
          <p:nvPr/>
        </p:nvSpPr>
        <p:spPr>
          <a:xfrm>
            <a:off x="3017145" y="3170603"/>
            <a:ext cx="3893149" cy="1080000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HKLM </a:t>
            </a:r>
            <a:r>
              <a:rPr kumimoji="1" lang="en-US" altLang="ko-Kore-KR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ore-K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 \ Objects</a:t>
            </a:r>
            <a:endParaRPr kumimoji="1" lang="ko-Kore-KR" altLang="en-US" sz="17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>
            <a:extLst>
              <a:ext uri="{FF2B5EF4-FFF2-40B4-BE49-F238E27FC236}">
                <a16:creationId xmlns:a16="http://schemas.microsoft.com/office/drawing/2014/main" id="{6D9E9495-D608-EF44-BCFA-76BA8CE33F6B}"/>
              </a:ext>
            </a:extLst>
          </p:cNvPr>
          <p:cNvSpPr/>
          <p:nvPr/>
        </p:nvSpPr>
        <p:spPr>
          <a:xfrm>
            <a:off x="3008666" y="4406219"/>
            <a:ext cx="3894332" cy="1080000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HKLM </a:t>
            </a:r>
            <a:r>
              <a:rPr kumimoji="1" lang="en-US" altLang="ko-Kore-KR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ore-K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\ Info </a:t>
            </a:r>
            <a:r>
              <a:rPr kumimoji="1" lang="en-US" altLang="ko-K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R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</a:t>
            </a:r>
          </a:p>
          <a:p>
            <a:r>
              <a:rPr kumimoji="1" lang="en-US" altLang="ko-Kore-K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HKLM \ SECURITY \ User \ UID</a:t>
            </a:r>
            <a:endParaRPr kumimoji="1" lang="ko-Kore-KR" altLang="en-US" sz="1700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>
            <a:extLst>
              <a:ext uri="{FF2B5EF4-FFF2-40B4-BE49-F238E27FC236}">
                <a16:creationId xmlns:a16="http://schemas.microsoft.com/office/drawing/2014/main" id="{9B94F59E-4D40-AF43-B5DC-257C13A6CBA8}"/>
              </a:ext>
            </a:extLst>
          </p:cNvPr>
          <p:cNvSpPr/>
          <p:nvPr/>
        </p:nvSpPr>
        <p:spPr>
          <a:xfrm>
            <a:off x="3009850" y="5657686"/>
            <a:ext cx="3886465" cy="1080000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HKLM </a:t>
            </a:r>
            <a:r>
              <a:rPr kumimoji="1" lang="en-US" altLang="ko-Kore-KR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ore-K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\ Classes</a:t>
            </a:r>
            <a:r>
              <a:rPr kumimoji="1" lang="ko-KR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R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</a:t>
            </a:r>
          </a:p>
          <a:p>
            <a:r>
              <a:rPr kumimoji="1" lang="en-US" altLang="ko-Kore-K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HKLM \ SOFTWARE \ Microsoft </a:t>
            </a:r>
            <a:endParaRPr kumimoji="1" lang="ko-Kore-KR" altLang="en-US" sz="1700" dirty="0">
              <a:solidFill>
                <a:schemeClr val="tx1"/>
              </a:solidFill>
            </a:endParaRPr>
          </a:p>
        </p:txBody>
      </p: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D08D415E-D636-4E40-8D4C-E6EDDDBECFF5}"/>
              </a:ext>
            </a:extLst>
          </p:cNvPr>
          <p:cNvSpPr/>
          <p:nvPr/>
        </p:nvSpPr>
        <p:spPr>
          <a:xfrm>
            <a:off x="3009850" y="6902857"/>
            <a:ext cx="3886465" cy="1080000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HKLM </a:t>
            </a:r>
            <a:r>
              <a:rPr kumimoji="1" lang="en-US" altLang="ko-Kore-KR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ore-K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\ Plugins</a:t>
            </a:r>
            <a:r>
              <a:rPr kumimoji="1" lang="ko-KR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R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</a:t>
            </a:r>
          </a:p>
          <a:p>
            <a:r>
              <a:rPr kumimoji="1" lang="en-US" altLang="ko-Kore-K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HKLM </a:t>
            </a:r>
            <a:r>
              <a:rPr kumimoji="1" lang="en-US" altLang="ko-Kore-KR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ore-K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\ Control \ </a:t>
            </a:r>
            <a:r>
              <a:rPr kumimoji="1" lang="en-US" altLang="ko-Kore-KR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</a:t>
            </a:r>
            <a:endParaRPr kumimoji="1" lang="ko-Kore-KR" altLang="en-US" sz="1700" b="1" dirty="0">
              <a:solidFill>
                <a:schemeClr val="tx1"/>
              </a:solidFill>
            </a:endParaRPr>
          </a:p>
        </p:txBody>
      </p:sp>
      <p:sp>
        <p:nvSpPr>
          <p:cNvPr id="291" name="모서리가 둥근 직사각형 290">
            <a:extLst>
              <a:ext uri="{FF2B5EF4-FFF2-40B4-BE49-F238E27FC236}">
                <a16:creationId xmlns:a16="http://schemas.microsoft.com/office/drawing/2014/main" id="{8A1965F6-750E-A048-A3B8-B29966F221AB}"/>
              </a:ext>
            </a:extLst>
          </p:cNvPr>
          <p:cNvSpPr/>
          <p:nvPr/>
        </p:nvSpPr>
        <p:spPr>
          <a:xfrm>
            <a:off x="2902960" y="289527"/>
            <a:ext cx="4109172" cy="7768154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066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63F8AB37-4FA0-8644-B85A-CC07CF680622}"/>
              </a:ext>
            </a:extLst>
          </p:cNvPr>
          <p:cNvSpPr txBox="1"/>
          <p:nvPr/>
        </p:nvSpPr>
        <p:spPr>
          <a:xfrm>
            <a:off x="4248839" y="-14780"/>
            <a:ext cx="137686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flatMap</a:t>
            </a:r>
            <a:endParaRPr kumimoji="1" lang="ko-Kore-KR" altLang="en-US" sz="2800" b="1" i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F33210E-4B8B-7A44-822E-B8FABC6E0AF0}"/>
              </a:ext>
            </a:extLst>
          </p:cNvPr>
          <p:cNvSpPr txBox="1"/>
          <p:nvPr/>
        </p:nvSpPr>
        <p:spPr>
          <a:xfrm>
            <a:off x="3113311" y="1682288"/>
            <a:ext cx="96459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Node2</a:t>
            </a:r>
            <a:endParaRPr kumimoji="1" lang="ko-Kore-KR" altLang="en-US" sz="20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FF55FD5-00B1-224D-82CC-7662D1AFF699}"/>
              </a:ext>
            </a:extLst>
          </p:cNvPr>
          <p:cNvSpPr txBox="1"/>
          <p:nvPr/>
        </p:nvSpPr>
        <p:spPr>
          <a:xfrm>
            <a:off x="3113311" y="3008479"/>
            <a:ext cx="96459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Node3</a:t>
            </a:r>
            <a:endParaRPr kumimoji="1" lang="ko-Kore-KR" altLang="en-US" sz="20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79D8DB9-061D-6748-9754-C6E198F44D38}"/>
              </a:ext>
            </a:extLst>
          </p:cNvPr>
          <p:cNvSpPr txBox="1"/>
          <p:nvPr/>
        </p:nvSpPr>
        <p:spPr>
          <a:xfrm>
            <a:off x="3113311" y="4273031"/>
            <a:ext cx="96459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Node4</a:t>
            </a:r>
            <a:endParaRPr kumimoji="1" lang="ko-Kore-KR" altLang="en-US" sz="20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2EC021-2D1E-C54A-B59B-F2B1B4CDD6A6}"/>
              </a:ext>
            </a:extLst>
          </p:cNvPr>
          <p:cNvSpPr txBox="1"/>
          <p:nvPr/>
        </p:nvSpPr>
        <p:spPr>
          <a:xfrm>
            <a:off x="3113311" y="5517171"/>
            <a:ext cx="96459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Node5</a:t>
            </a:r>
            <a:endParaRPr kumimoji="1" lang="ko-Kore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52D6662-FDD2-7D4C-B21A-3AA9B8A1D24B}"/>
              </a:ext>
            </a:extLst>
          </p:cNvPr>
          <p:cNvSpPr txBox="1"/>
          <p:nvPr/>
        </p:nvSpPr>
        <p:spPr>
          <a:xfrm>
            <a:off x="3113311" y="6767134"/>
            <a:ext cx="96459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Node6</a:t>
            </a:r>
            <a:endParaRPr kumimoji="1" lang="ko-Kore-KR" altLang="en-US" sz="2000" b="1" dirty="0"/>
          </a:p>
        </p:txBody>
      </p:sp>
      <p:sp>
        <p:nvSpPr>
          <p:cNvPr id="144" name="모서리가 둥근 직사각형 143">
            <a:extLst>
              <a:ext uri="{FF2B5EF4-FFF2-40B4-BE49-F238E27FC236}">
                <a16:creationId xmlns:a16="http://schemas.microsoft.com/office/drawing/2014/main" id="{350FBDA5-BF9F-2949-9432-A1ADB46FE8BF}"/>
              </a:ext>
            </a:extLst>
          </p:cNvPr>
          <p:cNvSpPr/>
          <p:nvPr/>
        </p:nvSpPr>
        <p:spPr>
          <a:xfrm>
            <a:off x="7465049" y="570792"/>
            <a:ext cx="3893149" cy="1080000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HKLM </a:t>
            </a:r>
            <a:r>
              <a:rPr kumimoji="1" lang="en-US" altLang="ko-Kore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ore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BCD00000000 \ Objects</a:t>
            </a:r>
            <a:r>
              <a:rPr kumimoji="1"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</a:t>
            </a:r>
          </a:p>
          <a:p>
            <a:r>
              <a:rPr kumimoji="1" lang="en-US" altLang="ko-Kore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HKLM </a:t>
            </a:r>
            <a:r>
              <a:rPr kumimoji="1" lang="en-US" altLang="ko-Kore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ore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BCD00000000 \ </a:t>
            </a:r>
            <a:r>
              <a:rPr kumimoji="1" lang="en-US" altLang="ko-Kore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EB48C27-3656-1E4D-80E3-CE68D1B0349D}"/>
              </a:ext>
            </a:extLst>
          </p:cNvPr>
          <p:cNvSpPr txBox="1"/>
          <p:nvPr/>
        </p:nvSpPr>
        <p:spPr>
          <a:xfrm>
            <a:off x="7561214" y="423634"/>
            <a:ext cx="96459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Node1</a:t>
            </a:r>
            <a:endParaRPr kumimoji="1" lang="ko-Kore-KR" altLang="en-US" sz="2000" b="1" dirty="0"/>
          </a:p>
        </p:txBody>
      </p:sp>
      <p:sp>
        <p:nvSpPr>
          <p:cNvPr id="155" name="모서리가 둥근 직사각형 154">
            <a:extLst>
              <a:ext uri="{FF2B5EF4-FFF2-40B4-BE49-F238E27FC236}">
                <a16:creationId xmlns:a16="http://schemas.microsoft.com/office/drawing/2014/main" id="{925AE178-DC94-2D4F-AFE4-6851E847454E}"/>
              </a:ext>
            </a:extLst>
          </p:cNvPr>
          <p:cNvSpPr/>
          <p:nvPr/>
        </p:nvSpPr>
        <p:spPr>
          <a:xfrm>
            <a:off x="7457752" y="1889581"/>
            <a:ext cx="3893149" cy="1080000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HKLM </a:t>
            </a:r>
            <a:r>
              <a:rPr kumimoji="1" lang="en-US" altLang="ko-Kore-KR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ore-K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\ ACPI</a:t>
            </a:r>
            <a:r>
              <a:rPr kumimoji="1" lang="ko-KR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R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</a:t>
            </a:r>
            <a:endParaRPr kumimoji="1" lang="ko-Kore-KR" altLang="en-US" sz="1700" b="1" dirty="0">
              <a:solidFill>
                <a:schemeClr val="tx1"/>
              </a:solidFill>
            </a:endParaRPr>
          </a:p>
        </p:txBody>
      </p:sp>
      <p:sp>
        <p:nvSpPr>
          <p:cNvPr id="157" name="모서리가 둥근 직사각형 156">
            <a:extLst>
              <a:ext uri="{FF2B5EF4-FFF2-40B4-BE49-F238E27FC236}">
                <a16:creationId xmlns:a16="http://schemas.microsoft.com/office/drawing/2014/main" id="{D601CAF5-7863-D54B-A427-BFF0A8190E5F}"/>
              </a:ext>
            </a:extLst>
          </p:cNvPr>
          <p:cNvSpPr/>
          <p:nvPr/>
        </p:nvSpPr>
        <p:spPr>
          <a:xfrm>
            <a:off x="7465048" y="3170603"/>
            <a:ext cx="3893149" cy="1080000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9" name="모서리가 둥근 직사각형 158">
            <a:extLst>
              <a:ext uri="{FF2B5EF4-FFF2-40B4-BE49-F238E27FC236}">
                <a16:creationId xmlns:a16="http://schemas.microsoft.com/office/drawing/2014/main" id="{9BE0B579-7D52-E64B-9BCB-C1943EC10C9F}"/>
              </a:ext>
            </a:extLst>
          </p:cNvPr>
          <p:cNvSpPr/>
          <p:nvPr/>
        </p:nvSpPr>
        <p:spPr>
          <a:xfrm>
            <a:off x="7456569" y="4406219"/>
            <a:ext cx="3894332" cy="1080000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HKLM </a:t>
            </a:r>
            <a:r>
              <a:rPr kumimoji="1" lang="en-US" altLang="ko-Kore-KR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ore-K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\ Info </a:t>
            </a:r>
            <a:r>
              <a:rPr kumimoji="1" lang="en-US" altLang="ko-K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R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</a:t>
            </a:r>
            <a:endParaRPr kumimoji="1" lang="ko-Kore-KR" altLang="en-US" sz="1700" b="1" dirty="0">
              <a:solidFill>
                <a:schemeClr val="tx1"/>
              </a:solidFill>
            </a:endParaRPr>
          </a:p>
        </p:txBody>
      </p: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91E71CE9-5116-9841-BF38-3D36547ADF57}"/>
              </a:ext>
            </a:extLst>
          </p:cNvPr>
          <p:cNvSpPr/>
          <p:nvPr/>
        </p:nvSpPr>
        <p:spPr>
          <a:xfrm>
            <a:off x="7457753" y="5657686"/>
            <a:ext cx="3886465" cy="1080000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HKLM </a:t>
            </a:r>
            <a:r>
              <a:rPr kumimoji="1" lang="en-US" altLang="ko-Kore-KR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ore-K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\ Classes</a:t>
            </a:r>
            <a:r>
              <a:rPr kumimoji="1" lang="ko-KR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R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</a:t>
            </a:r>
            <a:endParaRPr kumimoji="1" lang="ko-Kore-KR" altLang="en-US" sz="1700" b="1" dirty="0">
              <a:solidFill>
                <a:schemeClr val="tx1"/>
              </a:solidFill>
            </a:endParaRPr>
          </a:p>
        </p:txBody>
      </p:sp>
      <p:sp>
        <p:nvSpPr>
          <p:cNvPr id="163" name="모서리가 둥근 직사각형 162">
            <a:extLst>
              <a:ext uri="{FF2B5EF4-FFF2-40B4-BE49-F238E27FC236}">
                <a16:creationId xmlns:a16="http://schemas.microsoft.com/office/drawing/2014/main" id="{45073602-49DF-2F41-8B82-60441242D6D4}"/>
              </a:ext>
            </a:extLst>
          </p:cNvPr>
          <p:cNvSpPr/>
          <p:nvPr/>
        </p:nvSpPr>
        <p:spPr>
          <a:xfrm>
            <a:off x="7457753" y="6902857"/>
            <a:ext cx="3886465" cy="1080000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HKLM </a:t>
            </a:r>
            <a:r>
              <a:rPr kumimoji="1" lang="en-US" altLang="ko-Kore-KR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ore-K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\ Plugins</a:t>
            </a:r>
            <a:r>
              <a:rPr kumimoji="1" lang="ko-KR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R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</a:t>
            </a:r>
          </a:p>
          <a:p>
            <a:r>
              <a:rPr kumimoji="1" lang="en-US" altLang="ko-Kore-K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HKLM </a:t>
            </a:r>
            <a:r>
              <a:rPr kumimoji="1" lang="en-US" altLang="ko-Kore-KR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kumimoji="1" lang="en-US" altLang="ko-Kore-K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\ Control \ </a:t>
            </a:r>
            <a:r>
              <a:rPr kumimoji="1" lang="en-US" altLang="ko-Kore-KR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</a:t>
            </a:r>
            <a:endParaRPr kumimoji="1" lang="ko-Kore-KR" altLang="en-US" sz="1700" b="1" dirty="0">
              <a:solidFill>
                <a:schemeClr val="tx1"/>
              </a:solidFill>
            </a:endParaRPr>
          </a:p>
        </p:txBody>
      </p:sp>
      <p:sp>
        <p:nvSpPr>
          <p:cNvPr id="165" name="모서리가 둥근 직사각형 164">
            <a:extLst>
              <a:ext uri="{FF2B5EF4-FFF2-40B4-BE49-F238E27FC236}">
                <a16:creationId xmlns:a16="http://schemas.microsoft.com/office/drawing/2014/main" id="{9C1C5AEE-1DCC-1B4A-AF4E-13CD4DF0B889}"/>
              </a:ext>
            </a:extLst>
          </p:cNvPr>
          <p:cNvSpPr/>
          <p:nvPr/>
        </p:nvSpPr>
        <p:spPr>
          <a:xfrm>
            <a:off x="7350863" y="289527"/>
            <a:ext cx="4109172" cy="7768154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066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72C2B15-7E3C-2048-8E1D-61A6720B96C9}"/>
              </a:ext>
            </a:extLst>
          </p:cNvPr>
          <p:cNvSpPr txBox="1"/>
          <p:nvPr/>
        </p:nvSpPr>
        <p:spPr>
          <a:xfrm>
            <a:off x="7561214" y="1682288"/>
            <a:ext cx="96459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Node2</a:t>
            </a:r>
            <a:endParaRPr kumimoji="1" lang="ko-Kore-KR" altLang="en-US" sz="2000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E95196A-5212-BF4B-9D96-C364C2709B9F}"/>
              </a:ext>
            </a:extLst>
          </p:cNvPr>
          <p:cNvSpPr txBox="1"/>
          <p:nvPr/>
        </p:nvSpPr>
        <p:spPr>
          <a:xfrm>
            <a:off x="7561214" y="3008479"/>
            <a:ext cx="96459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Node3</a:t>
            </a:r>
            <a:endParaRPr kumimoji="1" lang="ko-Kore-KR" altLang="en-US" sz="2000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1A3CF53-BBCC-EC49-9D9F-26B86B7A029C}"/>
              </a:ext>
            </a:extLst>
          </p:cNvPr>
          <p:cNvSpPr txBox="1"/>
          <p:nvPr/>
        </p:nvSpPr>
        <p:spPr>
          <a:xfrm>
            <a:off x="7561214" y="4273031"/>
            <a:ext cx="96459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Node4</a:t>
            </a:r>
            <a:endParaRPr kumimoji="1" lang="ko-Kore-KR" altLang="en-US" sz="20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60E9123-C574-414B-A083-3C61C7F4B80B}"/>
              </a:ext>
            </a:extLst>
          </p:cNvPr>
          <p:cNvSpPr txBox="1"/>
          <p:nvPr/>
        </p:nvSpPr>
        <p:spPr>
          <a:xfrm>
            <a:off x="7561214" y="5517171"/>
            <a:ext cx="96459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Node5</a:t>
            </a:r>
            <a:endParaRPr kumimoji="1" lang="ko-Kore-KR" altLang="en-US" sz="2000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5452FA8-29AE-A644-AB40-6C0D27761A4E}"/>
              </a:ext>
            </a:extLst>
          </p:cNvPr>
          <p:cNvSpPr txBox="1"/>
          <p:nvPr/>
        </p:nvSpPr>
        <p:spPr>
          <a:xfrm>
            <a:off x="7561214" y="6767134"/>
            <a:ext cx="96459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Node6</a:t>
            </a:r>
            <a:endParaRPr kumimoji="1" lang="ko-Kore-KR" altLang="en-US" sz="2000" b="1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9603236-765E-5C47-964A-34A8FFDFC7C4}"/>
              </a:ext>
            </a:extLst>
          </p:cNvPr>
          <p:cNvSpPr txBox="1"/>
          <p:nvPr/>
        </p:nvSpPr>
        <p:spPr>
          <a:xfrm>
            <a:off x="8918686" y="-14780"/>
            <a:ext cx="96459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endParaRPr kumimoji="1" lang="ko-Kore-KR" altLang="en-US" sz="2800" b="1" i="1" dirty="0"/>
          </a:p>
        </p:txBody>
      </p:sp>
      <p:sp>
        <p:nvSpPr>
          <p:cNvPr id="201" name="모서리가 둥근 직사각형 200">
            <a:extLst>
              <a:ext uri="{FF2B5EF4-FFF2-40B4-BE49-F238E27FC236}">
                <a16:creationId xmlns:a16="http://schemas.microsoft.com/office/drawing/2014/main" id="{21287669-FC93-A446-8C9A-7B35A9F96C11}"/>
              </a:ext>
            </a:extLst>
          </p:cNvPr>
          <p:cNvSpPr/>
          <p:nvPr/>
        </p:nvSpPr>
        <p:spPr>
          <a:xfrm>
            <a:off x="11898280" y="570792"/>
            <a:ext cx="1493688" cy="1080000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ko-Kore-KR" altLang="en-US" sz="1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B66B655-948B-2745-8A13-A4582384DA66}"/>
              </a:ext>
            </a:extLst>
          </p:cNvPr>
          <p:cNvSpPr txBox="1"/>
          <p:nvPr/>
        </p:nvSpPr>
        <p:spPr>
          <a:xfrm>
            <a:off x="11961787" y="423634"/>
            <a:ext cx="96459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Node1</a:t>
            </a:r>
            <a:endParaRPr kumimoji="1" lang="ko-Kore-KR" altLang="en-US" sz="2000" b="1" dirty="0"/>
          </a:p>
        </p:txBody>
      </p:sp>
      <p:sp>
        <p:nvSpPr>
          <p:cNvPr id="205" name="모서리가 둥근 직사각형 204">
            <a:extLst>
              <a:ext uri="{FF2B5EF4-FFF2-40B4-BE49-F238E27FC236}">
                <a16:creationId xmlns:a16="http://schemas.microsoft.com/office/drawing/2014/main" id="{378412EB-74DA-A047-890C-1A59F4C4B0FD}"/>
              </a:ext>
            </a:extLst>
          </p:cNvPr>
          <p:cNvSpPr/>
          <p:nvPr/>
        </p:nvSpPr>
        <p:spPr>
          <a:xfrm>
            <a:off x="11890983" y="1889581"/>
            <a:ext cx="1493688" cy="1080000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ko-Kore-KR" altLang="en-US" sz="1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모서리가 둥근 직사각형 207">
            <a:extLst>
              <a:ext uri="{FF2B5EF4-FFF2-40B4-BE49-F238E27FC236}">
                <a16:creationId xmlns:a16="http://schemas.microsoft.com/office/drawing/2014/main" id="{E57D1643-33CD-0C4A-9440-609582DB61F3}"/>
              </a:ext>
            </a:extLst>
          </p:cNvPr>
          <p:cNvSpPr/>
          <p:nvPr/>
        </p:nvSpPr>
        <p:spPr>
          <a:xfrm>
            <a:off x="11889800" y="4406219"/>
            <a:ext cx="1494142" cy="1080000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ko-Kore-KR" altLang="en-US" sz="1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모서리가 둥근 직사각형 209">
            <a:extLst>
              <a:ext uri="{FF2B5EF4-FFF2-40B4-BE49-F238E27FC236}">
                <a16:creationId xmlns:a16="http://schemas.microsoft.com/office/drawing/2014/main" id="{5D86D2D5-6115-6D4E-9BB9-5575139D0605}"/>
              </a:ext>
            </a:extLst>
          </p:cNvPr>
          <p:cNvSpPr/>
          <p:nvPr/>
        </p:nvSpPr>
        <p:spPr>
          <a:xfrm>
            <a:off x="11890985" y="5657686"/>
            <a:ext cx="1491124" cy="1080000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ko-Kore-KR" altLang="en-US" sz="1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모서리가 둥근 직사각형 211">
            <a:extLst>
              <a:ext uri="{FF2B5EF4-FFF2-40B4-BE49-F238E27FC236}">
                <a16:creationId xmlns:a16="http://schemas.microsoft.com/office/drawing/2014/main" id="{93D9F8F5-07DF-B84A-A2B6-E9089BFC58DA}"/>
              </a:ext>
            </a:extLst>
          </p:cNvPr>
          <p:cNvSpPr/>
          <p:nvPr/>
        </p:nvSpPr>
        <p:spPr>
          <a:xfrm>
            <a:off x="11890985" y="6902857"/>
            <a:ext cx="1491124" cy="1080000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ko-Kore-KR" altLang="en-US" sz="1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모서리가 둥근 직사각형 213">
            <a:extLst>
              <a:ext uri="{FF2B5EF4-FFF2-40B4-BE49-F238E27FC236}">
                <a16:creationId xmlns:a16="http://schemas.microsoft.com/office/drawing/2014/main" id="{06A2C7D2-6637-654B-9EE5-AF7EB7509ED6}"/>
              </a:ext>
            </a:extLst>
          </p:cNvPr>
          <p:cNvSpPr/>
          <p:nvPr/>
        </p:nvSpPr>
        <p:spPr>
          <a:xfrm>
            <a:off x="11784094" y="289527"/>
            <a:ext cx="1695641" cy="7768154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066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EE3C3513-0B65-F540-B4B9-CF9C9287736B}"/>
              </a:ext>
            </a:extLst>
          </p:cNvPr>
          <p:cNvSpPr txBox="1"/>
          <p:nvPr/>
        </p:nvSpPr>
        <p:spPr>
          <a:xfrm>
            <a:off x="11961787" y="1682288"/>
            <a:ext cx="96459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Node2</a:t>
            </a:r>
            <a:endParaRPr kumimoji="1" lang="ko-Kore-KR" altLang="en-US" sz="2000" b="1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811236A3-956E-2944-A030-EBAF58E50C1A}"/>
              </a:ext>
            </a:extLst>
          </p:cNvPr>
          <p:cNvSpPr txBox="1"/>
          <p:nvPr/>
        </p:nvSpPr>
        <p:spPr>
          <a:xfrm>
            <a:off x="11961787" y="3008479"/>
            <a:ext cx="96459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Node3</a:t>
            </a:r>
            <a:endParaRPr kumimoji="1" lang="ko-Kore-KR" altLang="en-US" sz="2000" b="1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AD8DFA2-70FD-1F45-8C7B-E67900E2EAED}"/>
              </a:ext>
            </a:extLst>
          </p:cNvPr>
          <p:cNvSpPr txBox="1"/>
          <p:nvPr/>
        </p:nvSpPr>
        <p:spPr>
          <a:xfrm>
            <a:off x="11961787" y="4273031"/>
            <a:ext cx="96459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Node4</a:t>
            </a:r>
            <a:endParaRPr kumimoji="1" lang="ko-Kore-KR" altLang="en-US" sz="2000" b="1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13F0A72-97A7-0340-BF1C-D5664EF9D34A}"/>
              </a:ext>
            </a:extLst>
          </p:cNvPr>
          <p:cNvSpPr txBox="1"/>
          <p:nvPr/>
        </p:nvSpPr>
        <p:spPr>
          <a:xfrm>
            <a:off x="11961787" y="5517171"/>
            <a:ext cx="96459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Node5</a:t>
            </a:r>
            <a:endParaRPr kumimoji="1" lang="ko-Kore-KR" altLang="en-US" sz="2000" b="1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57C64D5-99E6-4B42-82AE-D27837F7AA13}"/>
              </a:ext>
            </a:extLst>
          </p:cNvPr>
          <p:cNvSpPr txBox="1"/>
          <p:nvPr/>
        </p:nvSpPr>
        <p:spPr>
          <a:xfrm>
            <a:off x="11961787" y="6767134"/>
            <a:ext cx="96459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Node6</a:t>
            </a:r>
            <a:endParaRPr kumimoji="1" lang="ko-Kore-KR" altLang="en-US" sz="2000" b="1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FECCA79-39DB-AE45-84EF-35BD1C8CC37C}"/>
              </a:ext>
            </a:extLst>
          </p:cNvPr>
          <p:cNvSpPr txBox="1"/>
          <p:nvPr/>
        </p:nvSpPr>
        <p:spPr>
          <a:xfrm>
            <a:off x="12113968" y="-14780"/>
            <a:ext cx="10690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endParaRPr kumimoji="1" lang="ko-Kore-KR" altLang="en-US" sz="2800" b="1" i="1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9681694-24B4-CE45-BAF2-EA30C643B706}"/>
              </a:ext>
            </a:extLst>
          </p:cNvPr>
          <p:cNvCxnSpPr>
            <a:cxnSpLocks/>
            <a:stCxn id="59" idx="3"/>
            <a:endCxn id="144" idx="1"/>
          </p:cNvCxnSpPr>
          <p:nvPr/>
        </p:nvCxnSpPr>
        <p:spPr>
          <a:xfrm>
            <a:off x="6910295" y="1110792"/>
            <a:ext cx="5547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75ED9046-6739-C64A-82F0-8ECDB03F107B}"/>
              </a:ext>
            </a:extLst>
          </p:cNvPr>
          <p:cNvCxnSpPr>
            <a:cxnSpLocks/>
            <a:stCxn id="139" idx="3"/>
            <a:endCxn id="163" idx="1"/>
          </p:cNvCxnSpPr>
          <p:nvPr/>
        </p:nvCxnSpPr>
        <p:spPr>
          <a:xfrm>
            <a:off x="6896315" y="7442857"/>
            <a:ext cx="5614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57DAC849-05B1-1E41-A1A8-82D17E28EE36}"/>
              </a:ext>
            </a:extLst>
          </p:cNvPr>
          <p:cNvCxnSpPr>
            <a:cxnSpLocks/>
            <a:stCxn id="120" idx="3"/>
            <a:endCxn id="161" idx="1"/>
          </p:cNvCxnSpPr>
          <p:nvPr/>
        </p:nvCxnSpPr>
        <p:spPr>
          <a:xfrm>
            <a:off x="6896315" y="6197686"/>
            <a:ext cx="5614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B0010192-C281-9D4C-9D4A-199D1B6FA7D6}"/>
              </a:ext>
            </a:extLst>
          </p:cNvPr>
          <p:cNvCxnSpPr>
            <a:cxnSpLocks/>
            <a:stCxn id="110" idx="3"/>
            <a:endCxn id="159" idx="1"/>
          </p:cNvCxnSpPr>
          <p:nvPr/>
        </p:nvCxnSpPr>
        <p:spPr>
          <a:xfrm>
            <a:off x="6902998" y="4946219"/>
            <a:ext cx="5535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10795CF6-5851-2840-9418-36307B17A729}"/>
              </a:ext>
            </a:extLst>
          </p:cNvPr>
          <p:cNvCxnSpPr>
            <a:cxnSpLocks/>
            <a:stCxn id="77" idx="3"/>
            <a:endCxn id="155" idx="1"/>
          </p:cNvCxnSpPr>
          <p:nvPr/>
        </p:nvCxnSpPr>
        <p:spPr>
          <a:xfrm>
            <a:off x="6902998" y="2429581"/>
            <a:ext cx="5547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F715F516-B8F0-7E4C-B78D-0CC36C7A6473}"/>
              </a:ext>
            </a:extLst>
          </p:cNvPr>
          <p:cNvCxnSpPr>
            <a:cxnSpLocks/>
            <a:stCxn id="97" idx="3"/>
            <a:endCxn id="157" idx="1"/>
          </p:cNvCxnSpPr>
          <p:nvPr/>
        </p:nvCxnSpPr>
        <p:spPr>
          <a:xfrm>
            <a:off x="6910294" y="3710603"/>
            <a:ext cx="5547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ED7BEB54-8A2B-194A-B645-9EE9B3D94E63}"/>
              </a:ext>
            </a:extLst>
          </p:cNvPr>
          <p:cNvCxnSpPr>
            <a:cxnSpLocks/>
            <a:stCxn id="144" idx="3"/>
            <a:endCxn id="201" idx="1"/>
          </p:cNvCxnSpPr>
          <p:nvPr/>
        </p:nvCxnSpPr>
        <p:spPr>
          <a:xfrm>
            <a:off x="11358198" y="1110792"/>
            <a:ext cx="5400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CE48A156-F0AC-684F-8382-FC733E61BD2C}"/>
              </a:ext>
            </a:extLst>
          </p:cNvPr>
          <p:cNvCxnSpPr>
            <a:cxnSpLocks/>
            <a:stCxn id="155" idx="3"/>
            <a:endCxn id="205" idx="1"/>
          </p:cNvCxnSpPr>
          <p:nvPr/>
        </p:nvCxnSpPr>
        <p:spPr>
          <a:xfrm>
            <a:off x="11350901" y="2429581"/>
            <a:ext cx="5400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74593BB9-9148-B149-BBD8-28D620818297}"/>
              </a:ext>
            </a:extLst>
          </p:cNvPr>
          <p:cNvCxnSpPr>
            <a:cxnSpLocks/>
            <a:stCxn id="157" idx="3"/>
          </p:cNvCxnSpPr>
          <p:nvPr/>
        </p:nvCxnSpPr>
        <p:spPr>
          <a:xfrm>
            <a:off x="11358197" y="3710603"/>
            <a:ext cx="540082" cy="17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7FCFC6D7-E7A9-2D4C-B8CE-E2F6B4053972}"/>
              </a:ext>
            </a:extLst>
          </p:cNvPr>
          <p:cNvCxnSpPr>
            <a:cxnSpLocks/>
            <a:stCxn id="159" idx="3"/>
            <a:endCxn id="208" idx="1"/>
          </p:cNvCxnSpPr>
          <p:nvPr/>
        </p:nvCxnSpPr>
        <p:spPr>
          <a:xfrm>
            <a:off x="11350901" y="4946219"/>
            <a:ext cx="5388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879130F0-113F-2343-9A51-636AE454F48E}"/>
              </a:ext>
            </a:extLst>
          </p:cNvPr>
          <p:cNvCxnSpPr>
            <a:cxnSpLocks/>
            <a:stCxn id="161" idx="3"/>
            <a:endCxn id="210" idx="1"/>
          </p:cNvCxnSpPr>
          <p:nvPr/>
        </p:nvCxnSpPr>
        <p:spPr>
          <a:xfrm>
            <a:off x="11344218" y="6197686"/>
            <a:ext cx="5467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0B2FFA37-FE9F-0B41-B99E-BE109905294A}"/>
              </a:ext>
            </a:extLst>
          </p:cNvPr>
          <p:cNvCxnSpPr>
            <a:cxnSpLocks/>
            <a:stCxn id="163" idx="3"/>
            <a:endCxn id="212" idx="1"/>
          </p:cNvCxnSpPr>
          <p:nvPr/>
        </p:nvCxnSpPr>
        <p:spPr>
          <a:xfrm>
            <a:off x="11344218" y="7442857"/>
            <a:ext cx="5467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922C92E-D046-9A49-8DEF-C8C53BED1CBD}"/>
              </a:ext>
            </a:extLst>
          </p:cNvPr>
          <p:cNvSpPr txBox="1"/>
          <p:nvPr/>
        </p:nvSpPr>
        <p:spPr>
          <a:xfrm>
            <a:off x="199020" y="93614"/>
            <a:ext cx="10428709" cy="33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registry manipulation using Apache Spark operations</a:t>
            </a:r>
            <a:endParaRPr kumimoji="1" lang="ko-Kore-KR" altLang="en-US" sz="159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85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B9E418-FF2D-6542-926B-10CBFF943D4D}"/>
              </a:ext>
            </a:extLst>
          </p:cNvPr>
          <p:cNvSpPr/>
          <p:nvPr/>
        </p:nvSpPr>
        <p:spPr>
          <a:xfrm>
            <a:off x="407181" y="1970246"/>
            <a:ext cx="13889390" cy="545915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82350DD-3738-D947-B041-AF776E1FA1D6}"/>
              </a:ext>
            </a:extLst>
          </p:cNvPr>
          <p:cNvSpPr/>
          <p:nvPr/>
        </p:nvSpPr>
        <p:spPr>
          <a:xfrm>
            <a:off x="498870" y="1970246"/>
            <a:ext cx="13812215" cy="534525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RegEntry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   HKCC  \  Software  \  Fonts 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ko-Kore-K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LogPixels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dword:00000060</a:t>
            </a:r>
          </a:p>
          <a:p>
            <a:pPr>
              <a:lnSpc>
                <a:spcPct val="200000"/>
              </a:lnSpc>
            </a:pP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 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HKCC   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Software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LogPixels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dword:00000060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1" lang="en-US" altLang="ko-Kore-KR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 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HKCC   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Software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LogPixels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dword:00000060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 ]</a:t>
            </a:r>
          </a:p>
          <a:p>
            <a:pPr>
              <a:lnSpc>
                <a:spcPct val="200000"/>
              </a:lnSpc>
            </a:pP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 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HKCC   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Software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LogPixels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dword:00000060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ko-KR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 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HKCC   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LogPixels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dword:00000060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}}}]</a:t>
            </a:r>
            <a:r>
              <a:rPr kumimoji="1" lang="en-US" altLang="ko-Kore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ko-KR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ko-Kore-K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RegNestedKeyValue</a:t>
            </a:r>
            <a:r>
              <a:rPr kumimoji="1" lang="en-US" altLang="ko-Kore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1" lang="en-US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1" lang="ko-KR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HKCC </a:t>
            </a:r>
            <a:r>
              <a:rPr kumimoji="1" lang="en-US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kumimoji="1" lang="ko-KR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kumimoji="1" lang="ko-KR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1" lang="ko-KR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</a:t>
            </a:r>
            <a:r>
              <a:rPr kumimoji="1" lang="ko-KR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kumimoji="1" lang="ko-KR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LogPixels</a:t>
            </a:r>
            <a:r>
              <a:rPr kumimoji="1" lang="en-US" altLang="ko-Kore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en-US" altLang="ko-Kore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dword:00000060</a:t>
            </a:r>
            <a:r>
              <a:rPr kumimoji="1" lang="ko-KR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}}}}</a:t>
            </a:r>
            <a:endParaRPr kumimoji="1" lang="en-US" altLang="ko-Kore-KR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BB20338C-8511-4842-8679-EE98D5662242}"/>
              </a:ext>
            </a:extLst>
          </p:cNvPr>
          <p:cNvSpPr/>
          <p:nvPr/>
        </p:nvSpPr>
        <p:spPr>
          <a:xfrm>
            <a:off x="7837714" y="3157984"/>
            <a:ext cx="2162629" cy="643363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E2FCF762-8433-534E-8B5D-2ABE1B239108}"/>
              </a:ext>
            </a:extLst>
          </p:cNvPr>
          <p:cNvSpPr/>
          <p:nvPr/>
        </p:nvSpPr>
        <p:spPr>
          <a:xfrm>
            <a:off x="10377714" y="3157983"/>
            <a:ext cx="3573067" cy="643363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3349BD-07FB-A649-BF5D-7DB2409F9CC1}"/>
              </a:ext>
            </a:extLst>
          </p:cNvPr>
          <p:cNvSpPr txBox="1"/>
          <p:nvPr/>
        </p:nvSpPr>
        <p:spPr>
          <a:xfrm>
            <a:off x="484357" y="1563826"/>
            <a:ext cx="8732214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ConvertReg</a:t>
            </a:r>
            <a:r>
              <a:rPr kumimoji="1" lang="en-US" altLang="ko-KR" sz="4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EntryTo</a:t>
            </a:r>
            <a:r>
              <a:rPr kumimoji="1" lang="en-US" altLang="ko-Kore-KR" sz="4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NestedKeyValue</a:t>
            </a:r>
            <a:endParaRPr kumimoji="1" lang="ko-Kore-KR" altLang="en-US" sz="44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0F382D-A6D6-6845-A995-5BDACB490A6F}"/>
              </a:ext>
            </a:extLst>
          </p:cNvPr>
          <p:cNvSpPr/>
          <p:nvPr/>
        </p:nvSpPr>
        <p:spPr>
          <a:xfrm>
            <a:off x="11887290" y="1536204"/>
            <a:ext cx="900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key</a:t>
            </a:r>
            <a:endParaRPr lang="ko-Kore-KR" altLang="en-US" sz="24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1289E796-88EB-6848-9FDF-25519DD10B0C}"/>
              </a:ext>
            </a:extLst>
          </p:cNvPr>
          <p:cNvSpPr/>
          <p:nvPr/>
        </p:nvSpPr>
        <p:spPr>
          <a:xfrm>
            <a:off x="11581760" y="1677620"/>
            <a:ext cx="323081" cy="233390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1876C9-1B57-3545-BE8A-091678C5570D}"/>
              </a:ext>
            </a:extLst>
          </p:cNvPr>
          <p:cNvSpPr/>
          <p:nvPr/>
        </p:nvSpPr>
        <p:spPr>
          <a:xfrm>
            <a:off x="13064285" y="1536204"/>
            <a:ext cx="1062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value</a:t>
            </a:r>
            <a:endParaRPr lang="ko-Kore-KR" altLang="en-US" sz="2400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5986F3D2-DDB9-4745-A516-6E97198A8036}"/>
              </a:ext>
            </a:extLst>
          </p:cNvPr>
          <p:cNvSpPr/>
          <p:nvPr/>
        </p:nvSpPr>
        <p:spPr>
          <a:xfrm>
            <a:off x="12727071" y="1679761"/>
            <a:ext cx="337214" cy="233390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88BF537E-1370-5247-8930-B21921071EC7}"/>
              </a:ext>
            </a:extLst>
          </p:cNvPr>
          <p:cNvSpPr/>
          <p:nvPr/>
        </p:nvSpPr>
        <p:spPr>
          <a:xfrm>
            <a:off x="6197600" y="4077874"/>
            <a:ext cx="1306286" cy="643363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A77531BB-DCEB-7342-8DDB-919550FA7526}"/>
              </a:ext>
            </a:extLst>
          </p:cNvPr>
          <p:cNvSpPr/>
          <p:nvPr/>
        </p:nvSpPr>
        <p:spPr>
          <a:xfrm>
            <a:off x="7837714" y="4056462"/>
            <a:ext cx="6113067" cy="643363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6EC5D021-E194-7B40-BA78-065EE84CB2ED}"/>
              </a:ext>
            </a:extLst>
          </p:cNvPr>
          <p:cNvSpPr/>
          <p:nvPr/>
        </p:nvSpPr>
        <p:spPr>
          <a:xfrm>
            <a:off x="4005943" y="4957062"/>
            <a:ext cx="1661039" cy="643363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6FCFC2E-A0E8-4B44-8105-1320204549EB}"/>
              </a:ext>
            </a:extLst>
          </p:cNvPr>
          <p:cNvSpPr/>
          <p:nvPr/>
        </p:nvSpPr>
        <p:spPr>
          <a:xfrm>
            <a:off x="6197600" y="4957062"/>
            <a:ext cx="7753181" cy="643363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A9C6E39A-E001-0B4C-9310-7591DCFEB549}"/>
              </a:ext>
            </a:extLst>
          </p:cNvPr>
          <p:cNvSpPr/>
          <p:nvPr/>
        </p:nvSpPr>
        <p:spPr>
          <a:xfrm>
            <a:off x="2184141" y="5910577"/>
            <a:ext cx="1179134" cy="64336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F31B2B0C-C3F9-0341-AE13-8C70FE52C2C2}"/>
              </a:ext>
            </a:extLst>
          </p:cNvPr>
          <p:cNvSpPr/>
          <p:nvPr/>
        </p:nvSpPr>
        <p:spPr>
          <a:xfrm>
            <a:off x="4005943" y="5910577"/>
            <a:ext cx="9944838" cy="643363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3F3454-808B-934A-AC70-7E9F98293214}"/>
              </a:ext>
            </a:extLst>
          </p:cNvPr>
          <p:cNvSpPr txBox="1"/>
          <p:nvPr/>
        </p:nvSpPr>
        <p:spPr>
          <a:xfrm>
            <a:off x="199020" y="584770"/>
            <a:ext cx="10428709" cy="33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the actual process of converting a registry entry into nested key-value data</a:t>
            </a:r>
            <a:endParaRPr kumimoji="1" lang="ko-Kore-KR" altLang="en-US" sz="159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97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EEB6F6-4340-834E-900F-4D1B22CC8D74}"/>
              </a:ext>
            </a:extLst>
          </p:cNvPr>
          <p:cNvSpPr/>
          <p:nvPr/>
        </p:nvSpPr>
        <p:spPr>
          <a:xfrm>
            <a:off x="724036" y="3194764"/>
            <a:ext cx="11102559" cy="2022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ore-K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RNE</a:t>
            </a:r>
            <a:r>
              <a:rPr kumimoji="1" lang="en-US" altLang="ko-Kore-KR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ko-KR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ko-KR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{HKU : {Control Panel : {Mouse            </a:t>
            </a:r>
            <a:r>
              <a:rPr kumimoji="1" lang="en-US" altLang="ko-K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kumimoji="1" lang="en-US" altLang="ko-K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MouseSpeed</a:t>
            </a:r>
            <a:r>
              <a:rPr kumimoji="1" lang="en-US" altLang="ko-K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1}}}}</a:t>
            </a:r>
            <a:endParaRPr kumimoji="1" lang="en-US" altLang="ko-Kore-K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RNE</a:t>
            </a:r>
            <a:r>
              <a:rPr kumimoji="1" lang="en-US" altLang="ko-Kore-KR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ko-KR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ko-KR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{HKU : {Control Panel : {International : {Geo : {Name : KR}}}}}</a:t>
            </a:r>
            <a:endParaRPr kumimoji="1" lang="en-US" altLang="ko-Kore-KR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RNE</a:t>
            </a:r>
            <a:r>
              <a:rPr kumimoji="1" lang="en-US" altLang="ko-Kore-KR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ko-KR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ko-KR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{HKU : {Control Panel : {Desktop         </a:t>
            </a:r>
            <a:r>
              <a:rPr kumimoji="1"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{Status : True}}}}</a:t>
            </a:r>
            <a:endParaRPr kumimoji="1" lang="en-US" altLang="ko-Kore-K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9C46CF-B11F-8C40-A757-E23FE9CA8471}"/>
              </a:ext>
            </a:extLst>
          </p:cNvPr>
          <p:cNvSpPr/>
          <p:nvPr/>
        </p:nvSpPr>
        <p:spPr>
          <a:xfrm>
            <a:off x="1025083" y="2810020"/>
            <a:ext cx="4621778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Registry Entries</a:t>
            </a:r>
            <a:endParaRPr kumimoji="1" lang="ko-Kore-KR" altLang="en-US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9D73AB8-955B-7748-B5FD-4BE4E223A009}"/>
              </a:ext>
            </a:extLst>
          </p:cNvPr>
          <p:cNvGrpSpPr/>
          <p:nvPr/>
        </p:nvGrpSpPr>
        <p:grpSpPr>
          <a:xfrm>
            <a:off x="10422965" y="3737991"/>
            <a:ext cx="251011" cy="569710"/>
            <a:chOff x="10524565" y="3721662"/>
            <a:chExt cx="251011" cy="569710"/>
          </a:xfrm>
        </p:grpSpPr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F4F3B894-477E-464A-8AD6-FE4CB67F18A3}"/>
                </a:ext>
              </a:extLst>
            </p:cNvPr>
            <p:cNvCxnSpPr/>
            <p:nvPr/>
          </p:nvCxnSpPr>
          <p:spPr>
            <a:xfrm>
              <a:off x="10524565" y="3730761"/>
              <a:ext cx="25101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3D768F8A-7E80-1443-8E73-DC8C0DC1B786}"/>
                </a:ext>
              </a:extLst>
            </p:cNvPr>
            <p:cNvCxnSpPr/>
            <p:nvPr/>
          </p:nvCxnSpPr>
          <p:spPr>
            <a:xfrm>
              <a:off x="10524565" y="4288197"/>
              <a:ext cx="25101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779DD1A2-ABB2-774B-B2C7-A2527060ED0A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876" y="3721662"/>
              <a:ext cx="0" cy="5697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AC520FA-0E0B-BB4E-83B9-F770C7D21268}"/>
              </a:ext>
            </a:extLst>
          </p:cNvPr>
          <p:cNvGrpSpPr/>
          <p:nvPr/>
        </p:nvGrpSpPr>
        <p:grpSpPr>
          <a:xfrm>
            <a:off x="11138703" y="4043449"/>
            <a:ext cx="251011" cy="841121"/>
            <a:chOff x="10524565" y="3730761"/>
            <a:chExt cx="251011" cy="841121"/>
          </a:xfrm>
        </p:grpSpPr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11E2E7C0-CD7D-0E4F-BA50-279875CA7F3F}"/>
                </a:ext>
              </a:extLst>
            </p:cNvPr>
            <p:cNvCxnSpPr/>
            <p:nvPr/>
          </p:nvCxnSpPr>
          <p:spPr>
            <a:xfrm>
              <a:off x="10524565" y="3730761"/>
              <a:ext cx="25101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id="{5BAB6D1A-2677-324E-9678-8AB64399EA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24565" y="4568707"/>
              <a:ext cx="25101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E1DED392-66BB-8848-BF90-A1953314FAD9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876" y="3738734"/>
              <a:ext cx="0" cy="8331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0A31A0-D531-AE41-B096-06E925366DCA}"/>
              </a:ext>
            </a:extLst>
          </p:cNvPr>
          <p:cNvSpPr/>
          <p:nvPr/>
        </p:nvSpPr>
        <p:spPr>
          <a:xfrm>
            <a:off x="10618902" y="3766643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ko-Kore-KR" altLang="en-US" sz="2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40B62C-9288-5A40-99D9-61B9FEB92B8E}"/>
              </a:ext>
            </a:extLst>
          </p:cNvPr>
          <p:cNvSpPr/>
          <p:nvPr/>
        </p:nvSpPr>
        <p:spPr>
          <a:xfrm>
            <a:off x="11325889" y="4206111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ko-Kore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D79CE9-AE93-4048-AC15-45B0909A926B}"/>
              </a:ext>
            </a:extLst>
          </p:cNvPr>
          <p:cNvSpPr txBox="1"/>
          <p:nvPr/>
        </p:nvSpPr>
        <p:spPr>
          <a:xfrm>
            <a:off x="199020" y="584770"/>
            <a:ext cx="10428709" cy="33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the actual process of merging three registry entries based on the common registry path</a:t>
            </a:r>
            <a:endParaRPr kumimoji="1" lang="ko-Kore-KR" altLang="en-US" sz="159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781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56582</TotalTime>
  <Words>1396</Words>
  <Application>Microsoft Macintosh PowerPoint</Application>
  <PresentationFormat>사용자 지정</PresentationFormat>
  <Paragraphs>243</Paragraphs>
  <Slides>22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심성용</dc:creator>
  <cp:lastModifiedBy>심성용</cp:lastModifiedBy>
  <cp:revision>474</cp:revision>
  <cp:lastPrinted>2020-09-15T08:15:56Z</cp:lastPrinted>
  <dcterms:created xsi:type="dcterms:W3CDTF">2020-05-13T10:05:52Z</dcterms:created>
  <dcterms:modified xsi:type="dcterms:W3CDTF">2020-12-10T06:47:04Z</dcterms:modified>
</cp:coreProperties>
</file>