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70" r:id="rId2"/>
    <p:sldId id="332" r:id="rId3"/>
    <p:sldId id="271" r:id="rId4"/>
    <p:sldId id="272" r:id="rId5"/>
    <p:sldId id="312" r:id="rId6"/>
    <p:sldId id="325" r:id="rId7"/>
    <p:sldId id="306" r:id="rId8"/>
    <p:sldId id="304" r:id="rId9"/>
    <p:sldId id="307" r:id="rId10"/>
    <p:sldId id="280" r:id="rId11"/>
    <p:sldId id="326" r:id="rId12"/>
    <p:sldId id="327" r:id="rId13"/>
    <p:sldId id="328" r:id="rId14"/>
    <p:sldId id="289" r:id="rId15"/>
    <p:sldId id="329" r:id="rId16"/>
    <p:sldId id="330" r:id="rId17"/>
    <p:sldId id="337" r:id="rId18"/>
    <p:sldId id="331" r:id="rId19"/>
    <p:sldId id="333" r:id="rId20"/>
  </p:sldIdLst>
  <p:sldSz cx="10826750" cy="8120063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94710"/>
  </p:normalViewPr>
  <p:slideViewPr>
    <p:cSldViewPr snapToGrid="0" snapToObjects="1">
      <p:cViewPr varScale="1">
        <p:scale>
          <a:sx n="79" d="100"/>
          <a:sy n="79" d="100"/>
        </p:scale>
        <p:origin x="224" y="1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B2FDC-83C4-6546-94AE-18F85CB0E938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D81DC-24E5-6245-9D49-F9399198A3B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14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7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D81DC-24E5-6245-9D49-F9399198A3B0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300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06" y="1328909"/>
            <a:ext cx="9202738" cy="2826985"/>
          </a:xfrm>
        </p:spPr>
        <p:txBody>
          <a:bodyPr anchor="b"/>
          <a:lstStyle>
            <a:lvl1pPr algn="ctr">
              <a:defRPr sz="71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344" y="4264913"/>
            <a:ext cx="8120063" cy="1960468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25" indent="0" algn="ctr">
              <a:buNone/>
              <a:defRPr sz="2368"/>
            </a:lvl2pPr>
            <a:lvl3pPr marL="1082650" indent="0" algn="ctr">
              <a:buNone/>
              <a:defRPr sz="2131"/>
            </a:lvl3pPr>
            <a:lvl4pPr marL="1623974" indent="0" algn="ctr">
              <a:buNone/>
              <a:defRPr sz="1894"/>
            </a:lvl4pPr>
            <a:lvl5pPr marL="2165299" indent="0" algn="ctr">
              <a:buNone/>
              <a:defRPr sz="1894"/>
            </a:lvl5pPr>
            <a:lvl6pPr marL="2706624" indent="0" algn="ctr">
              <a:buNone/>
              <a:defRPr sz="1894"/>
            </a:lvl6pPr>
            <a:lvl7pPr marL="3247949" indent="0" algn="ctr">
              <a:buNone/>
              <a:defRPr sz="1894"/>
            </a:lvl7pPr>
            <a:lvl8pPr marL="3789274" indent="0" algn="ctr">
              <a:buNone/>
              <a:defRPr sz="1894"/>
            </a:lvl8pPr>
            <a:lvl9pPr marL="4330598" indent="0" algn="ctr">
              <a:buNone/>
              <a:defRPr sz="189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839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137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7894" y="432318"/>
            <a:ext cx="2334518" cy="68813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339" y="432318"/>
            <a:ext cx="6868220" cy="68813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46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186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01" y="2024379"/>
            <a:ext cx="9338072" cy="337772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701" y="5434054"/>
            <a:ext cx="9338072" cy="17762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/>
                </a:solidFill>
              </a:defRPr>
            </a:lvl1pPr>
            <a:lvl2pPr marL="541325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224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339" y="2161591"/>
            <a:ext cx="4601369" cy="51521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1042" y="2161591"/>
            <a:ext cx="4601369" cy="51521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847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432320"/>
            <a:ext cx="9338072" cy="15695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750" y="1990544"/>
            <a:ext cx="4580222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50" y="2966078"/>
            <a:ext cx="4580222" cy="4362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1043" y="1990544"/>
            <a:ext cx="4602779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1043" y="2966078"/>
            <a:ext cx="4602779" cy="4362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540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481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42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779" y="1169140"/>
            <a:ext cx="5481042" cy="5770508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28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779" y="1169140"/>
            <a:ext cx="5481042" cy="5770508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7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339" y="432320"/>
            <a:ext cx="9338072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339" y="2161591"/>
            <a:ext cx="9338072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339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5CD7-6752-0A4C-B382-1ECF0B74E346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6361" y="7526097"/>
            <a:ext cx="3654028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392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8A47-09BD-5D42-828D-152C26D1B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298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62" indent="-270662" algn="l" defTabSz="1082650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198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00A66-535C-784A-B517-ACBE529D7FC0}"/>
              </a:ext>
            </a:extLst>
          </p:cNvPr>
          <p:cNvSpPr txBox="1"/>
          <p:nvPr/>
        </p:nvSpPr>
        <p:spPr>
          <a:xfrm>
            <a:off x="199021" y="1237913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Windows Registry.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DAB89A9-2D65-AC4E-BDD0-566F4627AE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57" y="2749659"/>
            <a:ext cx="8482437" cy="2377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19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4F5D02A-FEE6-2A46-B38F-22B49AD5482B}"/>
              </a:ext>
            </a:extLst>
          </p:cNvPr>
          <p:cNvSpPr txBox="1"/>
          <p:nvPr/>
        </p:nvSpPr>
        <p:spPr>
          <a:xfrm>
            <a:off x="189708" y="49681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Figure10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actual process of loading Windows registry data into HDFS.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380EA-6C19-F849-A8FA-0DE2602E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76" y="1692313"/>
            <a:ext cx="6585238" cy="40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1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AA13376-09DA-A246-BA3B-5033D25FC5E7}"/>
              </a:ext>
            </a:extLst>
          </p:cNvPr>
          <p:cNvSpPr txBox="1"/>
          <p:nvPr/>
        </p:nvSpPr>
        <p:spPr>
          <a:xfrm>
            <a:off x="199020" y="717755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actual process of forensic for a target registry key.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DA3051-D8C4-FC4F-A6B4-D4325720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26" y="1534884"/>
            <a:ext cx="8096297" cy="56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7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AA13376-09DA-A246-BA3B-5033D25FC5E7}"/>
              </a:ext>
            </a:extLst>
          </p:cNvPr>
          <p:cNvSpPr txBox="1"/>
          <p:nvPr/>
        </p:nvSpPr>
        <p:spPr>
          <a:xfrm>
            <a:off x="199020" y="717755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actual process of forensic on registry entries using keywords.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D4659F-BCB9-1641-A2E1-6E624567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98" y="1959428"/>
            <a:ext cx="4919323" cy="52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AA13376-09DA-A246-BA3B-5033D25FC5E7}"/>
              </a:ext>
            </a:extLst>
          </p:cNvPr>
          <p:cNvSpPr txBox="1"/>
          <p:nvPr/>
        </p:nvSpPr>
        <p:spPr>
          <a:xfrm>
            <a:off x="0" y="0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actual process of comparing the entire two registry repositories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BBC57-EED8-E840-93C4-475ED0D6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770731"/>
            <a:ext cx="93218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AA13376-09DA-A246-BA3B-5033D25FC5E7}"/>
              </a:ext>
            </a:extLst>
          </p:cNvPr>
          <p:cNvSpPr txBox="1"/>
          <p:nvPr/>
        </p:nvSpPr>
        <p:spPr>
          <a:xfrm>
            <a:off x="0" y="52099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Windows Registry in HDFS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B3AC1-00BD-474B-A52A-DB6EFADCF8DD}"/>
              </a:ext>
            </a:extLst>
          </p:cNvPr>
          <p:cNvSpPr txBox="1"/>
          <p:nvPr/>
        </p:nvSpPr>
        <p:spPr>
          <a:xfrm>
            <a:off x="917620" y="3517203"/>
            <a:ext cx="5760000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 comparison results of Changes with number of Nodes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C7A6C-D3C6-E64F-A680-C2BCB264FA1F}"/>
              </a:ext>
            </a:extLst>
          </p:cNvPr>
          <p:cNvSpPr txBox="1"/>
          <p:nvPr/>
        </p:nvSpPr>
        <p:spPr>
          <a:xfrm>
            <a:off x="917620" y="6753844"/>
            <a:ext cx="5760000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 comparison results of Changes with number of CPUs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F59C7B-451D-DF46-AE16-2DD0D7F4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20" y="812103"/>
            <a:ext cx="5397500" cy="2705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8CA12A-6ECA-9947-B874-F19EC99F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20" y="4048744"/>
            <a:ext cx="5397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9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AA13376-09DA-A246-BA3B-5033D25FC5E7}"/>
              </a:ext>
            </a:extLst>
          </p:cNvPr>
          <p:cNvSpPr txBox="1"/>
          <p:nvPr/>
        </p:nvSpPr>
        <p:spPr>
          <a:xfrm>
            <a:off x="199021" y="27967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information based on a registry key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A2AB7-3317-2B42-BC91-087D5A517A66}"/>
              </a:ext>
            </a:extLst>
          </p:cNvPr>
          <p:cNvSpPr txBox="1"/>
          <p:nvPr/>
        </p:nvSpPr>
        <p:spPr>
          <a:xfrm>
            <a:off x="2533375" y="4001222"/>
            <a:ext cx="5760000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 comparison results of Changes with number of Nodes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981BC-6083-9943-89CF-B7D6E1907B6B}"/>
              </a:ext>
            </a:extLst>
          </p:cNvPr>
          <p:cNvSpPr txBox="1"/>
          <p:nvPr/>
        </p:nvSpPr>
        <p:spPr>
          <a:xfrm>
            <a:off x="2533375" y="7237863"/>
            <a:ext cx="5760000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 comparison results of Changes with number of CPUs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5973D3-445E-CD46-BDE2-5D2F302DB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283422"/>
            <a:ext cx="5397500" cy="271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382210-F3BF-0342-B6D5-3EAE64CA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4436109"/>
            <a:ext cx="5397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AA13376-09DA-A246-BA3B-5033D25FC5E7}"/>
              </a:ext>
            </a:extLst>
          </p:cNvPr>
          <p:cNvSpPr txBox="1"/>
          <p:nvPr/>
        </p:nvSpPr>
        <p:spPr>
          <a:xfrm>
            <a:off x="199021" y="519456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registry key and value based on a keyword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A167B-0EFE-2F45-92C3-ADAA563AE7B6}"/>
              </a:ext>
            </a:extLst>
          </p:cNvPr>
          <p:cNvSpPr txBox="1"/>
          <p:nvPr/>
        </p:nvSpPr>
        <p:spPr>
          <a:xfrm>
            <a:off x="2632119" y="3955502"/>
            <a:ext cx="5760000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 comparison results of Changes with number of Nodes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6067E-C1D0-6242-8238-E1CC61E81916}"/>
              </a:ext>
            </a:extLst>
          </p:cNvPr>
          <p:cNvSpPr txBox="1"/>
          <p:nvPr/>
        </p:nvSpPr>
        <p:spPr>
          <a:xfrm>
            <a:off x="2533375" y="7192143"/>
            <a:ext cx="5760000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 comparison results of Changes with number of CPUs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77159B-6D49-8D45-A11A-73274B8F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224040"/>
            <a:ext cx="5397500" cy="2705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5CAA92-5192-A04F-A8D0-5EEE6883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4524614"/>
            <a:ext cx="5397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3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C97860-8FAE-5045-84B7-CEE1A149935F}"/>
              </a:ext>
            </a:extLst>
          </p:cNvPr>
          <p:cNvSpPr txBox="1"/>
          <p:nvPr/>
        </p:nvSpPr>
        <p:spPr>
          <a:xfrm>
            <a:off x="199021" y="519456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results obtained by the algorithm for Scenario 2.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C25BDB-92D8-E740-B137-EAFF79866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6252"/>
            <a:ext cx="10826750" cy="8350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8CD9B0-B3F5-D14E-9010-C549BA973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9811"/>
            <a:ext cx="10826750" cy="1510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439040-5C85-A142-9795-E95D377BC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89278"/>
            <a:ext cx="10826750" cy="23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7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AA13376-09DA-A246-BA3B-5033D25FC5E7}"/>
              </a:ext>
            </a:extLst>
          </p:cNvPr>
          <p:cNvSpPr txBox="1"/>
          <p:nvPr/>
        </p:nvSpPr>
        <p:spPr>
          <a:xfrm>
            <a:off x="199021" y="519456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comparing the entire registry repository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AC37C-BE85-DD45-BFB1-5937BE490E9B}"/>
              </a:ext>
            </a:extLst>
          </p:cNvPr>
          <p:cNvSpPr txBox="1"/>
          <p:nvPr/>
        </p:nvSpPr>
        <p:spPr>
          <a:xfrm>
            <a:off x="2893376" y="3994068"/>
            <a:ext cx="5760000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 comparison results of Changes with number of Nodes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2BDFC-087B-BE49-A2BB-8CCC4767C8BA}"/>
              </a:ext>
            </a:extLst>
          </p:cNvPr>
          <p:cNvSpPr txBox="1"/>
          <p:nvPr/>
        </p:nvSpPr>
        <p:spPr>
          <a:xfrm>
            <a:off x="2893376" y="7166416"/>
            <a:ext cx="5760000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 comparison results of Changes with number of CPUs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DAA69B-5BB8-F649-BB68-DFBD7762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75" y="1159954"/>
            <a:ext cx="5410200" cy="2705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AE20FF-A618-C64D-B086-D0ABCE97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76" y="4557272"/>
            <a:ext cx="5397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5F4C56-81D0-A646-B2FD-33CEE01E9586}"/>
              </a:ext>
            </a:extLst>
          </p:cNvPr>
          <p:cNvSpPr txBox="1"/>
          <p:nvPr/>
        </p:nvSpPr>
        <p:spPr>
          <a:xfrm>
            <a:off x="199021" y="519456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comparing the entire registry repositories.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82CC9B-A686-F74B-BF69-E1F51EE5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751"/>
            <a:ext cx="10826750" cy="14386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23389F-B448-494C-8FA0-CECC4FE1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6461"/>
            <a:ext cx="10826750" cy="25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786FB62-6782-D847-A830-8145AF69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4301293"/>
            <a:ext cx="9702800" cy="2120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C39F9F-7E2B-9246-9885-CD2C70CE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1712080"/>
            <a:ext cx="4216400" cy="193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36C9B-64B5-D144-91BD-DD9105661AF5}"/>
              </a:ext>
            </a:extLst>
          </p:cNvPr>
          <p:cNvSpPr txBox="1"/>
          <p:nvPr/>
        </p:nvSpPr>
        <p:spPr>
          <a:xfrm>
            <a:off x="199021" y="715033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framework of the proposed forensic analysis on Windows registry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8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00A66-535C-784A-B517-ACBE529D7FC0}"/>
              </a:ext>
            </a:extLst>
          </p:cNvPr>
          <p:cNvSpPr txBox="1"/>
          <p:nvPr/>
        </p:nvSpPr>
        <p:spPr>
          <a:xfrm>
            <a:off x="199021" y="1237913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keys and the corresponding values in a registry hive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7B6F3-E7DB-AB4C-97CD-28EFD40EDCB3}"/>
              </a:ext>
            </a:extLst>
          </p:cNvPr>
          <p:cNvSpPr/>
          <p:nvPr/>
        </p:nvSpPr>
        <p:spPr>
          <a:xfrm>
            <a:off x="2763744" y="5475601"/>
            <a:ext cx="1454784" cy="166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1201" tIns="40600" rIns="81201" bIns="40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598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CA9083B-D0C6-F04F-B8C3-9821C8CB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65" y="4620082"/>
            <a:ext cx="7708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3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00A66-535C-784A-B517-ACBE529D7FC0}"/>
              </a:ext>
            </a:extLst>
          </p:cNvPr>
          <p:cNvSpPr txBox="1"/>
          <p:nvPr/>
        </p:nvSpPr>
        <p:spPr>
          <a:xfrm>
            <a:off x="199021" y="189699"/>
            <a:ext cx="1042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An example of the registry data exported by Regedit</a:t>
            </a:r>
            <a:endParaRPr kumimoji="1" lang="ko-Kore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DB728-FABE-034D-A802-C79776EA428A}"/>
              </a:ext>
            </a:extLst>
          </p:cNvPr>
          <p:cNvSpPr txBox="1"/>
          <p:nvPr/>
        </p:nvSpPr>
        <p:spPr>
          <a:xfrm>
            <a:off x="617811" y="1428541"/>
            <a:ext cx="8347769" cy="50475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[HKEY_CURRENT_CONFIG]</a:t>
            </a:r>
          </a:p>
          <a:p>
            <a:endParaRPr kumimoji="1" lang="en" altLang="ko-Kore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[HKEY_CURRENT_CONFIG\Software]</a:t>
            </a:r>
          </a:p>
          <a:p>
            <a:endParaRPr kumimoji="1" lang="en" altLang="ko-Kore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[HKEY_CURRENT_CONFIG\Software\Fonts]</a:t>
            </a: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1" lang="en" altLang="ko-Kore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LogPixels</a:t>
            </a:r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"=dword:00000060</a:t>
            </a:r>
          </a:p>
          <a:p>
            <a:endParaRPr kumimoji="1" lang="en" altLang="ko-Kore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[HKEY_CURRENT_CONFIG\System]</a:t>
            </a:r>
          </a:p>
          <a:p>
            <a:endParaRPr kumimoji="1" lang="en" altLang="ko-Kore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kumimoji="1" lang="en" altLang="ko-Kore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\Control]</a:t>
            </a:r>
          </a:p>
          <a:p>
            <a:endParaRPr kumimoji="1" lang="en" altLang="ko-Kore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\Control\Print]</a:t>
            </a:r>
          </a:p>
          <a:p>
            <a:endParaRPr kumimoji="1" lang="en" altLang="ko-Kore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\Control\Print\Printers]</a:t>
            </a:r>
          </a:p>
          <a:p>
            <a:endParaRPr kumimoji="1" lang="en" altLang="ko-Kore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\SERVICES]</a:t>
            </a:r>
          </a:p>
          <a:p>
            <a:endParaRPr kumimoji="1" lang="en" altLang="ko-Kore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\SERVICES\TSDDD]</a:t>
            </a:r>
          </a:p>
          <a:p>
            <a:endParaRPr kumimoji="1" lang="en" altLang="ko-Kore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[HKEY_CURRENT_CONFIG\System\</a:t>
            </a:r>
            <a:r>
              <a:rPr kumimoji="1" lang="en" altLang="ko-Kore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\SERVICES\TSDDD\DEVICE0]</a:t>
            </a:r>
          </a:p>
          <a:p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1" lang="en" altLang="ko-Kore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Attach.ToDesktop</a:t>
            </a:r>
            <a:r>
              <a:rPr kumimoji="1" lang="en" altLang="ko-Kore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"=dword:00000001</a:t>
            </a:r>
            <a:endParaRPr kumimoji="1" lang="ko-Kore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57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00A66-535C-784A-B517-ACBE529D7FC0}"/>
              </a:ext>
            </a:extLst>
          </p:cNvPr>
          <p:cNvSpPr txBox="1"/>
          <p:nvPr/>
        </p:nvSpPr>
        <p:spPr>
          <a:xfrm>
            <a:off x="209411" y="188431"/>
            <a:ext cx="7277911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registry manipulation using the MapReduce framework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7FB794B-1DFC-1B49-8221-64D71FF7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03" y="1653191"/>
            <a:ext cx="7874000" cy="260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21BA3D-FEFD-EF4B-9111-E908401A8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922941"/>
            <a:ext cx="69977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4FDE0-FF76-264D-AE2C-E549CA8196F9}"/>
              </a:ext>
            </a:extLst>
          </p:cNvPr>
          <p:cNvSpPr txBox="1"/>
          <p:nvPr/>
        </p:nvSpPr>
        <p:spPr>
          <a:xfrm>
            <a:off x="199020" y="93614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registry manipulation using Apache Spark operations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46A3120F-860A-9849-B107-22226047C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3" y="923004"/>
            <a:ext cx="89662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69C93A-6F13-354A-A40E-A3227330B3CC}"/>
              </a:ext>
            </a:extLst>
          </p:cNvPr>
          <p:cNvSpPr txBox="1"/>
          <p:nvPr/>
        </p:nvSpPr>
        <p:spPr>
          <a:xfrm>
            <a:off x="199020" y="584770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actual process of converting a registry entry into nested key-value data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02490B3C-8D24-5B4F-90ED-C83A3528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1647031"/>
            <a:ext cx="10795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2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D5E36-00FF-6445-8F64-4CD71A27DB35}"/>
              </a:ext>
            </a:extLst>
          </p:cNvPr>
          <p:cNvSpPr txBox="1"/>
          <p:nvPr/>
        </p:nvSpPr>
        <p:spPr>
          <a:xfrm>
            <a:off x="199020" y="584770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actual process of merging three registry entries based on the common registry path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C2F8318-D168-214C-B2A2-78A83196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5" y="1354804"/>
            <a:ext cx="9410700" cy="191770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586C987-E821-C441-A124-F8A95C01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4" y="2313654"/>
            <a:ext cx="8077200" cy="364490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013EADBC-9C30-F243-A310-29BA5C0FE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65" y="3128059"/>
            <a:ext cx="83312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34B8C9-C132-6743-A9D7-29164A03C437}"/>
              </a:ext>
            </a:extLst>
          </p:cNvPr>
          <p:cNvSpPr txBox="1"/>
          <p:nvPr/>
        </p:nvSpPr>
        <p:spPr>
          <a:xfrm>
            <a:off x="199020" y="408093"/>
            <a:ext cx="10428709" cy="33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kumimoji="1" lang="ko-KR" altLang="en-US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5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actual process of comparing two registry entries.</a:t>
            </a:r>
            <a:endParaRPr kumimoji="1" lang="ko-Kore-KR" altLang="en-US" sz="159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A529B4-FE75-444E-AC02-332A1AC8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278731"/>
            <a:ext cx="36449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2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59912</TotalTime>
  <Words>524</Words>
  <Application>Microsoft Macintosh PowerPoint</Application>
  <PresentationFormat>B4(ISO) 용지(250x353mm)</PresentationFormat>
  <Paragraphs>52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심성용</dc:creator>
  <cp:lastModifiedBy>심성용</cp:lastModifiedBy>
  <cp:revision>403</cp:revision>
  <dcterms:created xsi:type="dcterms:W3CDTF">2020-05-13T10:05:52Z</dcterms:created>
  <dcterms:modified xsi:type="dcterms:W3CDTF">2020-12-10T06:47:03Z</dcterms:modified>
</cp:coreProperties>
</file>