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732" r:id="rId1"/>
  </p:sldMasterIdLst>
  <p:notesMasterIdLst>
    <p:notesMasterId r:id="rId2"/>
  </p:notesMasterIdLst>
  <p:handoutMasterIdLst>
    <p:handoutMasterId r:id="rId3"/>
  </p:handoutMasterIdLst>
  <p:sldIdLst>
    <p:sldId id="435" r:id="rId4"/>
    <p:sldId id="436" r:id="rId5"/>
    <p:sldId id="437" r:id="rId6"/>
    <p:sldId id="438" r:id="rId7"/>
    <p:sldId id="439" r:id="rId8"/>
    <p:sldId id="440" r:id="rId9"/>
    <p:sldId id="441" r:id="rId10"/>
    <p:sldId id="442" r:id="rId11"/>
    <p:sldId id="443" r:id="rId12"/>
    <p:sldId id="444" r:id="rId13"/>
    <p:sldId id="445" r:id="rId14"/>
    <p:sldId id="446" r:id="rId15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43D8FC"/>
    <a:srgbClr val="AE6BF2"/>
    <a:srgbClr val="28273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56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69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0F9B84EA-7D68-4D60-9CB1-D50884785D1C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00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701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D4E0FC9-F1F8-4FAE-9988-3BA365CFD46F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69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2A48B96-639E-45A3-A0BA-2464DFDB1FAA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4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69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9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69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37353-30EB-4A48-80EB-173D804AEFBD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9AA2F9-F3DA-4B3D-8745-6E78F508F01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4DE7837-08E4-4939-A834-4BA22CE8814F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6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6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9AA2F9-F3DA-4B3D-8745-6E78F508F01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4DE7837-08E4-4939-A834-4BA22CE8814F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 文本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4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4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9AA2F9-F3DA-4B3D-8745-6E78F508F01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4DE7837-08E4-4939-A834-4BA22CE8814F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2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5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9AA2F9-F3DA-4B3D-8745-6E78F508F01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4DE7837-08E4-4939-A834-4BA22CE8814F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68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6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9AA2F9-F3DA-4B3D-8745-6E78F508F01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4DE7837-08E4-4939-A834-4BA22CE8814F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7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9AA2F9-F3DA-4B3D-8745-6E78F508F01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4DE7837-08E4-4939-A834-4BA22CE8814F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79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80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81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82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8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9AA2F9-F3DA-4B3D-8745-6E78F508F01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4DE7837-08E4-4939-A834-4BA22CE8814F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4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9AA2F9-F3DA-4B3D-8745-6E78F508F01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4DE7837-08E4-4939-A834-4BA22CE8814F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9AA2F9-F3DA-4B3D-8745-6E78F508F01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4DE7837-08E4-4939-A834-4BA22CE8814F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7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88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8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9AA2F9-F3DA-4B3D-8745-6E78F508F01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4DE7837-08E4-4939-A834-4BA22CE8814F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7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58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5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9AA2F9-F3DA-4B3D-8745-6E78F508F01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4DE7837-08E4-4939-A834-4BA22CE8814F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59AA2F9-F3DA-4B3D-8745-6E78F508F01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4DE7837-08E4-4939-A834-4BA22CE8814F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矩形 4"/>
          <p:cNvSpPr/>
          <p:nvPr/>
        </p:nvSpPr>
        <p:spPr>
          <a:xfrm>
            <a:off x="0" y="0"/>
            <a:ext cx="12192000" cy="6858000"/>
          </a:xfrm>
          <a:prstGeom prst="rect"/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97152" name="图片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9730" t="26733" r="7568" b="24892"/>
          <a:stretch>
            <a:fillRect/>
          </a:stretch>
        </p:blipFill>
        <p:spPr>
          <a:xfrm>
            <a:off x="257504" y="580570"/>
            <a:ext cx="11716782" cy="5981455"/>
          </a:xfrm>
          <a:prstGeom prst="rect"/>
        </p:spPr>
      </p:pic>
      <p:pic>
        <p:nvPicPr>
          <p:cNvPr id="2097153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7558410" y="1629228"/>
            <a:ext cx="3599543" cy="3599543"/>
          </a:xfrm>
          <a:prstGeom prst="rect"/>
        </p:spPr>
      </p:pic>
      <p:sp>
        <p:nvSpPr>
          <p:cNvPr id="1048587" name="Rectangle 6"/>
          <p:cNvSpPr>
            <a:spLocks noChangeArrowheads="1"/>
          </p:cNvSpPr>
          <p:nvPr/>
        </p:nvSpPr>
        <p:spPr bwMode="black">
          <a:xfrm>
            <a:off x="1543490" y="2184757"/>
            <a:ext cx="5340827" cy="2047241"/>
          </a:xfrm>
          <a:prstGeom prst="rect"/>
          <a:noFill/>
          <a:ln>
            <a:noFill/>
          </a:ln>
          <a:effectLst/>
        </p:spPr>
        <p:txBody>
          <a:bodyPr wrap="squar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altLang="en-US" b="1" dirty="0" sz="6600" lang="zh-CN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</a:t>
            </a:r>
            <a:r>
              <a:rPr altLang="zh-CN" b="1" dirty="0" sz="6600" lang="en-US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altLang="en-US" b="1" dirty="0" sz="6600" lang="zh-CN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echnology</a:t>
            </a:r>
            <a:endParaRPr altLang="en-US" b="1" dirty="0" sz="6600" lang="zh-CN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矩形 1"/>
          <p:cNvSpPr/>
          <p:nvPr/>
        </p:nvSpPr>
        <p:spPr>
          <a:xfrm>
            <a:off x="0" y="0"/>
            <a:ext cx="12192000" cy="6858000"/>
          </a:xfrm>
          <a:prstGeom prst="rect"/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33" name="Rectangle 6"/>
          <p:cNvSpPr>
            <a:spLocks noChangeArrowheads="1"/>
          </p:cNvSpPr>
          <p:nvPr/>
        </p:nvSpPr>
        <p:spPr bwMode="black">
          <a:xfrm>
            <a:off x="624114" y="2875002"/>
            <a:ext cx="6117963" cy="1069340"/>
          </a:xfrm>
          <a:prstGeom prst="rect"/>
          <a:noFill/>
          <a:ln>
            <a:noFill/>
          </a:ln>
          <a:effectLst/>
        </p:spPr>
        <p:txBody>
          <a:bodyPr wrap="square">
            <a:spAutoFit/>
          </a:bodyPr>
          <a:p>
            <a:pPr algn="dist" fontAlgn="auto">
              <a:spcBef>
                <a:spcPts val="0"/>
              </a:spcBef>
              <a:spcAft>
                <a:spcPts val="0"/>
              </a:spcAft>
            </a:pPr>
            <a:r>
              <a:rPr altLang="zh-CN" b="1" dirty="0" sz="6600" lang="en-US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 FOUR</a:t>
            </a:r>
            <a:endParaRPr altLang="zh-CN" b="1" dirty="0" sz="6600" lang="en-US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97162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475539" y="1234888"/>
            <a:ext cx="3982998" cy="3982998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矩形 1"/>
          <p:cNvSpPr/>
          <p:nvPr/>
        </p:nvSpPr>
        <p:spPr>
          <a:xfrm>
            <a:off x="0" y="0"/>
            <a:ext cx="12192000" cy="6858000"/>
          </a:xfrm>
          <a:prstGeom prst="rect"/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35" name="椭圆 3"/>
          <p:cNvSpPr/>
          <p:nvPr/>
        </p:nvSpPr>
        <p:spPr>
          <a:xfrm>
            <a:off x="840710" y="2427999"/>
            <a:ext cx="2002002" cy="2002002"/>
          </a:xfrm>
          <a:prstGeom prst="ellipse"/>
          <a:gradFill>
            <a:gsLst>
              <a:gs pos="17000">
                <a:srgbClr val="43D8FC"/>
              </a:gs>
              <a:gs pos="100000">
                <a:srgbClr val="FF00FF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97163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287446" y="2874735"/>
            <a:ext cx="1108529" cy="1108529"/>
          </a:xfrm>
          <a:prstGeom prst="rect"/>
        </p:spPr>
      </p:pic>
      <p:sp>
        <p:nvSpPr>
          <p:cNvPr id="1048636" name="椭圆 4"/>
          <p:cNvSpPr/>
          <p:nvPr/>
        </p:nvSpPr>
        <p:spPr>
          <a:xfrm>
            <a:off x="3483100" y="1366367"/>
            <a:ext cx="4125264" cy="4125264"/>
          </a:xfrm>
          <a:prstGeom prst="ellipse"/>
          <a:blipFill>
            <a:blip xmlns:r="http://schemas.openxmlformats.org/officeDocument/2006/relationships"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37" name="椭圆 7"/>
          <p:cNvSpPr/>
          <p:nvPr/>
        </p:nvSpPr>
        <p:spPr>
          <a:xfrm>
            <a:off x="4810595" y="2634636"/>
            <a:ext cx="1582057" cy="1582057"/>
          </a:xfrm>
          <a:prstGeom prst="ellipse"/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38" name="矩形 6"/>
          <p:cNvSpPr/>
          <p:nvPr/>
        </p:nvSpPr>
        <p:spPr>
          <a:xfrm>
            <a:off x="4864322" y="2885916"/>
            <a:ext cx="1275081" cy="624840"/>
          </a:xfrm>
          <a:prstGeom prst="rect"/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altLang="zh-CN" b="1" dirty="0" sz="3600" lang="en-US" smtClean="0">
                <a:solidFill>
                  <a:srgbClr val="43D8FC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100%</a:t>
            </a:r>
            <a:endParaRPr altLang="zh-CN" b="1" dirty="0" sz="3600" lang="en-US">
              <a:solidFill>
                <a:srgbClr val="43D8FC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39" name="TextBox 15"/>
          <p:cNvSpPr txBox="1">
            <a:spLocks noChangeArrowheads="1"/>
          </p:cNvSpPr>
          <p:nvPr/>
        </p:nvSpPr>
        <p:spPr bwMode="auto">
          <a:xfrm>
            <a:off x="8048430" y="2424666"/>
            <a:ext cx="3503182" cy="1348740"/>
          </a:xfrm>
          <a:prstGeom prst="rect"/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altLang="en-US" b="1" dirty="0" sz="2000" lang="zh-CN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Enter title</a:t>
            </a:r>
            <a:endParaRPr altLang="zh-CN" b="1" dirty="0" sz="2000" lang="en-US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altLang="en-US" dirty="0" sz="1200" lang="zh-CN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Click here to add content of the text，and briefly explain your point of view.
</a:t>
            </a:r>
            <a:endParaRPr altLang="en-US" dirty="0" sz="1200" lang="zh-CN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矩形 4"/>
          <p:cNvSpPr/>
          <p:nvPr/>
        </p:nvSpPr>
        <p:spPr>
          <a:xfrm>
            <a:off x="0" y="0"/>
            <a:ext cx="12192000" cy="6858000"/>
          </a:xfrm>
          <a:prstGeom prst="rect"/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97164" name="图片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9730" t="26733" r="7568" b="24892"/>
          <a:stretch>
            <a:fillRect/>
          </a:stretch>
        </p:blipFill>
        <p:spPr>
          <a:xfrm>
            <a:off x="257504" y="580570"/>
            <a:ext cx="11716782" cy="5981455"/>
          </a:xfrm>
          <a:prstGeom prst="rect"/>
        </p:spPr>
      </p:pic>
      <p:pic>
        <p:nvPicPr>
          <p:cNvPr id="2097165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7558410" y="1629228"/>
            <a:ext cx="3599543" cy="3599543"/>
          </a:xfrm>
          <a:prstGeom prst="rect"/>
        </p:spPr>
      </p:pic>
      <p:sp>
        <p:nvSpPr>
          <p:cNvPr id="1048641" name="Rectangle 6"/>
          <p:cNvSpPr>
            <a:spLocks noChangeArrowheads="1"/>
          </p:cNvSpPr>
          <p:nvPr/>
        </p:nvSpPr>
        <p:spPr bwMode="black">
          <a:xfrm>
            <a:off x="1401250" y="2875002"/>
            <a:ext cx="5340827" cy="1069340"/>
          </a:xfrm>
          <a:prstGeom prst="rect"/>
          <a:noFill/>
          <a:ln>
            <a:noFill/>
          </a:ln>
          <a:effectLst/>
        </p:spPr>
        <p:txBody>
          <a:bodyPr wrap="square">
            <a:spAutoFit/>
          </a:bodyPr>
          <a:p>
            <a:pPr algn="dist" fontAlgn="auto">
              <a:spcBef>
                <a:spcPts val="0"/>
              </a:spcBef>
              <a:spcAft>
                <a:spcPts val="0"/>
              </a:spcAft>
            </a:pPr>
            <a:r>
              <a:rPr altLang="zh-CN" b="1" dirty="0" sz="6600" lang="en-US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THANKS</a:t>
            </a:r>
            <a:endParaRPr altLang="zh-CN" b="1" dirty="0" sz="6600" lang="en-US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矩形 1"/>
          <p:cNvSpPr/>
          <p:nvPr/>
        </p:nvSpPr>
        <p:spPr>
          <a:xfrm>
            <a:off x="0" y="0"/>
            <a:ext cx="12192000" cy="6858000"/>
          </a:xfrm>
          <a:prstGeom prst="rect"/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592" name="文本框 3"/>
          <p:cNvSpPr txBox="1"/>
          <p:nvPr/>
        </p:nvSpPr>
        <p:spPr>
          <a:xfrm>
            <a:off x="4375101" y="614587"/>
            <a:ext cx="3441798" cy="584775"/>
          </a:xfrm>
          <a:prstGeom prst="rect"/>
          <a:noFill/>
        </p:spPr>
        <p:txBody>
          <a:bodyPr rtlCol="0" vert="horz" wrap="square">
            <a:spAutoFit/>
          </a:bodyPr>
          <a:p>
            <a:pPr algn="dist"/>
            <a:r>
              <a:rPr altLang="zh-CN" b="1" dirty="0" sz="32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altLang="en-US" b="1" dirty="0" sz="3200" lang="zh-CN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1" name="组合 6"/>
          <p:cNvGrpSpPr/>
          <p:nvPr/>
        </p:nvGrpSpPr>
        <p:grpSpPr>
          <a:xfrm>
            <a:off x="756929" y="2718270"/>
            <a:ext cx="2363642" cy="1932699"/>
            <a:chOff x="597272" y="2607364"/>
            <a:chExt cx="2363642" cy="1932699"/>
          </a:xfrm>
        </p:grpSpPr>
        <p:sp>
          <p:nvSpPr>
            <p:cNvPr id="1048593" name="圆角矩形 2"/>
            <p:cNvSpPr/>
            <p:nvPr/>
          </p:nvSpPr>
          <p:spPr>
            <a:xfrm>
              <a:off x="1204277" y="2607364"/>
              <a:ext cx="1059951" cy="998105"/>
            </a:xfrm>
            <a:prstGeom prst="roundRect"/>
            <a:gradFill>
              <a:gsLst>
                <a:gs pos="0">
                  <a:srgbClr val="27DBFC"/>
                </a:gs>
                <a:gs pos="100000">
                  <a:srgbClr val="B246E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594" name="文本框 4"/>
            <p:cNvSpPr txBox="1"/>
            <p:nvPr/>
          </p:nvSpPr>
          <p:spPr>
            <a:xfrm>
              <a:off x="597272" y="4079688"/>
              <a:ext cx="2363642" cy="460375"/>
            </a:xfrm>
            <a:prstGeom prst="rect"/>
            <a:noFill/>
          </p:spPr>
          <p:txBody>
            <a:bodyPr rtlCol="0" vert="horz" wrap="square">
              <a:spAutoFit/>
            </a:bodyPr>
            <a:p>
              <a:pPr algn="dist"/>
              <a:r>
                <a:rPr altLang="en-US" b="1" dirty="0" sz="2400" lang="zh-CN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Enter title</a:t>
              </a:r>
              <a:endParaRPr altLang="en-US" b="1" dirty="0" sz="2400" lang="zh-CN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595" name="矩形 5"/>
            <p:cNvSpPr/>
            <p:nvPr/>
          </p:nvSpPr>
          <p:spPr>
            <a:xfrm>
              <a:off x="1359162" y="2804000"/>
              <a:ext cx="741680" cy="574040"/>
            </a:xfrm>
            <a:prstGeom prst="rect"/>
          </p:spPr>
          <p:txBody>
            <a:bodyPr wrap="none">
              <a:spAutoFit/>
            </a:bodyPr>
            <a:p>
              <a:r>
                <a:rPr altLang="zh-CN" b="1" dirty="0" sz="3200" lang="en-US" smtClean="0">
                  <a:solidFill>
                    <a:schemeClr val="bg1"/>
                  </a:solidFill>
                  <a:effectLst>
                    <a:outerShdw algn="tl" blurRad="38100" dir="2700000" dist="38100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01.</a:t>
              </a:r>
              <a:endParaRPr altLang="en-US" dirty="0" sz="3200" lang="zh-C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" name="组合 7"/>
          <p:cNvGrpSpPr/>
          <p:nvPr/>
        </p:nvGrpSpPr>
        <p:grpSpPr>
          <a:xfrm>
            <a:off x="3474572" y="2718270"/>
            <a:ext cx="2363642" cy="1932699"/>
            <a:chOff x="597272" y="2607364"/>
            <a:chExt cx="2363642" cy="1932699"/>
          </a:xfrm>
        </p:grpSpPr>
        <p:sp>
          <p:nvSpPr>
            <p:cNvPr id="1048596" name="圆角矩形 8"/>
            <p:cNvSpPr/>
            <p:nvPr/>
          </p:nvSpPr>
          <p:spPr>
            <a:xfrm>
              <a:off x="1204277" y="2607364"/>
              <a:ext cx="1059951" cy="998105"/>
            </a:xfrm>
            <a:prstGeom prst="roundRect"/>
            <a:gradFill>
              <a:gsLst>
                <a:gs pos="0">
                  <a:srgbClr val="27DBFC"/>
                </a:gs>
                <a:gs pos="100000">
                  <a:srgbClr val="B246E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597" name="文本框 9"/>
            <p:cNvSpPr txBox="1"/>
            <p:nvPr/>
          </p:nvSpPr>
          <p:spPr>
            <a:xfrm>
              <a:off x="597272" y="4079688"/>
              <a:ext cx="2363642" cy="460375"/>
            </a:xfrm>
            <a:prstGeom prst="rect"/>
            <a:noFill/>
          </p:spPr>
          <p:txBody>
            <a:bodyPr rtlCol="0" vert="horz" wrap="square">
              <a:spAutoFit/>
            </a:bodyPr>
            <a:p>
              <a:pPr algn="dist"/>
              <a:r>
                <a:rPr altLang="en-US" b="1" dirty="0" sz="2400" lang="zh-CN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Enter title</a:t>
              </a:r>
              <a:endParaRPr altLang="en-US" b="1" dirty="0" sz="2400" lang="zh-CN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598" name="矩形 10"/>
            <p:cNvSpPr/>
            <p:nvPr/>
          </p:nvSpPr>
          <p:spPr>
            <a:xfrm>
              <a:off x="1359162" y="2804000"/>
              <a:ext cx="741680" cy="574040"/>
            </a:xfrm>
            <a:prstGeom prst="rect"/>
          </p:spPr>
          <p:txBody>
            <a:bodyPr wrap="none">
              <a:spAutoFit/>
            </a:bodyPr>
            <a:p>
              <a:r>
                <a:rPr altLang="zh-CN" b="1" dirty="0" sz="3200" lang="en-US" smtClean="0">
                  <a:solidFill>
                    <a:schemeClr val="bg1"/>
                  </a:solidFill>
                  <a:effectLst>
                    <a:outerShdw algn="tl" blurRad="38100" dir="2700000" dist="38100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02.</a:t>
              </a:r>
              <a:endParaRPr altLang="en-US" dirty="0" sz="3200" lang="zh-C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3" name="组合 11"/>
          <p:cNvGrpSpPr/>
          <p:nvPr/>
        </p:nvGrpSpPr>
        <p:grpSpPr>
          <a:xfrm>
            <a:off x="6192215" y="2718270"/>
            <a:ext cx="2363642" cy="1932699"/>
            <a:chOff x="597272" y="2607364"/>
            <a:chExt cx="2363642" cy="1932699"/>
          </a:xfrm>
        </p:grpSpPr>
        <p:sp>
          <p:nvSpPr>
            <p:cNvPr id="1048599" name="圆角矩形 12"/>
            <p:cNvSpPr/>
            <p:nvPr/>
          </p:nvSpPr>
          <p:spPr>
            <a:xfrm>
              <a:off x="1204277" y="2607364"/>
              <a:ext cx="1059951" cy="998105"/>
            </a:xfrm>
            <a:prstGeom prst="roundRect"/>
            <a:gradFill>
              <a:gsLst>
                <a:gs pos="0">
                  <a:srgbClr val="27DBFC"/>
                </a:gs>
                <a:gs pos="100000">
                  <a:srgbClr val="B246E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00" name="文本框 13"/>
            <p:cNvSpPr txBox="1"/>
            <p:nvPr/>
          </p:nvSpPr>
          <p:spPr>
            <a:xfrm>
              <a:off x="597272" y="4079688"/>
              <a:ext cx="2363642" cy="460375"/>
            </a:xfrm>
            <a:prstGeom prst="rect"/>
            <a:noFill/>
          </p:spPr>
          <p:txBody>
            <a:bodyPr rtlCol="0" vert="horz" wrap="square">
              <a:spAutoFit/>
            </a:bodyPr>
            <a:p>
              <a:pPr algn="dist"/>
              <a:r>
                <a:rPr altLang="en-US" b="1" dirty="0" sz="2400" lang="zh-CN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Enter title</a:t>
              </a:r>
              <a:endParaRPr altLang="en-US" b="1" dirty="0" sz="2400" lang="zh-CN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01" name="矩形 14"/>
            <p:cNvSpPr/>
            <p:nvPr/>
          </p:nvSpPr>
          <p:spPr>
            <a:xfrm>
              <a:off x="1359162" y="2804000"/>
              <a:ext cx="741680" cy="574040"/>
            </a:xfrm>
            <a:prstGeom prst="rect"/>
          </p:spPr>
          <p:txBody>
            <a:bodyPr wrap="none">
              <a:spAutoFit/>
            </a:bodyPr>
            <a:p>
              <a:r>
                <a:rPr altLang="zh-CN" b="1" dirty="0" sz="3200" lang="en-US" smtClean="0">
                  <a:solidFill>
                    <a:schemeClr val="bg1"/>
                  </a:solidFill>
                  <a:effectLst>
                    <a:outerShdw algn="tl" blurRad="38100" dir="2700000" dist="38100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03.</a:t>
              </a:r>
              <a:endParaRPr altLang="en-US" dirty="0" sz="3200" lang="zh-C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4" name="组合 15"/>
          <p:cNvGrpSpPr/>
          <p:nvPr/>
        </p:nvGrpSpPr>
        <p:grpSpPr>
          <a:xfrm>
            <a:off x="8909859" y="2718270"/>
            <a:ext cx="2363642" cy="1932699"/>
            <a:chOff x="597272" y="2607364"/>
            <a:chExt cx="2363642" cy="1932699"/>
          </a:xfrm>
        </p:grpSpPr>
        <p:sp>
          <p:nvSpPr>
            <p:cNvPr id="1048602" name="圆角矩形 16"/>
            <p:cNvSpPr/>
            <p:nvPr/>
          </p:nvSpPr>
          <p:spPr>
            <a:xfrm>
              <a:off x="1204277" y="2607364"/>
              <a:ext cx="1059951" cy="998105"/>
            </a:xfrm>
            <a:prstGeom prst="roundRect"/>
            <a:gradFill>
              <a:gsLst>
                <a:gs pos="0">
                  <a:srgbClr val="27DBFC"/>
                </a:gs>
                <a:gs pos="100000">
                  <a:srgbClr val="B246E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03" name="文本框 17"/>
            <p:cNvSpPr txBox="1"/>
            <p:nvPr/>
          </p:nvSpPr>
          <p:spPr>
            <a:xfrm>
              <a:off x="597272" y="4079688"/>
              <a:ext cx="2363642" cy="460375"/>
            </a:xfrm>
            <a:prstGeom prst="rect"/>
            <a:noFill/>
          </p:spPr>
          <p:txBody>
            <a:bodyPr rtlCol="0" vert="horz" wrap="square">
              <a:spAutoFit/>
            </a:bodyPr>
            <a:p>
              <a:pPr algn="dist"/>
              <a:r>
                <a:rPr altLang="en-US" b="1" dirty="0" sz="2400" lang="zh-CN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Enter title</a:t>
              </a:r>
              <a:endParaRPr altLang="en-US" b="1" dirty="0" sz="2400" lang="zh-CN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604" name="矩形 18"/>
            <p:cNvSpPr/>
            <p:nvPr/>
          </p:nvSpPr>
          <p:spPr>
            <a:xfrm>
              <a:off x="1359162" y="2804000"/>
              <a:ext cx="741680" cy="574040"/>
            </a:xfrm>
            <a:prstGeom prst="rect"/>
          </p:spPr>
          <p:txBody>
            <a:bodyPr wrap="none">
              <a:spAutoFit/>
            </a:bodyPr>
            <a:p>
              <a:r>
                <a:rPr altLang="zh-CN" b="1" dirty="0" sz="3200" lang="en-US" smtClean="0">
                  <a:solidFill>
                    <a:schemeClr val="bg1"/>
                  </a:solidFill>
                  <a:effectLst>
                    <a:outerShdw algn="tl" blurRad="38100" dir="2700000" dist="38100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04.</a:t>
              </a:r>
              <a:endParaRPr altLang="en-US" dirty="0" sz="3200" lang="zh-C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矩形 1"/>
          <p:cNvSpPr/>
          <p:nvPr/>
        </p:nvSpPr>
        <p:spPr>
          <a:xfrm>
            <a:off x="0" y="0"/>
            <a:ext cx="12192000" cy="6858000"/>
          </a:xfrm>
          <a:prstGeom prst="rect"/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06" name="Rectangle 6"/>
          <p:cNvSpPr>
            <a:spLocks noChangeArrowheads="1"/>
          </p:cNvSpPr>
          <p:nvPr/>
        </p:nvSpPr>
        <p:spPr bwMode="black">
          <a:xfrm>
            <a:off x="1401250" y="2875002"/>
            <a:ext cx="5340827" cy="1069340"/>
          </a:xfrm>
          <a:prstGeom prst="rect"/>
          <a:noFill/>
          <a:ln>
            <a:noFill/>
          </a:ln>
          <a:effectLst/>
        </p:spPr>
        <p:txBody>
          <a:bodyPr wrap="square">
            <a:spAutoFit/>
          </a:bodyPr>
          <a:p>
            <a:pPr algn="dist" fontAlgn="auto">
              <a:spcBef>
                <a:spcPts val="0"/>
              </a:spcBef>
              <a:spcAft>
                <a:spcPts val="0"/>
              </a:spcAft>
            </a:pPr>
            <a:r>
              <a:rPr altLang="zh-CN" b="1" dirty="0" sz="6600" lang="en-US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 ONE</a:t>
            </a:r>
            <a:endParaRPr altLang="zh-CN" b="1" dirty="0" sz="6600" lang="en-US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97154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42077" y="1262744"/>
            <a:ext cx="4760590" cy="476059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矩形 2"/>
          <p:cNvSpPr/>
          <p:nvPr/>
        </p:nvSpPr>
        <p:spPr>
          <a:xfrm>
            <a:off x="0" y="0"/>
            <a:ext cx="12192000" cy="6858000"/>
          </a:xfrm>
          <a:prstGeom prst="rect"/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08" name="矩形 1"/>
          <p:cNvSpPr/>
          <p:nvPr/>
        </p:nvSpPr>
        <p:spPr>
          <a:xfrm>
            <a:off x="6843720" y="1475251"/>
            <a:ext cx="4970909" cy="4374006"/>
          </a:xfrm>
          <a:prstGeom prst="rect"/>
          <a:noFill/>
          <a:ln w="50800">
            <a:gradFill flip="none" rotWithShape="1">
              <a:gsLst>
                <a:gs pos="0">
                  <a:srgbClr val="27DBFC"/>
                </a:gs>
                <a:gs pos="100000">
                  <a:srgbClr val="B246EF"/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09" name="TextBox 15"/>
          <p:cNvSpPr txBox="1">
            <a:spLocks noChangeArrowheads="1"/>
          </p:cNvSpPr>
          <p:nvPr/>
        </p:nvSpPr>
        <p:spPr bwMode="auto">
          <a:xfrm>
            <a:off x="7307625" y="2521811"/>
            <a:ext cx="4281715" cy="2479040"/>
          </a:xfrm>
          <a:prstGeom prst="rect"/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200000"/>
              </a:lnSpc>
            </a:pPr>
            <a:r>
              <a:rPr altLang="en-US" b="1" dirty="0" sz="2000" lang="zh-CN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Enter title</a:t>
            </a:r>
            <a:endParaRPr altLang="zh-CN" b="1" dirty="0" sz="2000" lang="en-US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200000"/>
              </a:lnSpc>
            </a:pPr>
            <a:r>
              <a:rPr altLang="en-US" dirty="0" sz="1200" lang="zh-CN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Click here to add content of the text，and briefly explain your point of view.</a:t>
            </a:r>
            <a:r>
              <a:rPr altLang="en-US" dirty="0" sz="1200" lang="zh-CN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Click here to add content of the text，and briefly explain your point of view.Click here to add content of the text，and briefly explain your point of view.
</a:t>
            </a:r>
            <a:endParaRPr altLang="en-US" dirty="0" sz="1200" lang="zh-CN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97155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1475251"/>
            <a:ext cx="6704965" cy="4382133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矩形 1"/>
          <p:cNvSpPr/>
          <p:nvPr/>
        </p:nvSpPr>
        <p:spPr>
          <a:xfrm>
            <a:off x="0" y="0"/>
            <a:ext cx="12192000" cy="6858000"/>
          </a:xfrm>
          <a:prstGeom prst="rect"/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11" name="Rectangle 6"/>
          <p:cNvSpPr>
            <a:spLocks noChangeArrowheads="1"/>
          </p:cNvSpPr>
          <p:nvPr/>
        </p:nvSpPr>
        <p:spPr bwMode="black">
          <a:xfrm>
            <a:off x="1401250" y="2875002"/>
            <a:ext cx="5340827" cy="1069340"/>
          </a:xfrm>
          <a:prstGeom prst="rect"/>
          <a:noFill/>
          <a:ln>
            <a:noFill/>
          </a:ln>
          <a:effectLst/>
        </p:spPr>
        <p:txBody>
          <a:bodyPr wrap="square">
            <a:spAutoFit/>
          </a:bodyPr>
          <a:p>
            <a:pPr algn="dist" fontAlgn="auto">
              <a:spcBef>
                <a:spcPts val="0"/>
              </a:spcBef>
              <a:spcAft>
                <a:spcPts val="0"/>
              </a:spcAft>
            </a:pPr>
            <a:r>
              <a:rPr altLang="zh-CN" b="1" dirty="0" sz="6600" lang="en-US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 TWO</a:t>
            </a:r>
            <a:endParaRPr altLang="zh-CN" b="1" dirty="0" sz="6600" lang="en-US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97156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151914" y="1741713"/>
            <a:ext cx="4187371" cy="4187371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矩形 1"/>
          <p:cNvSpPr/>
          <p:nvPr/>
        </p:nvSpPr>
        <p:spPr>
          <a:xfrm>
            <a:off x="0" y="13230"/>
            <a:ext cx="12192000" cy="6858000"/>
          </a:xfrm>
          <a:prstGeom prst="rect"/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97157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897538" y="-833080"/>
            <a:ext cx="6161314" cy="6161314"/>
          </a:xfrm>
          <a:prstGeom prst="rect"/>
        </p:spPr>
      </p:pic>
      <p:sp>
        <p:nvSpPr>
          <p:cNvPr id="1048613" name="椭圆 6"/>
          <p:cNvSpPr/>
          <p:nvPr/>
        </p:nvSpPr>
        <p:spPr>
          <a:xfrm>
            <a:off x="2308741" y="3041989"/>
            <a:ext cx="1360714" cy="1360714"/>
          </a:xfrm>
          <a:prstGeom prst="ellipse"/>
          <a:gradFill>
            <a:gsLst>
              <a:gs pos="17000">
                <a:srgbClr val="43D8FC"/>
              </a:gs>
              <a:gs pos="100000">
                <a:srgbClr val="FF00FF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14" name="TextBox 15"/>
          <p:cNvSpPr txBox="1">
            <a:spLocks noChangeArrowheads="1"/>
          </p:cNvSpPr>
          <p:nvPr/>
        </p:nvSpPr>
        <p:spPr bwMode="auto">
          <a:xfrm>
            <a:off x="1694099" y="4714083"/>
            <a:ext cx="2589997" cy="1615440"/>
          </a:xfrm>
          <a:prstGeom prst="rect"/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altLang="en-US" b="1" dirty="0" sz="2000" lang="zh-CN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Enter title</a:t>
            </a:r>
            <a:endParaRPr altLang="zh-CN" b="1" dirty="0" sz="2000" lang="en-US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altLang="en-US" dirty="0" sz="1200" lang="zh-CN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Click here to add content of the text，and briefly explain your point of view.
</a:t>
            </a:r>
            <a:endParaRPr altLang="en-US" dirty="0" sz="1200" lang="zh-CN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15" name="矩形 8"/>
          <p:cNvSpPr/>
          <p:nvPr/>
        </p:nvSpPr>
        <p:spPr>
          <a:xfrm>
            <a:off x="2726045" y="3288200"/>
            <a:ext cx="526106" cy="769441"/>
          </a:xfrm>
          <a:prstGeom prst="rect"/>
        </p:spPr>
        <p:txBody>
          <a:bodyPr wrap="none">
            <a:spAutoFit/>
          </a:bodyPr>
          <a:p>
            <a:r>
              <a:rPr altLang="zh-CN" b="1" dirty="0" sz="4400" lang="en-US" smtClean="0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endParaRPr altLang="en-US" dirty="0" sz="4400" lang="zh-C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16" name="椭圆 9"/>
          <p:cNvSpPr/>
          <p:nvPr/>
        </p:nvSpPr>
        <p:spPr>
          <a:xfrm>
            <a:off x="7992637" y="3019502"/>
            <a:ext cx="1360714" cy="1360714"/>
          </a:xfrm>
          <a:prstGeom prst="ellipse"/>
          <a:gradFill>
            <a:gsLst>
              <a:gs pos="17000">
                <a:srgbClr val="43D8FC"/>
              </a:gs>
              <a:gs pos="100000">
                <a:srgbClr val="FF00FF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17" name="TextBox 15"/>
          <p:cNvSpPr txBox="1">
            <a:spLocks noChangeArrowheads="1"/>
          </p:cNvSpPr>
          <p:nvPr/>
        </p:nvSpPr>
        <p:spPr bwMode="auto">
          <a:xfrm>
            <a:off x="7412744" y="4604618"/>
            <a:ext cx="2589997" cy="1615440"/>
          </a:xfrm>
          <a:prstGeom prst="rect"/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altLang="en-US" b="1" dirty="0" sz="2000" lang="zh-CN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Enter title</a:t>
            </a:r>
            <a:endParaRPr altLang="zh-CN" b="1" dirty="0" sz="2000" lang="en-US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altLang="en-US" dirty="0" sz="1200" lang="zh-CN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Click here to add content of the text，and briefly explain your point of view.
</a:t>
            </a:r>
            <a:endParaRPr altLang="en-US" dirty="0" sz="1200" lang="zh-CN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18" name="矩形 11"/>
          <p:cNvSpPr/>
          <p:nvPr/>
        </p:nvSpPr>
        <p:spPr>
          <a:xfrm>
            <a:off x="8409941" y="3265713"/>
            <a:ext cx="500458" cy="769441"/>
          </a:xfrm>
          <a:prstGeom prst="rect"/>
        </p:spPr>
        <p:txBody>
          <a:bodyPr wrap="none">
            <a:spAutoFit/>
          </a:bodyPr>
          <a:p>
            <a:r>
              <a:rPr altLang="zh-CN" b="1" dirty="0" sz="4400" lang="en-US" smtClean="0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endParaRPr altLang="en-US" dirty="0" sz="4400" lang="zh-C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45728" name="直接连接符 13"/>
          <p:cNvCxnSpPr>
            <a:cxnSpLocks/>
          </p:cNvCxnSpPr>
          <p:nvPr/>
        </p:nvCxnSpPr>
        <p:spPr>
          <a:xfrm>
            <a:off x="5978195" y="3722346"/>
            <a:ext cx="0" cy="2431711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矩形 1"/>
          <p:cNvSpPr/>
          <p:nvPr/>
        </p:nvSpPr>
        <p:spPr>
          <a:xfrm>
            <a:off x="0" y="0"/>
            <a:ext cx="12192000" cy="6858000"/>
          </a:xfrm>
          <a:prstGeom prst="rect"/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20" name="Rectangle 6"/>
          <p:cNvSpPr>
            <a:spLocks noChangeArrowheads="1"/>
          </p:cNvSpPr>
          <p:nvPr/>
        </p:nvSpPr>
        <p:spPr bwMode="black">
          <a:xfrm>
            <a:off x="624114" y="2875002"/>
            <a:ext cx="6117963" cy="1069340"/>
          </a:xfrm>
          <a:prstGeom prst="rect"/>
          <a:noFill/>
          <a:ln>
            <a:noFill/>
          </a:ln>
          <a:effectLst/>
        </p:spPr>
        <p:txBody>
          <a:bodyPr wrap="square">
            <a:spAutoFit/>
          </a:bodyPr>
          <a:p>
            <a:pPr algn="dist" fontAlgn="auto">
              <a:spcBef>
                <a:spcPts val="0"/>
              </a:spcBef>
              <a:spcAft>
                <a:spcPts val="0"/>
              </a:spcAft>
            </a:pPr>
            <a:r>
              <a:rPr altLang="zh-CN" b="1" dirty="0" sz="6600" lang="en-US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 THREE</a:t>
            </a:r>
            <a:endParaRPr altLang="zh-CN" b="1" dirty="0" sz="6600" lang="en-US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97158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630885" y="1712685"/>
            <a:ext cx="3791863" cy="3791863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矩形 1"/>
          <p:cNvSpPr/>
          <p:nvPr/>
        </p:nvSpPr>
        <p:spPr>
          <a:xfrm>
            <a:off x="0" y="0"/>
            <a:ext cx="12192000" cy="6858000"/>
          </a:xfrm>
          <a:prstGeom prst="rect"/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97159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1711522"/>
            <a:ext cx="4891314" cy="4211470"/>
          </a:xfrm>
          <a:prstGeom prst="rect"/>
        </p:spPr>
      </p:pic>
      <p:sp>
        <p:nvSpPr>
          <p:cNvPr id="1048622" name="矩形 3"/>
          <p:cNvSpPr/>
          <p:nvPr/>
        </p:nvSpPr>
        <p:spPr>
          <a:xfrm>
            <a:off x="4891314" y="1480457"/>
            <a:ext cx="7300686" cy="4673600"/>
          </a:xfrm>
          <a:prstGeom prst="rect"/>
          <a:gradFill>
            <a:gsLst>
              <a:gs pos="17000">
                <a:srgbClr val="43D8FC"/>
              </a:gs>
              <a:gs pos="100000">
                <a:srgbClr val="FF00FF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23" name="椭圆 4"/>
          <p:cNvSpPr/>
          <p:nvPr/>
        </p:nvSpPr>
        <p:spPr>
          <a:xfrm>
            <a:off x="7808686" y="1711522"/>
            <a:ext cx="1582057" cy="1582057"/>
          </a:xfrm>
          <a:prstGeom prst="ellipse"/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24" name="TextBox 15"/>
          <p:cNvSpPr txBox="1">
            <a:spLocks noChangeArrowheads="1"/>
          </p:cNvSpPr>
          <p:nvPr/>
        </p:nvSpPr>
        <p:spPr bwMode="auto">
          <a:xfrm>
            <a:off x="6494449" y="3597541"/>
            <a:ext cx="4210530" cy="1615440"/>
          </a:xfrm>
          <a:prstGeom prst="rect"/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altLang="en-US" b="1" dirty="0" sz="2000" lang="zh-CN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Enter title</a:t>
            </a:r>
            <a:endParaRPr altLang="zh-CN" b="1" dirty="0" sz="2000" lang="en-US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altLang="en-US" dirty="0" sz="1200" lang="zh-CN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Click here to add content of the text，and briefly explain your point of view.</a:t>
            </a:r>
            <a:r>
              <a:rPr altLang="en-US" dirty="0" sz="1200" lang="zh-CN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Click here to add content of the text，and briefly explain your point of view.
</a:t>
            </a:r>
            <a:endParaRPr altLang="en-US" dirty="0" sz="1200" lang="zh-CN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97160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196035" y="2086241"/>
            <a:ext cx="807357" cy="807357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矩形 1"/>
          <p:cNvSpPr/>
          <p:nvPr/>
        </p:nvSpPr>
        <p:spPr>
          <a:xfrm>
            <a:off x="0" y="0"/>
            <a:ext cx="12192000" cy="6858000"/>
          </a:xfrm>
          <a:prstGeom prst="rect"/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97161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 cstate="email"/>
          <a:stretch>
            <a:fillRect/>
          </a:stretch>
        </p:blipFill>
        <p:spPr>
          <a:xfrm>
            <a:off x="-60813" y="688687"/>
            <a:ext cx="5917698" cy="5917698"/>
          </a:xfrm>
          <a:prstGeom prst="rect"/>
        </p:spPr>
      </p:pic>
      <p:sp>
        <p:nvSpPr>
          <p:cNvPr id="1048626" name="椭圆 3"/>
          <p:cNvSpPr/>
          <p:nvPr/>
        </p:nvSpPr>
        <p:spPr>
          <a:xfrm>
            <a:off x="5540327" y="1737709"/>
            <a:ext cx="867759" cy="867759"/>
          </a:xfrm>
          <a:prstGeom prst="ellipse"/>
          <a:gradFill>
            <a:gsLst>
              <a:gs pos="17000">
                <a:srgbClr val="43D8FC"/>
              </a:gs>
              <a:gs pos="100000">
                <a:srgbClr val="FF00FF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27" name="TextBox 15"/>
          <p:cNvSpPr txBox="1">
            <a:spLocks noChangeArrowheads="1"/>
          </p:cNvSpPr>
          <p:nvPr/>
        </p:nvSpPr>
        <p:spPr bwMode="auto">
          <a:xfrm>
            <a:off x="6706016" y="1617590"/>
            <a:ext cx="4810682" cy="1615440"/>
          </a:xfrm>
          <a:prstGeom prst="rect"/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altLang="en-US" b="1" dirty="0" sz="2000" lang="zh-CN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Enter title</a:t>
            </a:r>
            <a:endParaRPr altLang="zh-CN" b="1" dirty="0" sz="2000" lang="en-US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altLang="en-US" dirty="0" sz="1200" lang="zh-CN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Click here to add content of the text，and briefly explain your point of view.</a:t>
            </a:r>
            <a:r>
              <a:rPr altLang="en-US" dirty="0" sz="1200" lang="zh-CN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Click here to add content of the text，and briefly explain your point of view.
</a:t>
            </a:r>
            <a:endParaRPr altLang="en-US" dirty="0" sz="1200" lang="zh-CN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28" name="椭圆 5"/>
          <p:cNvSpPr/>
          <p:nvPr/>
        </p:nvSpPr>
        <p:spPr>
          <a:xfrm>
            <a:off x="5540327" y="3291457"/>
            <a:ext cx="867759" cy="867759"/>
          </a:xfrm>
          <a:prstGeom prst="ellipse"/>
          <a:gradFill>
            <a:gsLst>
              <a:gs pos="17000">
                <a:srgbClr val="43D8FC"/>
              </a:gs>
              <a:gs pos="100000">
                <a:srgbClr val="FF00FF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29" name="TextBox 15"/>
          <p:cNvSpPr txBox="1">
            <a:spLocks noChangeArrowheads="1"/>
          </p:cNvSpPr>
          <p:nvPr/>
        </p:nvSpPr>
        <p:spPr bwMode="auto">
          <a:xfrm>
            <a:off x="6706016" y="3171338"/>
            <a:ext cx="4810682" cy="1882141"/>
          </a:xfrm>
          <a:prstGeom prst="rect"/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altLang="en-US" b="1" dirty="0" sz="2000" lang="zh-CN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Enter title</a:t>
            </a:r>
            <a:endParaRPr altLang="zh-CN" b="1" dirty="0" sz="2000" lang="en-US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altLang="en-US" dirty="0" sz="1200" lang="zh-CN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Click here to add content of the text，and briefly explain your point of view.</a:t>
            </a:r>
            <a:r>
              <a:rPr altLang="en-US" dirty="0" sz="1200" lang="zh-CN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Click here to add content of the text，and briefly explain your point of view.
</a:t>
            </a:r>
            <a:r>
              <a:rPr altLang="en-US" dirty="0" sz="1200" lang="zh-CN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  <a:endParaRPr altLang="en-US" dirty="0" sz="1200" lang="zh-CN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30" name="椭圆 7"/>
          <p:cNvSpPr/>
          <p:nvPr/>
        </p:nvSpPr>
        <p:spPr>
          <a:xfrm>
            <a:off x="5540327" y="4841919"/>
            <a:ext cx="867759" cy="867759"/>
          </a:xfrm>
          <a:prstGeom prst="ellipse"/>
          <a:gradFill>
            <a:gsLst>
              <a:gs pos="17000">
                <a:srgbClr val="43D8FC"/>
              </a:gs>
              <a:gs pos="100000">
                <a:srgbClr val="FF00FF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31" name="TextBox 15"/>
          <p:cNvSpPr txBox="1">
            <a:spLocks noChangeArrowheads="1"/>
          </p:cNvSpPr>
          <p:nvPr/>
        </p:nvSpPr>
        <p:spPr bwMode="auto">
          <a:xfrm>
            <a:off x="6706016" y="4721800"/>
            <a:ext cx="4810682" cy="1882141"/>
          </a:xfrm>
          <a:prstGeom prst="rect"/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altLang="en-US" b="1" dirty="0" sz="2000" lang="zh-CN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Enter title</a:t>
            </a:r>
            <a:endParaRPr altLang="zh-CN" b="1" dirty="0" sz="2000" lang="en-US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altLang="en-US" dirty="0" sz="1200" lang="zh-CN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Click here to add content of the text，and briefly explain your point of view.</a:t>
            </a:r>
            <a:r>
              <a:rPr altLang="en-US" dirty="0" sz="1200" lang="zh-CN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Click here to add content of the text，and briefly explain your point of view.
</a:t>
            </a:r>
            <a:r>
              <a:rPr altLang="en-US" dirty="0" sz="1200" lang="zh-CN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  <a:endParaRPr altLang="en-US" dirty="0" sz="1200" lang="zh-CN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演示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lenovo</dc:creator>
  <cp:lastModifiedBy>小天使</cp:lastModifiedBy>
  <dcterms:created xsi:type="dcterms:W3CDTF">2018-08-25T13:11:00Z</dcterms:created>
  <dcterms:modified xsi:type="dcterms:W3CDTF">2020-03-12T21:11:30Z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