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281" r:id="rId2"/>
    <p:sldId id="295" r:id="rId3"/>
    <p:sldId id="293" r:id="rId4"/>
    <p:sldId id="314" r:id="rId5"/>
    <p:sldId id="302" r:id="rId6"/>
    <p:sldId id="287" r:id="rId7"/>
    <p:sldId id="294" r:id="rId8"/>
    <p:sldId id="316" r:id="rId9"/>
    <p:sldId id="311" r:id="rId10"/>
    <p:sldId id="307" r:id="rId11"/>
    <p:sldId id="309" r:id="rId12"/>
    <p:sldId id="312" r:id="rId13"/>
    <p:sldId id="313" r:id="rId14"/>
    <p:sldId id="308" r:id="rId15"/>
    <p:sldId id="303" r:id="rId16"/>
    <p:sldId id="305" r:id="rId17"/>
    <p:sldId id="306" r:id="rId18"/>
    <p:sldId id="318" r:id="rId19"/>
    <p:sldId id="315" r:id="rId20"/>
    <p:sldId id="317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2146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372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1049373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374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5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1049366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/>
          </a:lstStyle>
          <a:p>
            <a:fld id="{CEFDF1D2-28D2-4B91-8D19-DF21A190FC4D}" type="datetime1">
              <a:rPr lang="zh-CN" altLang="en-US"/>
              <a:t>2024/6/13</a:t>
            </a:fld>
            <a:endParaRPr lang="zh-CN" altLang="en-US" sz="1200"/>
          </a:p>
        </p:txBody>
      </p:sp>
      <p:sp>
        <p:nvSpPr>
          <p:cNvPr id="1049367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68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>
                <a:sym typeface="+mn-ea"/>
              </a:rPr>
              <a:t>Click to edit Master text style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Second level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Third level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Fourth level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Fifth level</a:t>
            </a:r>
            <a:endParaRPr lang="zh-CN" altLang="zh-CN"/>
          </a:p>
        </p:txBody>
      </p:sp>
      <p:sp>
        <p:nvSpPr>
          <p:cNvPr id="1049369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1049370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/>
          </a:lstStyle>
          <a:p>
            <a:fld id="{01D05181-2EEF-4D42-9B9F-77BB5E9BEC34}" type="slidenum">
              <a:rPr lang="zh-CN" altLang="en-US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FDF1D2-28D2-4B91-8D19-DF21A190FC4D}" type="datetime1">
              <a:rPr lang="zh-CN" altLang="en-US" smtClean="0"/>
              <a:t>2024/6/13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05181-2EEF-4D42-9B9F-77BB5E9BEC34}" type="slidenum">
              <a:rPr lang="zh-CN" altLang="en-US" smtClean="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4746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5598A-F24A-E44E-0A3D-378BA47A7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B3627-F53C-7F10-149C-6123BE4706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00FEE6-F616-55C4-1232-BD9FDA12F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5DE9-1BE5-8687-AAB3-9BDBFA76A56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FDF1D2-28D2-4B91-8D19-DF21A190FC4D}" type="datetime1">
              <a:rPr lang="zh-CN" altLang="en-US" smtClean="0"/>
              <a:t>2024/6/13</a:t>
            </a:fld>
            <a:endParaRPr lang="zh-CN" altLang="en-US" sz="1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261E2-810F-7E9D-74A8-F00ED691F7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05181-2EEF-4D42-9B9F-77BB5E9BEC34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98852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FDF1D2-28D2-4B91-8D19-DF21A190FC4D}" type="datetime1">
              <a:rPr lang="zh-CN" altLang="en-US" smtClean="0"/>
              <a:t>2024/6/13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05181-2EEF-4D42-9B9F-77BB5E9BEC34}" type="slidenum">
              <a:rPr lang="zh-CN" altLang="en-US" smtClean="0"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873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DD881-1659-F668-328B-38B51AA98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9E9E48-52B2-782A-EDBD-A57D52B8CA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922799-372C-07C7-6D93-F17B307FA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8BE0-A308-A17E-07D5-D8AF3DD16EB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FDF1D2-28D2-4B91-8D19-DF21A190FC4D}" type="datetime1">
              <a:rPr lang="zh-CN" altLang="en-US" smtClean="0"/>
              <a:t>2024/6/13</a:t>
            </a:fld>
            <a:endParaRPr lang="zh-CN" altLang="en-US" sz="1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7ADB5-A571-368E-4D45-6D7991F2A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05181-2EEF-4D42-9B9F-77BB5E9BEC34}" type="slidenum">
              <a:rPr lang="zh-CN" altLang="en-US" smtClean="0"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95175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C1607-1F1C-0381-A1F0-0CA3375C4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F27828-C977-751C-FF0E-04610FF8AF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8F5705-454C-9E72-91D2-351ACE539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63330-E132-0C42-E84D-8FC909CE72D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FDF1D2-28D2-4B91-8D19-DF21A190FC4D}" type="datetime1">
              <a:rPr lang="zh-CN" altLang="en-US" smtClean="0"/>
              <a:t>2024/6/13</a:t>
            </a:fld>
            <a:endParaRPr lang="zh-CN" altLang="en-US" sz="1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61876-C9C4-E7B1-E76B-5036E2426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05181-2EEF-4D42-9B9F-77BB5E9BEC34}" type="slidenum">
              <a:rPr lang="zh-CN" altLang="en-US" smtClean="0"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0265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Click to edit Master text style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D6F-8A11-4360-B266-A8748B9794F7}" type="datetime1">
              <a:rPr lang="zh-CN" altLang="en-US"/>
              <a:t>2024/6/13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/>
              <a:t> </a:t>
            </a:r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6E68-6DA5-4D8F-9D75-1E185C798796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104860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D6F-8A11-4360-B266-A8748B9794F7}" type="datetime1">
              <a:rPr lang="zh-CN" altLang="en-US"/>
              <a:t>2024/6/13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4860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/>
              <a:t> </a:t>
            </a:r>
          </a:p>
        </p:txBody>
      </p:sp>
      <p:sp>
        <p:nvSpPr>
          <p:cNvPr id="104860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B5EC6-1DDB-45C4-84A4-831CD6A7015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Click to edit Master title style</a:t>
            </a:r>
          </a:p>
        </p:txBody>
      </p:sp>
      <p:sp>
        <p:nvSpPr>
          <p:cNvPr id="104857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Click to edit Master text style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04857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4376D6F-8A11-4360-B266-A8748B9794F7}" type="datetime1">
              <a:rPr lang="zh-CN" altLang="en-US"/>
              <a:t>2024/6/13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4857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r>
              <a:rPr lang="zh-CN" altLang="zh-CN"/>
              <a:t> </a:t>
            </a:r>
          </a:p>
        </p:txBody>
      </p:sp>
      <p:sp>
        <p:nvSpPr>
          <p:cNvPr id="104858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C9B5EC6-1DDB-45C4-84A4-831CD6A7015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D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6" name="矩形 5"/>
          <p:cNvSpPr>
            <a:spLocks noChangeArrowheads="1"/>
          </p:cNvSpPr>
          <p:nvPr/>
        </p:nvSpPr>
        <p:spPr bwMode="auto">
          <a:xfrm>
            <a:off x="929912" y="835521"/>
            <a:ext cx="10332175" cy="18158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SISTEM PENDUKUNG KEPUTUSAN DALAM REKRUTMEN</a:t>
            </a:r>
            <a:b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 ENGINEER PT RACKH LINTAS CABANG</a:t>
            </a:r>
            <a:b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JAKARTA DENGAN PENDEKATAN METODE</a:t>
            </a:r>
            <a:b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ADDITIVE RATIO ASSESMENT (ARAS) 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48587" name="矩形 6"/>
          <p:cNvSpPr>
            <a:spLocks noChangeArrowheads="1"/>
          </p:cNvSpPr>
          <p:nvPr/>
        </p:nvSpPr>
        <p:spPr bwMode="auto">
          <a:xfrm>
            <a:off x="2769150" y="4974408"/>
            <a:ext cx="3045385" cy="827087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89" name="文本框 8"/>
          <p:cNvSpPr>
            <a:spLocks noChangeArrowheads="1"/>
          </p:cNvSpPr>
          <p:nvPr/>
        </p:nvSpPr>
        <p:spPr bwMode="auto">
          <a:xfrm>
            <a:off x="3251909" y="5049397"/>
            <a:ext cx="1987916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Dosen </a:t>
            </a:r>
            <a:r>
              <a:rPr lang="en-US" altLang="zh-CN" sz="1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Pembimbing</a:t>
            </a:r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1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20DD7088-B793-8CF3-78D8-DB81E6CA7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933" y="5371951"/>
            <a:ext cx="3045385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Ardianto</a:t>
            </a:r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Pranata</a:t>
            </a:r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, </a:t>
            </a:r>
            <a:r>
              <a:rPr lang="en-US" altLang="zh-CN" sz="1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S,Kom</a:t>
            </a:r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, </a:t>
            </a:r>
            <a:r>
              <a:rPr lang="en-US" altLang="zh-CN" sz="1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M.Kom</a:t>
            </a:r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.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6" name="矩形 5">
            <a:extLst>
              <a:ext uri="{FF2B5EF4-FFF2-40B4-BE49-F238E27FC236}">
                <a16:creationId xmlns:a16="http://schemas.microsoft.com/office/drawing/2014/main" id="{D77FA68C-21DA-8A5E-E994-987EC9587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015" y="3955819"/>
            <a:ext cx="315679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Junior Hamdan Nasution</a:t>
            </a:r>
            <a:b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2020020252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7" name="Picture 16" descr="LOGO STMIK Transparan (Terbaru)">
            <a:extLst>
              <a:ext uri="{FF2B5EF4-FFF2-40B4-BE49-F238E27FC236}">
                <a16:creationId xmlns:a16="http://schemas.microsoft.com/office/drawing/2014/main" id="{FFC66744-C6B3-D3DA-2961-B5D3F28CDA9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94974" y="2709637"/>
            <a:ext cx="1002052" cy="1104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6">
            <a:extLst>
              <a:ext uri="{FF2B5EF4-FFF2-40B4-BE49-F238E27FC236}">
                <a16:creationId xmlns:a16="http://schemas.microsoft.com/office/drawing/2014/main" id="{4E24FBEC-8927-ECAB-9271-AF3057E1B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511" y="4974407"/>
            <a:ext cx="3045385" cy="827087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文本框 8">
            <a:extLst>
              <a:ext uri="{FF2B5EF4-FFF2-40B4-BE49-F238E27FC236}">
                <a16:creationId xmlns:a16="http://schemas.microsoft.com/office/drawing/2014/main" id="{3C980956-E19E-27C7-E6E1-BAF68D3CD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70" y="5049396"/>
            <a:ext cx="1987916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Dosen </a:t>
            </a:r>
            <a:r>
              <a:rPr lang="en-US" altLang="zh-CN" sz="1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Pembimbing</a:t>
            </a:r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2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1" name="文本框 8">
            <a:extLst>
              <a:ext uri="{FF2B5EF4-FFF2-40B4-BE49-F238E27FC236}">
                <a16:creationId xmlns:a16="http://schemas.microsoft.com/office/drawing/2014/main" id="{1B0361CA-6359-7CA3-5177-B2C055D9C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172" y="5387950"/>
            <a:ext cx="2518062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nn-NO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Milfa Yetri, S .Kom, M.Kom.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E580B-728D-8E87-80EC-96D88D140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7">
            <a:extLst>
              <a:ext uri="{FF2B5EF4-FFF2-40B4-BE49-F238E27FC236}">
                <a16:creationId xmlns:a16="http://schemas.microsoft.com/office/drawing/2014/main" id="{2A47E13F-32A3-9AC3-56A6-B25EF8C88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18">
            <a:extLst>
              <a:ext uri="{FF2B5EF4-FFF2-40B4-BE49-F238E27FC236}">
                <a16:creationId xmlns:a16="http://schemas.microsoft.com/office/drawing/2014/main" id="{FED80832-30A7-B862-F415-A3A426546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633" y="592204"/>
            <a:ext cx="5778633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Konversi</a:t>
            </a:r>
            <a:r>
              <a:rPr lang="en-US" altLang="zh-CN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Data </a:t>
            </a:r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Alternatif</a:t>
            </a:r>
            <a:endParaRPr lang="zh-CN" altLang="en-US" sz="36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40">
            <a:extLst>
              <a:ext uri="{FF2B5EF4-FFF2-40B4-BE49-F238E27FC236}">
                <a16:creationId xmlns:a16="http://schemas.microsoft.com/office/drawing/2014/main" id="{EC3CC829-59E6-F267-E83D-461A0BD0F0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31349" y="693804"/>
            <a:ext cx="404813" cy="446088"/>
            <a:chOff x="0" y="0"/>
            <a:chExt cx="1487694" cy="1643388"/>
          </a:xfrm>
        </p:grpSpPr>
        <p:pic>
          <p:nvPicPr>
            <p:cNvPr id="8" name="图片 41">
              <a:extLst>
                <a:ext uri="{FF2B5EF4-FFF2-40B4-BE49-F238E27FC236}">
                  <a16:creationId xmlns:a16="http://schemas.microsoft.com/office/drawing/2014/main" id="{DBAC166B-AE64-7B82-8B9D-74EBEE45E5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42">
              <a:extLst>
                <a:ext uri="{FF2B5EF4-FFF2-40B4-BE49-F238E27FC236}">
                  <a16:creationId xmlns:a16="http://schemas.microsoft.com/office/drawing/2014/main" id="{2F3B5C25-932B-E8CA-4300-D9CD540722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图片 43">
              <a:extLst>
                <a:ext uri="{FF2B5EF4-FFF2-40B4-BE49-F238E27FC236}">
                  <a16:creationId xmlns:a16="http://schemas.microsoft.com/office/drawing/2014/main" id="{458F073A-4743-2A33-63EB-AE0FF37D9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图片 44">
              <a:extLst>
                <a:ext uri="{FF2B5EF4-FFF2-40B4-BE49-F238E27FC236}">
                  <a16:creationId xmlns:a16="http://schemas.microsoft.com/office/drawing/2014/main" id="{A0F0DA5A-BF23-1D60-D9AD-7F865CB214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45">
              <a:extLst>
                <a:ext uri="{FF2B5EF4-FFF2-40B4-BE49-F238E27FC236}">
                  <a16:creationId xmlns:a16="http://schemas.microsoft.com/office/drawing/2014/main" id="{850667EA-05AC-47B8-3E6C-652DB7997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图片 46">
              <a:extLst>
                <a:ext uri="{FF2B5EF4-FFF2-40B4-BE49-F238E27FC236}">
                  <a16:creationId xmlns:a16="http://schemas.microsoft.com/office/drawing/2014/main" id="{EBAB8FD1-8D61-4A34-6C65-5D20A3DF3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A4873AD4-6568-C806-F224-5D7370D6DB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24" y="1579811"/>
            <a:ext cx="7921752" cy="45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9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DE292-A2F4-AE1B-0C93-7E7EF8CE3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7">
            <a:extLst>
              <a:ext uri="{FF2B5EF4-FFF2-40B4-BE49-F238E27FC236}">
                <a16:creationId xmlns:a16="http://schemas.microsoft.com/office/drawing/2014/main" id="{1CA2BE7A-E71E-2284-D832-8AD498C8D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18">
            <a:extLst>
              <a:ext uri="{FF2B5EF4-FFF2-40B4-BE49-F238E27FC236}">
                <a16:creationId xmlns:a16="http://schemas.microsoft.com/office/drawing/2014/main" id="{0EEF1619-4C7A-5941-E589-51B892006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739" y="592204"/>
            <a:ext cx="3122522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 </a:t>
            </a:r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Kriteria</a:t>
            </a:r>
            <a:endParaRPr lang="zh-CN" altLang="en-US" sz="36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40">
            <a:extLst>
              <a:ext uri="{FF2B5EF4-FFF2-40B4-BE49-F238E27FC236}">
                <a16:creationId xmlns:a16="http://schemas.microsoft.com/office/drawing/2014/main" id="{B9763B41-2E12-1AE4-A057-B3BB997A1F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49955" y="693804"/>
            <a:ext cx="404813" cy="446088"/>
            <a:chOff x="0" y="0"/>
            <a:chExt cx="1487694" cy="1643388"/>
          </a:xfrm>
        </p:grpSpPr>
        <p:pic>
          <p:nvPicPr>
            <p:cNvPr id="8" name="图片 41">
              <a:extLst>
                <a:ext uri="{FF2B5EF4-FFF2-40B4-BE49-F238E27FC236}">
                  <a16:creationId xmlns:a16="http://schemas.microsoft.com/office/drawing/2014/main" id="{12D13E5A-B1B9-17F1-55E5-B228ECA58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42">
              <a:extLst>
                <a:ext uri="{FF2B5EF4-FFF2-40B4-BE49-F238E27FC236}">
                  <a16:creationId xmlns:a16="http://schemas.microsoft.com/office/drawing/2014/main" id="{F953B840-3A12-5671-91AB-599679C36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图片 43">
              <a:extLst>
                <a:ext uri="{FF2B5EF4-FFF2-40B4-BE49-F238E27FC236}">
                  <a16:creationId xmlns:a16="http://schemas.microsoft.com/office/drawing/2014/main" id="{6BFBA21F-D417-95D7-2355-8FB0C699D3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图片 44">
              <a:extLst>
                <a:ext uri="{FF2B5EF4-FFF2-40B4-BE49-F238E27FC236}">
                  <a16:creationId xmlns:a16="http://schemas.microsoft.com/office/drawing/2014/main" id="{3300AC97-9328-BC71-D60C-52E679B99F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45">
              <a:extLst>
                <a:ext uri="{FF2B5EF4-FFF2-40B4-BE49-F238E27FC236}">
                  <a16:creationId xmlns:a16="http://schemas.microsoft.com/office/drawing/2014/main" id="{D9579602-9320-31B9-64E6-325BF887F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图片 46">
              <a:extLst>
                <a:ext uri="{FF2B5EF4-FFF2-40B4-BE49-F238E27FC236}">
                  <a16:creationId xmlns:a16="http://schemas.microsoft.com/office/drawing/2014/main" id="{AFD92F4F-897D-C487-40D6-AF88C8415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F6CD0A3-C329-ACAB-5AD8-5B7ED6640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06" y="1575843"/>
            <a:ext cx="9687588" cy="369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2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847B5-D554-B0D1-5F0B-785E05749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2" name="图片 47">
            <a:extLst>
              <a:ext uri="{FF2B5EF4-FFF2-40B4-BE49-F238E27FC236}">
                <a16:creationId xmlns:a16="http://schemas.microsoft.com/office/drawing/2014/main" id="{D4A860E3-8398-0B90-EB95-64787EE0C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27" name="矩形 48">
            <a:extLst>
              <a:ext uri="{FF2B5EF4-FFF2-40B4-BE49-F238E27FC236}">
                <a16:creationId xmlns:a16="http://schemas.microsoft.com/office/drawing/2014/main" id="{2B6BD776-AA78-8A58-28B6-61A35ADCE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7F7F7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56B59D-D685-74AF-0DE0-2CA68E6985C8}"/>
                  </a:ext>
                </a:extLst>
              </p:cNvPr>
              <p:cNvSpPr txBox="1"/>
              <p:nvPr/>
            </p:nvSpPr>
            <p:spPr>
              <a:xfrm>
                <a:off x="107724" y="1415759"/>
                <a:ext cx="3463925" cy="51015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0510">
                  <a:lnSpc>
                    <a:spcPct val="107000"/>
                  </a:lnSpc>
                  <a:spcAft>
                    <a:spcPts val="800"/>
                  </a:spcAft>
                  <a:tabLst>
                    <a:tab pos="2000250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80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sz="28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8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8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8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8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8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8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8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8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8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8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8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8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ID" sz="2800" i="1" kern="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8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4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1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en-ID" sz="2800" i="1" kern="10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sz="2800" i="1" kern="100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1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sz="2800" i="1" kern="100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3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8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8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ID" sz="2800" i="1" kern="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8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3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8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3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8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4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8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8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8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4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endParaRPr lang="en-ID" sz="2800" kern="1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56B59D-D685-74AF-0DE0-2CA68E698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24" y="1415759"/>
                <a:ext cx="3463925" cy="51015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FBA156-B5E5-1C1D-692A-AE0B92A9B328}"/>
                  </a:ext>
                </a:extLst>
              </p:cNvPr>
              <p:cNvSpPr txBox="1"/>
              <p:nvPr/>
            </p:nvSpPr>
            <p:spPr>
              <a:xfrm>
                <a:off x="3483429" y="-1534246"/>
                <a:ext cx="8518117" cy="7593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0510" algn="ctr">
                  <a:lnSpc>
                    <a:spcPct val="200000"/>
                  </a:lnSpc>
                  <a:spcAft>
                    <a:spcPts val="800"/>
                  </a:spcAft>
                  <a:tabLst>
                    <a:tab pos="200025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80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28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D" sz="28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D" sz="28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8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sz="28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0.1333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8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0.1212</m:t>
                                    </m:r>
                                  </m:e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0.1333</m:t>
                                    </m:r>
                                  </m:e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0.1250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8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0.1290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0.0667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8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0.1212</m:t>
                                    </m:r>
                                  </m:e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0.0667</m:t>
                                    </m:r>
                                  </m:e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0.0937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8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0.0645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8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8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8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0.1000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0.0667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0.1000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0.1333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0.0667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0.0333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0.1333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0.0667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0.1000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8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8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8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0.0606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0.0909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0.0606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0.0909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0.0909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0.0606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0.0909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0.0909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0.1212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8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0.1333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0.0667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0.1000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0.1333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8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0.0667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0.0333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ID" sz="2800" i="1" kern="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8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0.1333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1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en-ID" sz="2800" i="1" kern="10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sz="2800" i="1" kern="100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0.0333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sz="2800" i="1" kern="100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0.1000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8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8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ID" sz="2800" i="1" kern="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8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0.0937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8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0.0937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8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0.0625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0.1250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0.0937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0.0312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0.0937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0.0937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0.0937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8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8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8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8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0.1290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0.0645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8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0.0968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0.1290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8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0.0645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0.0322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0.1290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0.0323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0.1290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ID" sz="2800" kern="1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FBA156-B5E5-1C1D-692A-AE0B92A9B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29" y="-1534246"/>
                <a:ext cx="8518117" cy="7593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18">
            <a:extLst>
              <a:ext uri="{FF2B5EF4-FFF2-40B4-BE49-F238E27FC236}">
                <a16:creationId xmlns:a16="http://schemas.microsoft.com/office/drawing/2014/main" id="{F9B7BFE5-66A5-6ADC-361B-132E14106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17" y="789648"/>
            <a:ext cx="3104376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Matriks</a:t>
            </a:r>
            <a:r>
              <a:rPr lang="en-US" altLang="zh-CN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Keputusan</a:t>
            </a:r>
            <a:endParaRPr lang="zh-CN" altLang="en-US" sz="2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40">
            <a:extLst>
              <a:ext uri="{FF2B5EF4-FFF2-40B4-BE49-F238E27FC236}">
                <a16:creationId xmlns:a16="http://schemas.microsoft.com/office/drawing/2014/main" id="{33D5C77E-6148-B626-1149-5029689640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6967" y="822229"/>
            <a:ext cx="404813" cy="446088"/>
            <a:chOff x="0" y="0"/>
            <a:chExt cx="1487694" cy="1643388"/>
          </a:xfrm>
        </p:grpSpPr>
        <p:pic>
          <p:nvPicPr>
            <p:cNvPr id="8" name="图片 41">
              <a:extLst>
                <a:ext uri="{FF2B5EF4-FFF2-40B4-BE49-F238E27FC236}">
                  <a16:creationId xmlns:a16="http://schemas.microsoft.com/office/drawing/2014/main" id="{57E3BC81-0370-1F19-BA61-3BE5DE18C2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42">
              <a:extLst>
                <a:ext uri="{FF2B5EF4-FFF2-40B4-BE49-F238E27FC236}">
                  <a16:creationId xmlns:a16="http://schemas.microsoft.com/office/drawing/2014/main" id="{D06380CC-A3D7-F5AF-9BB7-B5B20F916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图片 43">
              <a:extLst>
                <a:ext uri="{FF2B5EF4-FFF2-40B4-BE49-F238E27FC236}">
                  <a16:creationId xmlns:a16="http://schemas.microsoft.com/office/drawing/2014/main" id="{38957091-1D7E-3ADB-B8DB-2C78F8A0D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图片 44">
              <a:extLst>
                <a:ext uri="{FF2B5EF4-FFF2-40B4-BE49-F238E27FC236}">
                  <a16:creationId xmlns:a16="http://schemas.microsoft.com/office/drawing/2014/main" id="{210EDF12-7AB7-6DA2-8D3E-08D9105B7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45">
              <a:extLst>
                <a:ext uri="{FF2B5EF4-FFF2-40B4-BE49-F238E27FC236}">
                  <a16:creationId xmlns:a16="http://schemas.microsoft.com/office/drawing/2014/main" id="{3BF588F1-290E-D470-E6C2-5B85BDDD7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图片 46">
              <a:extLst>
                <a:ext uri="{FF2B5EF4-FFF2-40B4-BE49-F238E27FC236}">
                  <a16:creationId xmlns:a16="http://schemas.microsoft.com/office/drawing/2014/main" id="{9281144F-3298-1CFF-0DBF-DB09635ED5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矩形 18">
            <a:extLst>
              <a:ext uri="{FF2B5EF4-FFF2-40B4-BE49-F238E27FC236}">
                <a16:creationId xmlns:a16="http://schemas.microsoft.com/office/drawing/2014/main" id="{A97C9EFE-DE10-B510-D245-BF5AF0E68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805" y="727432"/>
            <a:ext cx="3286669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Matriks</a:t>
            </a:r>
            <a:r>
              <a:rPr lang="en-US" altLang="zh-CN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Normalisasi</a:t>
            </a:r>
            <a:endParaRPr lang="zh-CN" altLang="en-US" sz="2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" name="组合 40">
            <a:extLst>
              <a:ext uri="{FF2B5EF4-FFF2-40B4-BE49-F238E27FC236}">
                <a16:creationId xmlns:a16="http://schemas.microsoft.com/office/drawing/2014/main" id="{CDB94B40-6685-C11E-2AC6-5E0D58A06B1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54055" y="760013"/>
            <a:ext cx="404813" cy="446088"/>
            <a:chOff x="0" y="0"/>
            <a:chExt cx="1487694" cy="1643388"/>
          </a:xfrm>
        </p:grpSpPr>
        <p:pic>
          <p:nvPicPr>
            <p:cNvPr id="16" name="图片 41">
              <a:extLst>
                <a:ext uri="{FF2B5EF4-FFF2-40B4-BE49-F238E27FC236}">
                  <a16:creationId xmlns:a16="http://schemas.microsoft.com/office/drawing/2014/main" id="{C205BF32-FB45-F08B-985F-34EE3FD34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图片 42">
              <a:extLst>
                <a:ext uri="{FF2B5EF4-FFF2-40B4-BE49-F238E27FC236}">
                  <a16:creationId xmlns:a16="http://schemas.microsoft.com/office/drawing/2014/main" id="{A2463291-87CB-60BE-73A6-125F12E13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图片 43">
              <a:extLst>
                <a:ext uri="{FF2B5EF4-FFF2-40B4-BE49-F238E27FC236}">
                  <a16:creationId xmlns:a16="http://schemas.microsoft.com/office/drawing/2014/main" id="{D10310F3-52D4-FC67-18A2-3945BAF50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图片 44">
              <a:extLst>
                <a:ext uri="{FF2B5EF4-FFF2-40B4-BE49-F238E27FC236}">
                  <a16:creationId xmlns:a16="http://schemas.microsoft.com/office/drawing/2014/main" id="{5F60BFE0-C7EA-5A26-8856-EAF7516699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图片 45">
              <a:extLst>
                <a:ext uri="{FF2B5EF4-FFF2-40B4-BE49-F238E27FC236}">
                  <a16:creationId xmlns:a16="http://schemas.microsoft.com/office/drawing/2014/main" id="{41A88D20-31BB-681D-A5FC-8B2855FD2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图片 46">
              <a:extLst>
                <a:ext uri="{FF2B5EF4-FFF2-40B4-BE49-F238E27FC236}">
                  <a16:creationId xmlns:a16="http://schemas.microsoft.com/office/drawing/2014/main" id="{5B225CF1-A2F0-5B76-0CA1-8817BBE53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201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9D493-40BC-B9F3-409B-3D60E3A60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2" name="图片 47">
            <a:extLst>
              <a:ext uri="{FF2B5EF4-FFF2-40B4-BE49-F238E27FC236}">
                <a16:creationId xmlns:a16="http://schemas.microsoft.com/office/drawing/2014/main" id="{069C1EDB-E615-09DB-F582-192C63B0F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27" name="矩形 48">
            <a:extLst>
              <a:ext uri="{FF2B5EF4-FFF2-40B4-BE49-F238E27FC236}">
                <a16:creationId xmlns:a16="http://schemas.microsoft.com/office/drawing/2014/main" id="{AB7EEDCC-DE96-984B-3B58-A2405BCF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7F7F7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								</a:t>
            </a:r>
            <a:endParaRPr lang="zh-CN" altLang="zh-CN" dirty="0">
              <a:solidFill>
                <a:srgbClr val="7F7F7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BF6DE4-0F6E-9526-DDF9-2C01DAD1D23C}"/>
                  </a:ext>
                </a:extLst>
              </p:cNvPr>
              <p:cNvSpPr txBox="1"/>
              <p:nvPr/>
            </p:nvSpPr>
            <p:spPr>
              <a:xfrm>
                <a:off x="-1410171" y="-64932"/>
                <a:ext cx="8555084" cy="6860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0510" algn="ctr">
                  <a:lnSpc>
                    <a:spcPct val="200000"/>
                  </a:lnSpc>
                  <a:spcAft>
                    <a:spcPts val="800"/>
                  </a:spcAft>
                  <a:tabLst>
                    <a:tab pos="200025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20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ID" sz="20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D" sz="20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0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sz="2000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0.0333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0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0.0303</m:t>
                                    </m:r>
                                  </m:e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0.0333</m:t>
                                    </m:r>
                                  </m:e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0.0125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0.0193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0.0166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0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0.0303</m:t>
                                    </m:r>
                                  </m:e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0.0166</m:t>
                                    </m:r>
                                  </m:e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0.0093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0.0097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0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0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0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0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0.0250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0.0166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0.0250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0.0333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0.0166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0.0833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0.0333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0.0166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0.0250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0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0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0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0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0.0151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0.0227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0.0151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0.0227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0.0227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0.0151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0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0.0227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0.0227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0.0303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0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0.0333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0.0166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0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0.0250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0.0333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0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0.0166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0.0833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ID" sz="2000" i="1" kern="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0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0.0333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m>
                                                              <m:mPr>
                                                                <m:mcs>
                                                                  <m:mc>
                                                                    <m:mcPr>
                                                                      <m:count m:val="1"/>
                                                                      <m:mcJc m:val="center"/>
                                                                    </m:mcPr>
                                                                  </m:mc>
                                                                </m:mcs>
                                                                <m:ctrlPr>
                                                                  <a:rPr lang="en-ID" sz="2000" i="1" kern="100">
                                                                    <a:solidFill>
                                                                      <a:schemeClr val="bg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ea typeface="Calibri" panose="020F0502020204030204" pitchFamily="34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</m:ctrlPr>
                                                              </m:mP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sz="2000" i="1" kern="100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0.0833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  <m:mr>
                                                                <m:e>
                                                                  <m:r>
                                                                    <a:rPr lang="en-US" sz="2000" i="1" kern="100">
                                                                      <a:solidFill>
                                                                        <a:schemeClr val="bg1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0.0250</m:t>
                                                                  </m:r>
                                                                </m:e>
                                                              </m:mr>
                                                            </m:m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0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0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0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1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ID" sz="2000" i="1" kern="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libri" panose="020F0502020204030204" pitchFamily="34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0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0.0093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0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0.0093</m:t>
                                                            </m:r>
                                                          </m:e>
                                                        </m:mr>
                                                        <m:mr>
                                                          <m:e>
                                                            <m:r>
                                                              <a:rPr lang="en-US" sz="2000" i="1" kern="100">
                                                                <a:solidFill>
                                                                  <a:schemeClr val="bg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0.0062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0.0125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0.0093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0.0031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0.0093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0.0093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0.0093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20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2000" i="1" kern="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2000" i="1" kern="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ID" sz="2000" i="1" kern="1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0.0193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0.0097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sz="2000" i="1" kern="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0.0145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0.0193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2000" i="1" kern="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0.0097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0.0048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0.0193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0.0049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0.0193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ID" sz="2000" kern="1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algn="ctr">
                  <a:lnSpc>
                    <a:spcPct val="200000"/>
                  </a:lnSpc>
                  <a:spcAft>
                    <a:spcPts val="800"/>
                  </a:spcAft>
                  <a:tabLst>
                    <a:tab pos="2000250" algn="l"/>
                  </a:tabLst>
                </a:pPr>
                <a:endParaRPr lang="en-ID" sz="2000" kern="1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BF6DE4-0F6E-9526-DDF9-2C01DAD1D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0171" y="-64932"/>
                <a:ext cx="8555084" cy="6860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18">
            <a:extLst>
              <a:ext uri="{FF2B5EF4-FFF2-40B4-BE49-F238E27FC236}">
                <a16:creationId xmlns:a16="http://schemas.microsoft.com/office/drawing/2014/main" id="{D2BC0082-7CAA-E553-7C8B-5899401FD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26" y="708273"/>
            <a:ext cx="3104376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Matriks</a:t>
            </a:r>
            <a:r>
              <a:rPr lang="en-US" altLang="zh-CN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Keputusan</a:t>
            </a:r>
            <a:endParaRPr lang="zh-CN" altLang="en-US" sz="2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40">
            <a:extLst>
              <a:ext uri="{FF2B5EF4-FFF2-40B4-BE49-F238E27FC236}">
                <a16:creationId xmlns:a16="http://schemas.microsoft.com/office/drawing/2014/main" id="{52BFE778-709C-C2D4-6F65-2DC972E833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0176" y="740854"/>
            <a:ext cx="404813" cy="446088"/>
            <a:chOff x="0" y="0"/>
            <a:chExt cx="1487694" cy="1643388"/>
          </a:xfrm>
        </p:grpSpPr>
        <p:pic>
          <p:nvPicPr>
            <p:cNvPr id="8" name="图片 41">
              <a:extLst>
                <a:ext uri="{FF2B5EF4-FFF2-40B4-BE49-F238E27FC236}">
                  <a16:creationId xmlns:a16="http://schemas.microsoft.com/office/drawing/2014/main" id="{B1194E7B-007B-928E-79A0-C9235E992C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42">
              <a:extLst>
                <a:ext uri="{FF2B5EF4-FFF2-40B4-BE49-F238E27FC236}">
                  <a16:creationId xmlns:a16="http://schemas.microsoft.com/office/drawing/2014/main" id="{B8CFBF3A-390D-E2C9-7BCC-4D0ECD18C6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图片 43">
              <a:extLst>
                <a:ext uri="{FF2B5EF4-FFF2-40B4-BE49-F238E27FC236}">
                  <a16:creationId xmlns:a16="http://schemas.microsoft.com/office/drawing/2014/main" id="{FA18211F-1A9C-9221-9F3B-D9C816815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图片 44">
              <a:extLst>
                <a:ext uri="{FF2B5EF4-FFF2-40B4-BE49-F238E27FC236}">
                  <a16:creationId xmlns:a16="http://schemas.microsoft.com/office/drawing/2014/main" id="{4A9E7F16-EEC9-1D94-EA6E-DA91B7E75D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45">
              <a:extLst>
                <a:ext uri="{FF2B5EF4-FFF2-40B4-BE49-F238E27FC236}">
                  <a16:creationId xmlns:a16="http://schemas.microsoft.com/office/drawing/2014/main" id="{E31370F1-14A1-04F9-53B5-6840F8BE2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图片 46">
              <a:extLst>
                <a:ext uri="{FF2B5EF4-FFF2-40B4-BE49-F238E27FC236}">
                  <a16:creationId xmlns:a16="http://schemas.microsoft.com/office/drawing/2014/main" id="{693AE0C6-065B-0C85-572D-78E4FFB69A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矩形 18">
            <a:extLst>
              <a:ext uri="{FF2B5EF4-FFF2-40B4-BE49-F238E27FC236}">
                <a16:creationId xmlns:a16="http://schemas.microsoft.com/office/drawing/2014/main" id="{30548F46-AED8-9AAC-9D25-E8D12787D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275" y="727432"/>
            <a:ext cx="3366050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Hasil </a:t>
            </a:r>
            <a:r>
              <a:rPr lang="en-US" altLang="zh-CN" sz="2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Penilaian</a:t>
            </a:r>
            <a:r>
              <a:rPr lang="en-US" altLang="zh-CN" sz="2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Akhir</a:t>
            </a:r>
            <a:endParaRPr lang="zh-CN" altLang="en-US" sz="2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" name="组合 40">
            <a:extLst>
              <a:ext uri="{FF2B5EF4-FFF2-40B4-BE49-F238E27FC236}">
                <a16:creationId xmlns:a16="http://schemas.microsoft.com/office/drawing/2014/main" id="{6DC772BD-4453-F0F8-9027-18793A6B77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3525" y="760013"/>
            <a:ext cx="404813" cy="446088"/>
            <a:chOff x="0" y="0"/>
            <a:chExt cx="1487694" cy="1643388"/>
          </a:xfrm>
        </p:grpSpPr>
        <p:pic>
          <p:nvPicPr>
            <p:cNvPr id="16" name="图片 41">
              <a:extLst>
                <a:ext uri="{FF2B5EF4-FFF2-40B4-BE49-F238E27FC236}">
                  <a16:creationId xmlns:a16="http://schemas.microsoft.com/office/drawing/2014/main" id="{E39F59A0-9A6C-DA21-9BDB-3C4DAFA88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图片 42">
              <a:extLst>
                <a:ext uri="{FF2B5EF4-FFF2-40B4-BE49-F238E27FC236}">
                  <a16:creationId xmlns:a16="http://schemas.microsoft.com/office/drawing/2014/main" id="{76C853E1-AABF-8065-123D-26B5234CE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图片 43">
              <a:extLst>
                <a:ext uri="{FF2B5EF4-FFF2-40B4-BE49-F238E27FC236}">
                  <a16:creationId xmlns:a16="http://schemas.microsoft.com/office/drawing/2014/main" id="{9EB2CB52-573E-B130-EBC8-471430905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图片 44">
              <a:extLst>
                <a:ext uri="{FF2B5EF4-FFF2-40B4-BE49-F238E27FC236}">
                  <a16:creationId xmlns:a16="http://schemas.microsoft.com/office/drawing/2014/main" id="{301A51FF-E649-BD31-82D2-19947BD603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图片 45">
              <a:extLst>
                <a:ext uri="{FF2B5EF4-FFF2-40B4-BE49-F238E27FC236}">
                  <a16:creationId xmlns:a16="http://schemas.microsoft.com/office/drawing/2014/main" id="{A8091470-BDE5-833A-F6B3-A6F5E1A9CD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图片 46">
              <a:extLst>
                <a:ext uri="{FF2B5EF4-FFF2-40B4-BE49-F238E27FC236}">
                  <a16:creationId xmlns:a16="http://schemas.microsoft.com/office/drawing/2014/main" id="{FEA59BAA-772B-CCF2-EF77-E311C3186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CB5F775-A1E0-3509-16F3-873117940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8212" y="1743730"/>
            <a:ext cx="1064176" cy="378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7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1F498-0F33-8B25-3078-4F5644827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7">
            <a:extLst>
              <a:ext uri="{FF2B5EF4-FFF2-40B4-BE49-F238E27FC236}">
                <a16:creationId xmlns:a16="http://schemas.microsoft.com/office/drawing/2014/main" id="{9A586D08-5AE1-6A6A-B5EE-42FD622AD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633BA7-907F-13BF-F0BC-F0CD8DF63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" y="1884866"/>
            <a:ext cx="10049692" cy="4380930"/>
          </a:xfrm>
          <a:prstGeom prst="rect">
            <a:avLst/>
          </a:prstGeom>
        </p:spPr>
      </p:pic>
      <p:sp>
        <p:nvSpPr>
          <p:cNvPr id="6" name="矩形 18">
            <a:extLst>
              <a:ext uri="{FF2B5EF4-FFF2-40B4-BE49-F238E27FC236}">
                <a16:creationId xmlns:a16="http://schemas.microsoft.com/office/drawing/2014/main" id="{10F44B61-F3D1-7747-9BCC-B63E1EB8F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343" y="592204"/>
            <a:ext cx="4676986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Hasil </a:t>
            </a:r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Perangkingan</a:t>
            </a:r>
            <a:endParaRPr lang="zh-CN" altLang="en-US" sz="36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40">
            <a:extLst>
              <a:ext uri="{FF2B5EF4-FFF2-40B4-BE49-F238E27FC236}">
                <a16:creationId xmlns:a16="http://schemas.microsoft.com/office/drawing/2014/main" id="{A2BFB5F6-BC46-BFFF-511C-A9810D7F92F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90530" y="693804"/>
            <a:ext cx="404813" cy="446088"/>
            <a:chOff x="0" y="0"/>
            <a:chExt cx="1487694" cy="1643388"/>
          </a:xfrm>
        </p:grpSpPr>
        <p:pic>
          <p:nvPicPr>
            <p:cNvPr id="8" name="图片 41">
              <a:extLst>
                <a:ext uri="{FF2B5EF4-FFF2-40B4-BE49-F238E27FC236}">
                  <a16:creationId xmlns:a16="http://schemas.microsoft.com/office/drawing/2014/main" id="{3C3DAAD0-D2DB-7CA3-CB40-3BED9909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42">
              <a:extLst>
                <a:ext uri="{FF2B5EF4-FFF2-40B4-BE49-F238E27FC236}">
                  <a16:creationId xmlns:a16="http://schemas.microsoft.com/office/drawing/2014/main" id="{6372FD74-C163-1F30-69BF-11AE4D4B1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图片 43">
              <a:extLst>
                <a:ext uri="{FF2B5EF4-FFF2-40B4-BE49-F238E27FC236}">
                  <a16:creationId xmlns:a16="http://schemas.microsoft.com/office/drawing/2014/main" id="{46443FB6-0B94-7201-AE6B-B3F857AB7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图片 44">
              <a:extLst>
                <a:ext uri="{FF2B5EF4-FFF2-40B4-BE49-F238E27FC236}">
                  <a16:creationId xmlns:a16="http://schemas.microsoft.com/office/drawing/2014/main" id="{77910456-F10A-AF77-9E59-D50DBD3721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45">
              <a:extLst>
                <a:ext uri="{FF2B5EF4-FFF2-40B4-BE49-F238E27FC236}">
                  <a16:creationId xmlns:a16="http://schemas.microsoft.com/office/drawing/2014/main" id="{05CD42F5-35CE-900E-A462-BCE412BB7F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图片 46">
              <a:extLst>
                <a:ext uri="{FF2B5EF4-FFF2-40B4-BE49-F238E27FC236}">
                  <a16:creationId xmlns:a16="http://schemas.microsoft.com/office/drawing/2014/main" id="{DEFB4934-285E-E40B-D9EC-AC44D8E522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6083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D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3" name="图片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5DC2A6-4D02-D139-BF69-AA2D2491B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77" y="0"/>
            <a:ext cx="5186827" cy="6858000"/>
          </a:xfrm>
          <a:prstGeom prst="rect">
            <a:avLst/>
          </a:prstGeom>
        </p:spPr>
      </p:pic>
      <p:sp>
        <p:nvSpPr>
          <p:cNvPr id="8" name="矩形 18">
            <a:extLst>
              <a:ext uri="{FF2B5EF4-FFF2-40B4-BE49-F238E27FC236}">
                <a16:creationId xmlns:a16="http://schemas.microsoft.com/office/drawing/2014/main" id="{53E6E4C4-C843-F9F9-FDB2-9185945F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724" y="2809499"/>
            <a:ext cx="2879314" cy="144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Use Case </a:t>
            </a:r>
            <a:br>
              <a:rPr lang="en-US" altLang="zh-CN" sz="4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4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Diagram</a:t>
            </a:r>
            <a:endParaRPr lang="zh-CN" altLang="en-US" sz="4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40">
            <a:extLst>
              <a:ext uri="{FF2B5EF4-FFF2-40B4-BE49-F238E27FC236}">
                <a16:creationId xmlns:a16="http://schemas.microsoft.com/office/drawing/2014/main" id="{F359E2B5-1ECF-DD7F-9B04-C27E2FCE18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1418" y="3145847"/>
            <a:ext cx="684576" cy="754376"/>
            <a:chOff x="0" y="0"/>
            <a:chExt cx="1487694" cy="1643388"/>
          </a:xfrm>
        </p:grpSpPr>
        <p:pic>
          <p:nvPicPr>
            <p:cNvPr id="10" name="图片 41">
              <a:extLst>
                <a:ext uri="{FF2B5EF4-FFF2-40B4-BE49-F238E27FC236}">
                  <a16:creationId xmlns:a16="http://schemas.microsoft.com/office/drawing/2014/main" id="{75EE79DA-AC6E-F72F-28BE-3FE487FC2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图片 42">
              <a:extLst>
                <a:ext uri="{FF2B5EF4-FFF2-40B4-BE49-F238E27FC236}">
                  <a16:creationId xmlns:a16="http://schemas.microsoft.com/office/drawing/2014/main" id="{58C7050C-D8FF-F08A-D3F2-893DC81DC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43">
              <a:extLst>
                <a:ext uri="{FF2B5EF4-FFF2-40B4-BE49-F238E27FC236}">
                  <a16:creationId xmlns:a16="http://schemas.microsoft.com/office/drawing/2014/main" id="{0E77E330-AA98-C71A-5121-7476C779B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图片 44">
              <a:extLst>
                <a:ext uri="{FF2B5EF4-FFF2-40B4-BE49-F238E27FC236}">
                  <a16:creationId xmlns:a16="http://schemas.microsoft.com/office/drawing/2014/main" id="{BE898B8C-84B4-CCC2-5914-6F9A57983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图片 45">
              <a:extLst>
                <a:ext uri="{FF2B5EF4-FFF2-40B4-BE49-F238E27FC236}">
                  <a16:creationId xmlns:a16="http://schemas.microsoft.com/office/drawing/2014/main" id="{2DE18203-7FF5-97B2-A98C-BA85B91CE5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图片 46">
              <a:extLst>
                <a:ext uri="{FF2B5EF4-FFF2-40B4-BE49-F238E27FC236}">
                  <a16:creationId xmlns:a16="http://schemas.microsoft.com/office/drawing/2014/main" id="{4DA93C6D-4A85-E8AA-FF66-1572DC867A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矩形 6">
            <a:extLst>
              <a:ext uri="{FF2B5EF4-FFF2-40B4-BE49-F238E27FC236}">
                <a16:creationId xmlns:a16="http://schemas.microsoft.com/office/drawing/2014/main" id="{3A581107-3CAE-D54A-DB61-B295EA54F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568" y="226334"/>
            <a:ext cx="1278532" cy="347232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A82D9179-CD18-38D1-8FAD-96889ED5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532" y="230672"/>
            <a:ext cx="30106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BAB 4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DFAA3-CC1C-BC7C-4C28-468CC4FC9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3" name="图片 27">
            <a:extLst>
              <a:ext uri="{FF2B5EF4-FFF2-40B4-BE49-F238E27FC236}">
                <a16:creationId xmlns:a16="http://schemas.microsoft.com/office/drawing/2014/main" id="{D02D8CAB-9412-221C-7ECE-FAAF3AF90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18">
            <a:extLst>
              <a:ext uri="{FF2B5EF4-FFF2-40B4-BE49-F238E27FC236}">
                <a16:creationId xmlns:a16="http://schemas.microsoft.com/office/drawing/2014/main" id="{A2E40A01-DA67-A1E9-BEAB-5FEB55C3C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64" y="2809499"/>
            <a:ext cx="2618024" cy="144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Activity</a:t>
            </a:r>
            <a:br>
              <a:rPr lang="en-US" altLang="zh-CN" sz="4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4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Diagram</a:t>
            </a:r>
            <a:endParaRPr lang="zh-CN" altLang="en-US" sz="4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40">
            <a:extLst>
              <a:ext uri="{FF2B5EF4-FFF2-40B4-BE49-F238E27FC236}">
                <a16:creationId xmlns:a16="http://schemas.microsoft.com/office/drawing/2014/main" id="{69B87E1D-5A4B-9636-D26D-4BB1CFAFA6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8558" y="3145847"/>
            <a:ext cx="684576" cy="754376"/>
            <a:chOff x="0" y="0"/>
            <a:chExt cx="1487694" cy="1643388"/>
          </a:xfrm>
        </p:grpSpPr>
        <p:pic>
          <p:nvPicPr>
            <p:cNvPr id="10" name="图片 41">
              <a:extLst>
                <a:ext uri="{FF2B5EF4-FFF2-40B4-BE49-F238E27FC236}">
                  <a16:creationId xmlns:a16="http://schemas.microsoft.com/office/drawing/2014/main" id="{76598868-C216-05C8-AA69-17A0F1BDC9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图片 42">
              <a:extLst>
                <a:ext uri="{FF2B5EF4-FFF2-40B4-BE49-F238E27FC236}">
                  <a16:creationId xmlns:a16="http://schemas.microsoft.com/office/drawing/2014/main" id="{84CCDB52-6328-099D-607B-C60CD8B49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43">
              <a:extLst>
                <a:ext uri="{FF2B5EF4-FFF2-40B4-BE49-F238E27FC236}">
                  <a16:creationId xmlns:a16="http://schemas.microsoft.com/office/drawing/2014/main" id="{7054B9F5-EDE3-F711-EC33-C7C9DCC03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图片 44">
              <a:extLst>
                <a:ext uri="{FF2B5EF4-FFF2-40B4-BE49-F238E27FC236}">
                  <a16:creationId xmlns:a16="http://schemas.microsoft.com/office/drawing/2014/main" id="{25BB337C-49AE-56CB-E7D6-5C84C9121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图片 45">
              <a:extLst>
                <a:ext uri="{FF2B5EF4-FFF2-40B4-BE49-F238E27FC236}">
                  <a16:creationId xmlns:a16="http://schemas.microsoft.com/office/drawing/2014/main" id="{2E973885-7ABA-279D-D021-972F7E0007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图片 46">
              <a:extLst>
                <a:ext uri="{FF2B5EF4-FFF2-40B4-BE49-F238E27FC236}">
                  <a16:creationId xmlns:a16="http://schemas.microsoft.com/office/drawing/2014/main" id="{81560AE3-457B-DDA4-2252-EEA27DF7BF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352CC50-047C-1A07-1436-D0F2DFAF3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445" y="0"/>
            <a:ext cx="4280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19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F9F55-17EA-97BF-AD0F-C251B724D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3" name="图片 27">
            <a:extLst>
              <a:ext uri="{FF2B5EF4-FFF2-40B4-BE49-F238E27FC236}">
                <a16:creationId xmlns:a16="http://schemas.microsoft.com/office/drawing/2014/main" id="{A380E51B-3B75-432E-9437-ED8B8B945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18">
            <a:extLst>
              <a:ext uri="{FF2B5EF4-FFF2-40B4-BE49-F238E27FC236}">
                <a16:creationId xmlns:a16="http://schemas.microsoft.com/office/drawing/2014/main" id="{57F9C6BC-8AC7-D42E-D04A-057423EBA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598" y="2809499"/>
            <a:ext cx="2618024" cy="144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Class</a:t>
            </a:r>
            <a:br>
              <a:rPr lang="en-US" altLang="zh-CN" sz="4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4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Diagram</a:t>
            </a:r>
            <a:endParaRPr lang="zh-CN" altLang="en-US" sz="4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40">
            <a:extLst>
              <a:ext uri="{FF2B5EF4-FFF2-40B4-BE49-F238E27FC236}">
                <a16:creationId xmlns:a16="http://schemas.microsoft.com/office/drawing/2014/main" id="{3B17183E-95EF-A32B-0FE1-E855539585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8293" y="3145847"/>
            <a:ext cx="684576" cy="754376"/>
            <a:chOff x="0" y="0"/>
            <a:chExt cx="1487694" cy="1643388"/>
          </a:xfrm>
        </p:grpSpPr>
        <p:pic>
          <p:nvPicPr>
            <p:cNvPr id="10" name="图片 41">
              <a:extLst>
                <a:ext uri="{FF2B5EF4-FFF2-40B4-BE49-F238E27FC236}">
                  <a16:creationId xmlns:a16="http://schemas.microsoft.com/office/drawing/2014/main" id="{A940F41D-2C33-929F-F53D-EEDC15E7E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图片 42">
              <a:extLst>
                <a:ext uri="{FF2B5EF4-FFF2-40B4-BE49-F238E27FC236}">
                  <a16:creationId xmlns:a16="http://schemas.microsoft.com/office/drawing/2014/main" id="{887F66F9-FAA3-C8B2-415A-58DD11E89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43">
              <a:extLst>
                <a:ext uri="{FF2B5EF4-FFF2-40B4-BE49-F238E27FC236}">
                  <a16:creationId xmlns:a16="http://schemas.microsoft.com/office/drawing/2014/main" id="{27A9E11B-65A2-EA96-23AE-DFF2FFFE2B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图片 44">
              <a:extLst>
                <a:ext uri="{FF2B5EF4-FFF2-40B4-BE49-F238E27FC236}">
                  <a16:creationId xmlns:a16="http://schemas.microsoft.com/office/drawing/2014/main" id="{F57C2515-3BDD-6711-F0C9-45C4B6C0E0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图片 45">
              <a:extLst>
                <a:ext uri="{FF2B5EF4-FFF2-40B4-BE49-F238E27FC236}">
                  <a16:creationId xmlns:a16="http://schemas.microsoft.com/office/drawing/2014/main" id="{20303FED-DD3C-C785-7105-3E1FEE588B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图片 46">
              <a:extLst>
                <a:ext uri="{FF2B5EF4-FFF2-40B4-BE49-F238E27FC236}">
                  <a16:creationId xmlns:a16="http://schemas.microsoft.com/office/drawing/2014/main" id="{C4FB553F-D6A6-729A-B326-A483A16854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F2A7D75-2006-4F95-DD09-731D75DD8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0"/>
            <a:ext cx="8067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2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8" name="图片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54" name="矩形 48"/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7F7F7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55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956" name="矩形 18"/>
          <p:cNvSpPr>
            <a:spLocks noChangeArrowheads="1"/>
          </p:cNvSpPr>
          <p:nvPr/>
        </p:nvSpPr>
        <p:spPr bwMode="auto">
          <a:xfrm>
            <a:off x="890588" y="1101725"/>
            <a:ext cx="4800417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Aplikasi</a:t>
            </a:r>
            <a:r>
              <a:rPr lang="en-US" altLang="zh-CN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Pendukung</a:t>
            </a:r>
            <a:endParaRPr lang="zh-CN" altLang="en-US" sz="36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6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2097269" name="图片 41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0" name="图片 42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1" name="图片 43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2" name="图片 44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3" name="图片 45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4" name="图片 46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组合 7"/>
          <p:cNvGrpSpPr/>
          <p:nvPr/>
        </p:nvGrpSpPr>
        <p:grpSpPr bwMode="auto">
          <a:xfrm>
            <a:off x="1004888" y="3200401"/>
            <a:ext cx="1665584" cy="1666874"/>
            <a:chOff x="0" y="0"/>
            <a:chExt cx="2351132" cy="2351132"/>
          </a:xfrm>
        </p:grpSpPr>
        <p:sp>
          <p:nvSpPr>
            <p:cNvPr id="1048957" name="椭圆 2"/>
            <p:cNvSpPr>
              <a:spLocks noChangeArrowheads="1"/>
            </p:cNvSpPr>
            <p:nvPr/>
          </p:nvSpPr>
          <p:spPr bwMode="auto">
            <a:xfrm>
              <a:off x="23041" y="19810"/>
              <a:ext cx="2305050" cy="2305050"/>
            </a:xfrm>
            <a:prstGeom prst="ellipse">
              <a:avLst/>
            </a:prstGeom>
            <a:noFill/>
            <a:ln w="31750" cap="flat" cmpd="sng">
              <a:solidFill>
                <a:srgbClr val="A5A5A5"/>
              </a:solidFill>
              <a:prstDash val="sysDot"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48958" name="椭圆 6"/>
            <p:cNvSpPr>
              <a:spLocks noChangeArrowheads="1"/>
            </p:cNvSpPr>
            <p:nvPr/>
          </p:nvSpPr>
          <p:spPr bwMode="auto">
            <a:xfrm>
              <a:off x="45901" y="42518"/>
              <a:ext cx="2255800" cy="2255800"/>
            </a:xfrm>
            <a:prstGeom prst="ellipse">
              <a:avLst/>
            </a:prstGeom>
            <a:solidFill>
              <a:srgbClr val="111C2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48972" name="文本框 9"/>
          <p:cNvSpPr>
            <a:spLocks noChangeArrowheads="1"/>
          </p:cNvSpPr>
          <p:nvPr/>
        </p:nvSpPr>
        <p:spPr bwMode="auto">
          <a:xfrm>
            <a:off x="1154684" y="3865350"/>
            <a:ext cx="137204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 Code</a:t>
            </a:r>
            <a:endParaRPr lang="zh-CN" altLang="en-US" sz="20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7">
            <a:extLst>
              <a:ext uri="{FF2B5EF4-FFF2-40B4-BE49-F238E27FC236}">
                <a16:creationId xmlns:a16="http://schemas.microsoft.com/office/drawing/2014/main" id="{E361896D-D75B-E203-AD39-1F6AAAC4FCD5}"/>
              </a:ext>
            </a:extLst>
          </p:cNvPr>
          <p:cNvGrpSpPr/>
          <p:nvPr/>
        </p:nvGrpSpPr>
        <p:grpSpPr bwMode="auto">
          <a:xfrm>
            <a:off x="3106738" y="3213082"/>
            <a:ext cx="1665584" cy="1666874"/>
            <a:chOff x="0" y="0"/>
            <a:chExt cx="2351132" cy="235113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E61EF234-6703-6680-BAAE-5B2559894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1" y="19810"/>
              <a:ext cx="2305050" cy="2305050"/>
            </a:xfrm>
            <a:prstGeom prst="ellipse">
              <a:avLst/>
            </a:prstGeom>
            <a:noFill/>
            <a:ln w="31750" cap="flat" cmpd="sng">
              <a:solidFill>
                <a:srgbClr val="A5A5A5"/>
              </a:solidFill>
              <a:prstDash val="sysDot"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" name="椭圆 6">
              <a:extLst>
                <a:ext uri="{FF2B5EF4-FFF2-40B4-BE49-F238E27FC236}">
                  <a16:creationId xmlns:a16="http://schemas.microsoft.com/office/drawing/2014/main" id="{95AB1ACB-1B79-E059-A736-183081D2B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1" y="42518"/>
              <a:ext cx="2255800" cy="2255800"/>
            </a:xfrm>
            <a:prstGeom prst="ellipse">
              <a:avLst/>
            </a:prstGeom>
            <a:solidFill>
              <a:srgbClr val="111C2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" name="文本框 9">
            <a:extLst>
              <a:ext uri="{FF2B5EF4-FFF2-40B4-BE49-F238E27FC236}">
                <a16:creationId xmlns:a16="http://schemas.microsoft.com/office/drawing/2014/main" id="{57E9C9C6-84DE-4F00-BAA2-E6262ECDA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534" y="3878031"/>
            <a:ext cx="137204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XAMPP</a:t>
            </a:r>
            <a:endParaRPr lang="zh-CN" altLang="en-US" sz="20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组合 7">
            <a:extLst>
              <a:ext uri="{FF2B5EF4-FFF2-40B4-BE49-F238E27FC236}">
                <a16:creationId xmlns:a16="http://schemas.microsoft.com/office/drawing/2014/main" id="{2175631A-56CF-24E9-AFBB-39CAEE9A4694}"/>
              </a:ext>
            </a:extLst>
          </p:cNvPr>
          <p:cNvGrpSpPr/>
          <p:nvPr/>
        </p:nvGrpSpPr>
        <p:grpSpPr bwMode="auto">
          <a:xfrm>
            <a:off x="5106988" y="3214446"/>
            <a:ext cx="1665584" cy="1666874"/>
            <a:chOff x="0" y="0"/>
            <a:chExt cx="2351132" cy="2351132"/>
          </a:xfrm>
        </p:grpSpPr>
        <p:sp>
          <p:nvSpPr>
            <p:cNvPr id="15" name="椭圆 2">
              <a:extLst>
                <a:ext uri="{FF2B5EF4-FFF2-40B4-BE49-F238E27FC236}">
                  <a16:creationId xmlns:a16="http://schemas.microsoft.com/office/drawing/2014/main" id="{848E2D5B-9DCC-9F61-B799-04D007BA1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1" y="19810"/>
              <a:ext cx="2305050" cy="2305050"/>
            </a:xfrm>
            <a:prstGeom prst="ellipse">
              <a:avLst/>
            </a:prstGeom>
            <a:noFill/>
            <a:ln w="31750" cap="flat" cmpd="sng">
              <a:solidFill>
                <a:srgbClr val="A5A5A5"/>
              </a:solidFill>
              <a:prstDash val="sysDot"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6">
              <a:extLst>
                <a:ext uri="{FF2B5EF4-FFF2-40B4-BE49-F238E27FC236}">
                  <a16:creationId xmlns:a16="http://schemas.microsoft.com/office/drawing/2014/main" id="{97E2F6AF-18E8-98CC-4FFB-823832560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1" y="42518"/>
              <a:ext cx="2255800" cy="2255800"/>
            </a:xfrm>
            <a:prstGeom prst="ellipse">
              <a:avLst/>
            </a:prstGeom>
            <a:solidFill>
              <a:srgbClr val="111C2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" name="文本框 9">
            <a:extLst>
              <a:ext uri="{FF2B5EF4-FFF2-40B4-BE49-F238E27FC236}">
                <a16:creationId xmlns:a16="http://schemas.microsoft.com/office/drawing/2014/main" id="{905FCBE5-2DE3-F06F-913A-C5BEF3844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784" y="3879395"/>
            <a:ext cx="137204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 SQL</a:t>
            </a:r>
            <a:endParaRPr lang="zh-CN" altLang="en-US" sz="20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7">
            <a:extLst>
              <a:ext uri="{FF2B5EF4-FFF2-40B4-BE49-F238E27FC236}">
                <a16:creationId xmlns:a16="http://schemas.microsoft.com/office/drawing/2014/main" id="{7413C6EB-3874-9C9D-4C7A-E700F148999B}"/>
              </a:ext>
            </a:extLst>
          </p:cNvPr>
          <p:cNvGrpSpPr/>
          <p:nvPr/>
        </p:nvGrpSpPr>
        <p:grpSpPr bwMode="auto">
          <a:xfrm>
            <a:off x="7208838" y="3227127"/>
            <a:ext cx="1665584" cy="1666874"/>
            <a:chOff x="0" y="0"/>
            <a:chExt cx="2351132" cy="2351132"/>
          </a:xfrm>
        </p:grpSpPr>
        <p:sp>
          <p:nvSpPr>
            <p:cNvPr id="19" name="椭圆 2">
              <a:extLst>
                <a:ext uri="{FF2B5EF4-FFF2-40B4-BE49-F238E27FC236}">
                  <a16:creationId xmlns:a16="http://schemas.microsoft.com/office/drawing/2014/main" id="{C62B2974-7DF0-D4F7-6426-84172AC1D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1" y="19810"/>
              <a:ext cx="2305050" cy="2305050"/>
            </a:xfrm>
            <a:prstGeom prst="ellipse">
              <a:avLst/>
            </a:prstGeom>
            <a:noFill/>
            <a:ln w="31750" cap="flat" cmpd="sng">
              <a:solidFill>
                <a:srgbClr val="A5A5A5"/>
              </a:solidFill>
              <a:prstDash val="sysDot"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6">
              <a:extLst>
                <a:ext uri="{FF2B5EF4-FFF2-40B4-BE49-F238E27FC236}">
                  <a16:creationId xmlns:a16="http://schemas.microsoft.com/office/drawing/2014/main" id="{EB898BD8-EE6A-27BD-0FE9-6F1C5B0B5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1" y="42518"/>
              <a:ext cx="2255800" cy="2255800"/>
            </a:xfrm>
            <a:prstGeom prst="ellipse">
              <a:avLst/>
            </a:prstGeom>
            <a:solidFill>
              <a:srgbClr val="111C2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1" name="文本框 9">
            <a:extLst>
              <a:ext uri="{FF2B5EF4-FFF2-40B4-BE49-F238E27FC236}">
                <a16:creationId xmlns:a16="http://schemas.microsoft.com/office/drawing/2014/main" id="{574177F6-2D49-B90D-A164-E58421B0D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634" y="3892076"/>
            <a:ext cx="137204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Draw.Io</a:t>
            </a:r>
            <a:endParaRPr lang="zh-CN" altLang="en-US" sz="20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" name="组合 7">
            <a:extLst>
              <a:ext uri="{FF2B5EF4-FFF2-40B4-BE49-F238E27FC236}">
                <a16:creationId xmlns:a16="http://schemas.microsoft.com/office/drawing/2014/main" id="{54CE9634-2F6A-EE11-3CD4-A739935631C6}"/>
              </a:ext>
            </a:extLst>
          </p:cNvPr>
          <p:cNvGrpSpPr/>
          <p:nvPr/>
        </p:nvGrpSpPr>
        <p:grpSpPr bwMode="auto">
          <a:xfrm>
            <a:off x="9327011" y="3241172"/>
            <a:ext cx="1665584" cy="1666874"/>
            <a:chOff x="0" y="0"/>
            <a:chExt cx="2351132" cy="2351132"/>
          </a:xfrm>
        </p:grpSpPr>
        <p:sp>
          <p:nvSpPr>
            <p:cNvPr id="23" name="椭圆 2">
              <a:extLst>
                <a:ext uri="{FF2B5EF4-FFF2-40B4-BE49-F238E27FC236}">
                  <a16:creationId xmlns:a16="http://schemas.microsoft.com/office/drawing/2014/main" id="{8C22079A-2C64-E6E9-26E5-03A096A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1" y="19810"/>
              <a:ext cx="2305050" cy="2305050"/>
            </a:xfrm>
            <a:prstGeom prst="ellipse">
              <a:avLst/>
            </a:prstGeom>
            <a:noFill/>
            <a:ln w="31750" cap="flat" cmpd="sng">
              <a:solidFill>
                <a:srgbClr val="A5A5A5"/>
              </a:solidFill>
              <a:prstDash val="sysDot"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6">
              <a:extLst>
                <a:ext uri="{FF2B5EF4-FFF2-40B4-BE49-F238E27FC236}">
                  <a16:creationId xmlns:a16="http://schemas.microsoft.com/office/drawing/2014/main" id="{15E60C2B-C7D9-A0C0-5D5F-230358A7D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1" y="42518"/>
              <a:ext cx="2255800" cy="2255800"/>
            </a:xfrm>
            <a:prstGeom prst="ellipse">
              <a:avLst/>
            </a:prstGeom>
            <a:solidFill>
              <a:srgbClr val="111C2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5" name="文本框 9">
            <a:extLst>
              <a:ext uri="{FF2B5EF4-FFF2-40B4-BE49-F238E27FC236}">
                <a16:creationId xmlns:a16="http://schemas.microsoft.com/office/drawing/2014/main" id="{7BB371EC-6F39-C528-7DA0-AC2A86261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6807" y="3906121"/>
            <a:ext cx="137204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Github</a:t>
            </a:r>
            <a:endParaRPr lang="zh-CN" altLang="en-US" sz="20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6">
            <a:extLst>
              <a:ext uri="{FF2B5EF4-FFF2-40B4-BE49-F238E27FC236}">
                <a16:creationId xmlns:a16="http://schemas.microsoft.com/office/drawing/2014/main" id="{11FCAB58-F5AF-96D7-FD76-BA337C516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568" y="226334"/>
            <a:ext cx="1278532" cy="347232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文本框 8">
            <a:extLst>
              <a:ext uri="{FF2B5EF4-FFF2-40B4-BE49-F238E27FC236}">
                <a16:creationId xmlns:a16="http://schemas.microsoft.com/office/drawing/2014/main" id="{13E9D691-FAC0-63B4-3E99-35F194967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532" y="230672"/>
            <a:ext cx="30106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BAB 2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9353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3" name="图片 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5" name="图片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85" name="矩形 48"/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7F7F7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86" name="直接连接符 5"/>
          <p:cNvSpPr>
            <a:spLocks noChangeShapeType="1"/>
          </p:cNvSpPr>
          <p:nvPr/>
        </p:nvSpPr>
        <p:spPr bwMode="auto">
          <a:xfrm>
            <a:off x="755512" y="256066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987" name="矩形 18"/>
          <p:cNvSpPr>
            <a:spLocks noChangeArrowheads="1"/>
          </p:cNvSpPr>
          <p:nvPr/>
        </p:nvSpPr>
        <p:spPr bwMode="auto">
          <a:xfrm>
            <a:off x="641212" y="573566"/>
            <a:ext cx="362952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Latar</a:t>
            </a:r>
            <a:r>
              <a:rPr lang="en-US" altLang="zh-CN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Belakang</a:t>
            </a:r>
            <a:endParaRPr lang="zh-CN" altLang="en-US" sz="36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2" name="组合 40"/>
          <p:cNvGrpSpPr>
            <a:grpSpLocks noChangeAspect="1"/>
          </p:cNvGrpSpPr>
          <p:nvPr/>
        </p:nvGrpSpPr>
        <p:grpSpPr bwMode="auto">
          <a:xfrm>
            <a:off x="236399" y="675166"/>
            <a:ext cx="404813" cy="446088"/>
            <a:chOff x="0" y="0"/>
            <a:chExt cx="1487694" cy="1643388"/>
          </a:xfrm>
        </p:grpSpPr>
        <p:pic>
          <p:nvPicPr>
            <p:cNvPr id="2097276" name="图片 41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7" name="图片 42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8" name="图片 43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9" name="图片 44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80" name="图片 45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81" name="图片 46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8992" name="同心圆 8"/>
          <p:cNvSpPr>
            <a:spLocks noChangeArrowheads="1"/>
          </p:cNvSpPr>
          <p:nvPr/>
        </p:nvSpPr>
        <p:spPr bwMode="auto">
          <a:xfrm>
            <a:off x="1311137" y="1660354"/>
            <a:ext cx="1189038" cy="1189037"/>
          </a:xfrm>
          <a:custGeom>
            <a:avLst/>
            <a:gdLst>
              <a:gd name="G0" fmla="+- 530 0 0"/>
              <a:gd name="G1" fmla="+- 21600 0 530"/>
              <a:gd name="G2" fmla="+- 21600 0 53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30" y="10800"/>
                </a:moveTo>
                <a:cubicBezTo>
                  <a:pt x="530" y="16472"/>
                  <a:pt x="5128" y="21070"/>
                  <a:pt x="10800" y="21070"/>
                </a:cubicBezTo>
                <a:cubicBezTo>
                  <a:pt x="16472" y="21070"/>
                  <a:pt x="21070" y="16472"/>
                  <a:pt x="21070" y="10800"/>
                </a:cubicBezTo>
                <a:cubicBezTo>
                  <a:pt x="21070" y="5128"/>
                  <a:pt x="16472" y="530"/>
                  <a:pt x="10800" y="530"/>
                </a:cubicBezTo>
                <a:cubicBezTo>
                  <a:pt x="5128" y="530"/>
                  <a:pt x="530" y="5128"/>
                  <a:pt x="530" y="10800"/>
                </a:cubicBezTo>
                <a:close/>
              </a:path>
            </a:pathLst>
          </a:custGeom>
          <a:solidFill>
            <a:srgbClr val="0099AD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highlight>
                <a:srgbClr val="FF0000"/>
              </a:highlight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93" name="同心圆 32"/>
          <p:cNvSpPr>
            <a:spLocks noChangeArrowheads="1"/>
          </p:cNvSpPr>
          <p:nvPr/>
        </p:nvSpPr>
        <p:spPr bwMode="auto">
          <a:xfrm>
            <a:off x="9610862" y="1584266"/>
            <a:ext cx="1190625" cy="1189037"/>
          </a:xfrm>
          <a:custGeom>
            <a:avLst/>
            <a:gdLst>
              <a:gd name="G0" fmla="+- 530 0 0"/>
              <a:gd name="G1" fmla="+- 21600 0 530"/>
              <a:gd name="G2" fmla="+- 21600 0 53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30" y="10800"/>
                </a:moveTo>
                <a:cubicBezTo>
                  <a:pt x="530" y="16472"/>
                  <a:pt x="5128" y="21070"/>
                  <a:pt x="10800" y="21070"/>
                </a:cubicBezTo>
                <a:cubicBezTo>
                  <a:pt x="16472" y="21070"/>
                  <a:pt x="21070" y="16472"/>
                  <a:pt x="21070" y="10800"/>
                </a:cubicBezTo>
                <a:cubicBezTo>
                  <a:pt x="21070" y="5128"/>
                  <a:pt x="16472" y="530"/>
                  <a:pt x="10800" y="530"/>
                </a:cubicBezTo>
                <a:cubicBezTo>
                  <a:pt x="5128" y="530"/>
                  <a:pt x="530" y="5128"/>
                  <a:pt x="530" y="10800"/>
                </a:cubicBezTo>
                <a:close/>
              </a:path>
            </a:pathLst>
          </a:custGeom>
          <a:solidFill>
            <a:srgbClr val="0099AD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96" name="矩形 3"/>
          <p:cNvSpPr>
            <a:spLocks noChangeArrowheads="1"/>
          </p:cNvSpPr>
          <p:nvPr/>
        </p:nvSpPr>
        <p:spPr bwMode="auto">
          <a:xfrm>
            <a:off x="1309253" y="2984621"/>
            <a:ext cx="115288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Masalah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48998" name="矩形 4"/>
          <p:cNvSpPr>
            <a:spLocks noChangeArrowheads="1"/>
          </p:cNvSpPr>
          <p:nvPr/>
        </p:nvSpPr>
        <p:spPr bwMode="auto">
          <a:xfrm>
            <a:off x="236399" y="3529448"/>
            <a:ext cx="3514725" cy="29627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PT.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Rackh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Lintas Asia di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cabang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Jakarta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menghadapi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kesulitan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dalam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proses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rekrutmen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system engineer yang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efisien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dan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efektif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dalam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menemukan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kandidat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yang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sesuai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dengan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kebutuhan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perusahaan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menghambat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kemampuan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perusahaan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untuk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menghadapi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permintaan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layanan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teknologi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yang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terus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meningkat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F6B37F44-2707-1D07-B498-7B6CA0AC6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90" y="2984621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Solusi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D2B9BCCD-3BF5-B258-1C48-45FB31C0B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642" y="3529448"/>
            <a:ext cx="3514725" cy="26395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Penerapan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Metode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Additive Ratio Assessment (ARAS)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dalam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Sistem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Pendukung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Keputusan (SPK)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dapat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membantu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meningkatkan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efisiensi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dan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objektivitas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proses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rekrutmen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system </a:t>
            </a:r>
            <a:r>
              <a:rPr lang="en-ID" altLang="zh-CN" sz="140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engineer</a:t>
            </a:r>
            <a:r>
              <a:rPr lang="en-ID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Dengan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ARAS,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perusahaan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dapat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menilai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calon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kandidat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secara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lebih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akurat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dan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efisien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3">
            <a:extLst>
              <a:ext uri="{FF2B5EF4-FFF2-40B4-BE49-F238E27FC236}">
                <a16:creationId xmlns:a16="http://schemas.microsoft.com/office/drawing/2014/main" id="{AC962F7A-E90A-F9BE-AF15-FAA1F9F78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967" y="2984621"/>
            <a:ext cx="75854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Hasil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CD13F0A8-D5B3-1044-237B-4178DB6EA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808" y="3529448"/>
            <a:ext cx="3514725" cy="19932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Penerapan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Metode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ARAS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dalam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proses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rekrutmen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system engineer di PT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Rackh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Lintas Asia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cabang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Jakarta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diharapkan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dapat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meningkatkan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efisiensi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dan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efektivitas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dalam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pemilihan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kandidat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ID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terbaik</a:t>
            </a:r>
            <a:r>
              <a:rPr lang="en-ID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6" name="Group 5">
            <a:extLst>
              <a:ext uri="{FF2B5EF4-FFF2-40B4-BE49-F238E27FC236}">
                <a16:creationId xmlns:a16="http://schemas.microsoft.com/office/drawing/2014/main" id="{29F525A1-33BA-48BF-0CB0-9C73102E3D2C}"/>
              </a:ext>
            </a:extLst>
          </p:cNvPr>
          <p:cNvGrpSpPr/>
          <p:nvPr/>
        </p:nvGrpSpPr>
        <p:grpSpPr bwMode="auto">
          <a:xfrm>
            <a:off x="1551524" y="1985790"/>
            <a:ext cx="668338" cy="538163"/>
            <a:chOff x="0" y="0"/>
            <a:chExt cx="1307774" cy="1052847"/>
          </a:xfrm>
        </p:grpSpPr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33B1DD21-A451-5AC7-F6BF-D33CDE031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765" y="0"/>
              <a:ext cx="492009" cy="904988"/>
            </a:xfrm>
            <a:custGeom>
              <a:avLst/>
              <a:gdLst>
                <a:gd name="T0" fmla="*/ 146 w 150"/>
                <a:gd name="T1" fmla="*/ 130 h 275"/>
                <a:gd name="T2" fmla="*/ 98 w 150"/>
                <a:gd name="T3" fmla="*/ 105 h 275"/>
                <a:gd name="T4" fmla="*/ 98 w 150"/>
                <a:gd name="T5" fmla="*/ 88 h 275"/>
                <a:gd name="T6" fmla="*/ 105 w 150"/>
                <a:gd name="T7" fmla="*/ 75 h 275"/>
                <a:gd name="T8" fmla="*/ 111 w 150"/>
                <a:gd name="T9" fmla="*/ 67 h 275"/>
                <a:gd name="T10" fmla="*/ 113 w 150"/>
                <a:gd name="T11" fmla="*/ 54 h 275"/>
                <a:gd name="T12" fmla="*/ 109 w 150"/>
                <a:gd name="T13" fmla="*/ 46 h 275"/>
                <a:gd name="T14" fmla="*/ 70 w 150"/>
                <a:gd name="T15" fmla="*/ 0 h 275"/>
                <a:gd name="T16" fmla="*/ 32 w 150"/>
                <a:gd name="T17" fmla="*/ 46 h 275"/>
                <a:gd name="T18" fmla="*/ 28 w 150"/>
                <a:gd name="T19" fmla="*/ 54 h 275"/>
                <a:gd name="T20" fmla="*/ 30 w 150"/>
                <a:gd name="T21" fmla="*/ 67 h 275"/>
                <a:gd name="T22" fmla="*/ 36 w 150"/>
                <a:gd name="T23" fmla="*/ 75 h 275"/>
                <a:gd name="T24" fmla="*/ 43 w 150"/>
                <a:gd name="T25" fmla="*/ 88 h 275"/>
                <a:gd name="T26" fmla="*/ 43 w 150"/>
                <a:gd name="T27" fmla="*/ 105 h 275"/>
                <a:gd name="T28" fmla="*/ 0 w 150"/>
                <a:gd name="T29" fmla="*/ 124 h 275"/>
                <a:gd name="T30" fmla="*/ 22 w 150"/>
                <a:gd name="T31" fmla="*/ 133 h 275"/>
                <a:gd name="T32" fmla="*/ 50 w 150"/>
                <a:gd name="T33" fmla="*/ 159 h 275"/>
                <a:gd name="T34" fmla="*/ 51 w 150"/>
                <a:gd name="T35" fmla="*/ 275 h 275"/>
                <a:gd name="T36" fmla="*/ 70 w 150"/>
                <a:gd name="T37" fmla="*/ 275 h 275"/>
                <a:gd name="T38" fmla="*/ 146 w 150"/>
                <a:gd name="T39" fmla="*/ 249 h 275"/>
                <a:gd name="T40" fmla="*/ 146 w 150"/>
                <a:gd name="T41" fmla="*/ 130 h 27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0"/>
                <a:gd name="T64" fmla="*/ 0 h 275"/>
                <a:gd name="T65" fmla="*/ 150 w 150"/>
                <a:gd name="T66" fmla="*/ 275 h 27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0" h="275">
                  <a:moveTo>
                    <a:pt x="146" y="130"/>
                  </a:moveTo>
                  <a:cubicBezTo>
                    <a:pt x="145" y="123"/>
                    <a:pt x="116" y="110"/>
                    <a:pt x="98" y="105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101" y="84"/>
                    <a:pt x="103" y="80"/>
                    <a:pt x="105" y="75"/>
                  </a:cubicBezTo>
                  <a:cubicBezTo>
                    <a:pt x="108" y="74"/>
                    <a:pt x="111" y="71"/>
                    <a:pt x="111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51"/>
                    <a:pt x="112" y="47"/>
                    <a:pt x="109" y="46"/>
                  </a:cubicBezTo>
                  <a:cubicBezTo>
                    <a:pt x="108" y="17"/>
                    <a:pt x="99" y="0"/>
                    <a:pt x="70" y="0"/>
                  </a:cubicBezTo>
                  <a:cubicBezTo>
                    <a:pt x="42" y="0"/>
                    <a:pt x="32" y="17"/>
                    <a:pt x="32" y="46"/>
                  </a:cubicBezTo>
                  <a:cubicBezTo>
                    <a:pt x="29" y="47"/>
                    <a:pt x="28" y="51"/>
                    <a:pt x="28" y="54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71"/>
                    <a:pt x="33" y="74"/>
                    <a:pt x="36" y="75"/>
                  </a:cubicBezTo>
                  <a:cubicBezTo>
                    <a:pt x="38" y="80"/>
                    <a:pt x="40" y="84"/>
                    <a:pt x="43" y="88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29" y="109"/>
                    <a:pt x="9" y="117"/>
                    <a:pt x="0" y="124"/>
                  </a:cubicBezTo>
                  <a:cubicBezTo>
                    <a:pt x="7" y="126"/>
                    <a:pt x="15" y="129"/>
                    <a:pt x="22" y="133"/>
                  </a:cubicBezTo>
                  <a:cubicBezTo>
                    <a:pt x="40" y="142"/>
                    <a:pt x="48" y="149"/>
                    <a:pt x="50" y="159"/>
                  </a:cubicBezTo>
                  <a:cubicBezTo>
                    <a:pt x="52" y="174"/>
                    <a:pt x="54" y="228"/>
                    <a:pt x="51" y="275"/>
                  </a:cubicBezTo>
                  <a:cubicBezTo>
                    <a:pt x="57" y="275"/>
                    <a:pt x="64" y="275"/>
                    <a:pt x="70" y="275"/>
                  </a:cubicBezTo>
                  <a:cubicBezTo>
                    <a:pt x="110" y="275"/>
                    <a:pt x="144" y="270"/>
                    <a:pt x="146" y="249"/>
                  </a:cubicBezTo>
                  <a:cubicBezTo>
                    <a:pt x="150" y="203"/>
                    <a:pt x="148" y="144"/>
                    <a:pt x="146" y="130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solidFill>
                  <a:srgbClr val="FFFFFF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" name="Freeform 58">
              <a:extLst>
                <a:ext uri="{FF2B5EF4-FFF2-40B4-BE49-F238E27FC236}">
                  <a16:creationId xmlns:a16="http://schemas.microsoft.com/office/drawing/2014/main" id="{EDE1D6F2-F005-6D41-D9F7-118B6BBCA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94558" cy="904988"/>
            </a:xfrm>
            <a:custGeom>
              <a:avLst/>
              <a:gdLst>
                <a:gd name="T0" fmla="*/ 101 w 150"/>
                <a:gd name="T1" fmla="*/ 159 h 275"/>
                <a:gd name="T2" fmla="*/ 129 w 150"/>
                <a:gd name="T3" fmla="*/ 133 h 275"/>
                <a:gd name="T4" fmla="*/ 150 w 150"/>
                <a:gd name="T5" fmla="*/ 124 h 275"/>
                <a:gd name="T6" fmla="*/ 108 w 150"/>
                <a:gd name="T7" fmla="*/ 105 h 275"/>
                <a:gd name="T8" fmla="*/ 108 w 150"/>
                <a:gd name="T9" fmla="*/ 88 h 275"/>
                <a:gd name="T10" fmla="*/ 114 w 150"/>
                <a:gd name="T11" fmla="*/ 75 h 275"/>
                <a:gd name="T12" fmla="*/ 121 w 150"/>
                <a:gd name="T13" fmla="*/ 67 h 275"/>
                <a:gd name="T14" fmla="*/ 122 w 150"/>
                <a:gd name="T15" fmla="*/ 54 h 275"/>
                <a:gd name="T16" fmla="*/ 119 w 150"/>
                <a:gd name="T17" fmla="*/ 46 h 275"/>
                <a:gd name="T18" fmla="*/ 80 w 150"/>
                <a:gd name="T19" fmla="*/ 0 h 275"/>
                <a:gd name="T20" fmla="*/ 41 w 150"/>
                <a:gd name="T21" fmla="*/ 46 h 275"/>
                <a:gd name="T22" fmla="*/ 38 w 150"/>
                <a:gd name="T23" fmla="*/ 54 h 275"/>
                <a:gd name="T24" fmla="*/ 39 w 150"/>
                <a:gd name="T25" fmla="*/ 67 h 275"/>
                <a:gd name="T26" fmla="*/ 46 w 150"/>
                <a:gd name="T27" fmla="*/ 75 h 275"/>
                <a:gd name="T28" fmla="*/ 52 w 150"/>
                <a:gd name="T29" fmla="*/ 88 h 275"/>
                <a:gd name="T30" fmla="*/ 52 w 150"/>
                <a:gd name="T31" fmla="*/ 105 h 275"/>
                <a:gd name="T32" fmla="*/ 4 w 150"/>
                <a:gd name="T33" fmla="*/ 130 h 275"/>
                <a:gd name="T34" fmla="*/ 4 w 150"/>
                <a:gd name="T35" fmla="*/ 249 h 275"/>
                <a:gd name="T36" fmla="*/ 80 w 150"/>
                <a:gd name="T37" fmla="*/ 275 h 275"/>
                <a:gd name="T38" fmla="*/ 99 w 150"/>
                <a:gd name="T39" fmla="*/ 275 h 275"/>
                <a:gd name="T40" fmla="*/ 101 w 150"/>
                <a:gd name="T41" fmla="*/ 159 h 27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0"/>
                <a:gd name="T64" fmla="*/ 0 h 275"/>
                <a:gd name="T65" fmla="*/ 150 w 150"/>
                <a:gd name="T66" fmla="*/ 275 h 27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0" h="275">
                  <a:moveTo>
                    <a:pt x="101" y="159"/>
                  </a:moveTo>
                  <a:cubicBezTo>
                    <a:pt x="102" y="149"/>
                    <a:pt x="110" y="142"/>
                    <a:pt x="129" y="133"/>
                  </a:cubicBezTo>
                  <a:cubicBezTo>
                    <a:pt x="135" y="129"/>
                    <a:pt x="143" y="126"/>
                    <a:pt x="150" y="124"/>
                  </a:cubicBezTo>
                  <a:cubicBezTo>
                    <a:pt x="141" y="117"/>
                    <a:pt x="122" y="109"/>
                    <a:pt x="108" y="105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10" y="84"/>
                    <a:pt x="113" y="80"/>
                    <a:pt x="114" y="75"/>
                  </a:cubicBezTo>
                  <a:cubicBezTo>
                    <a:pt x="118" y="74"/>
                    <a:pt x="120" y="71"/>
                    <a:pt x="121" y="67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3" y="51"/>
                    <a:pt x="121" y="47"/>
                    <a:pt x="119" y="46"/>
                  </a:cubicBezTo>
                  <a:cubicBezTo>
                    <a:pt x="118" y="17"/>
                    <a:pt x="109" y="0"/>
                    <a:pt x="80" y="0"/>
                  </a:cubicBezTo>
                  <a:cubicBezTo>
                    <a:pt x="51" y="0"/>
                    <a:pt x="42" y="17"/>
                    <a:pt x="41" y="46"/>
                  </a:cubicBezTo>
                  <a:cubicBezTo>
                    <a:pt x="39" y="47"/>
                    <a:pt x="37" y="51"/>
                    <a:pt x="38" y="54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0" y="71"/>
                    <a:pt x="42" y="74"/>
                    <a:pt x="46" y="75"/>
                  </a:cubicBezTo>
                  <a:cubicBezTo>
                    <a:pt x="47" y="80"/>
                    <a:pt x="50" y="84"/>
                    <a:pt x="52" y="88"/>
                  </a:cubicBezTo>
                  <a:cubicBezTo>
                    <a:pt x="52" y="105"/>
                    <a:pt x="52" y="105"/>
                    <a:pt x="52" y="105"/>
                  </a:cubicBezTo>
                  <a:cubicBezTo>
                    <a:pt x="34" y="110"/>
                    <a:pt x="5" y="123"/>
                    <a:pt x="4" y="130"/>
                  </a:cubicBezTo>
                  <a:cubicBezTo>
                    <a:pt x="2" y="144"/>
                    <a:pt x="0" y="203"/>
                    <a:pt x="4" y="249"/>
                  </a:cubicBezTo>
                  <a:cubicBezTo>
                    <a:pt x="6" y="270"/>
                    <a:pt x="40" y="275"/>
                    <a:pt x="80" y="275"/>
                  </a:cubicBezTo>
                  <a:cubicBezTo>
                    <a:pt x="87" y="275"/>
                    <a:pt x="93" y="275"/>
                    <a:pt x="99" y="275"/>
                  </a:cubicBezTo>
                  <a:cubicBezTo>
                    <a:pt x="97" y="228"/>
                    <a:pt x="98" y="174"/>
                    <a:pt x="101" y="159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solidFill>
                  <a:srgbClr val="FFFFFF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0CD10438-C85F-88AE-3ED5-BDA7430DD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07" y="66281"/>
              <a:ext cx="305911" cy="384939"/>
            </a:xfrm>
            <a:custGeom>
              <a:avLst/>
              <a:gdLst>
                <a:gd name="T0" fmla="*/ 76 w 93"/>
                <a:gd name="T1" fmla="*/ 110 h 117"/>
                <a:gd name="T2" fmla="*/ 76 w 93"/>
                <a:gd name="T3" fmla="*/ 96 h 117"/>
                <a:gd name="T4" fmla="*/ 84 w 93"/>
                <a:gd name="T5" fmla="*/ 81 h 117"/>
                <a:gd name="T6" fmla="*/ 91 w 93"/>
                <a:gd name="T7" fmla="*/ 73 h 117"/>
                <a:gd name="T8" fmla="*/ 92 w 93"/>
                <a:gd name="T9" fmla="*/ 59 h 117"/>
                <a:gd name="T10" fmla="*/ 88 w 93"/>
                <a:gd name="T11" fmla="*/ 50 h 117"/>
                <a:gd name="T12" fmla="*/ 46 w 93"/>
                <a:gd name="T13" fmla="*/ 0 h 117"/>
                <a:gd name="T14" fmla="*/ 4 w 93"/>
                <a:gd name="T15" fmla="*/ 50 h 117"/>
                <a:gd name="T16" fmla="*/ 0 w 93"/>
                <a:gd name="T17" fmla="*/ 59 h 117"/>
                <a:gd name="T18" fmla="*/ 2 w 93"/>
                <a:gd name="T19" fmla="*/ 73 h 117"/>
                <a:gd name="T20" fmla="*/ 9 w 93"/>
                <a:gd name="T21" fmla="*/ 81 h 117"/>
                <a:gd name="T22" fmla="*/ 16 w 93"/>
                <a:gd name="T23" fmla="*/ 96 h 117"/>
                <a:gd name="T24" fmla="*/ 16 w 93"/>
                <a:gd name="T25" fmla="*/ 110 h 117"/>
                <a:gd name="T26" fmla="*/ 46 w 93"/>
                <a:gd name="T27" fmla="*/ 117 h 117"/>
                <a:gd name="T28" fmla="*/ 76 w 93"/>
                <a:gd name="T29" fmla="*/ 110 h 1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3"/>
                <a:gd name="T46" fmla="*/ 0 h 117"/>
                <a:gd name="T47" fmla="*/ 93 w 93"/>
                <a:gd name="T48" fmla="*/ 117 h 1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3" h="117">
                  <a:moveTo>
                    <a:pt x="76" y="110"/>
                  </a:moveTo>
                  <a:cubicBezTo>
                    <a:pt x="76" y="96"/>
                    <a:pt x="76" y="96"/>
                    <a:pt x="76" y="96"/>
                  </a:cubicBezTo>
                  <a:cubicBezTo>
                    <a:pt x="79" y="92"/>
                    <a:pt x="82" y="87"/>
                    <a:pt x="84" y="81"/>
                  </a:cubicBezTo>
                  <a:cubicBezTo>
                    <a:pt x="87" y="80"/>
                    <a:pt x="90" y="77"/>
                    <a:pt x="91" y="73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3" y="55"/>
                    <a:pt x="91" y="52"/>
                    <a:pt x="88" y="50"/>
                  </a:cubicBezTo>
                  <a:cubicBezTo>
                    <a:pt x="88" y="18"/>
                    <a:pt x="77" y="0"/>
                    <a:pt x="46" y="0"/>
                  </a:cubicBezTo>
                  <a:cubicBezTo>
                    <a:pt x="15" y="0"/>
                    <a:pt x="5" y="18"/>
                    <a:pt x="4" y="50"/>
                  </a:cubicBezTo>
                  <a:cubicBezTo>
                    <a:pt x="1" y="52"/>
                    <a:pt x="0" y="55"/>
                    <a:pt x="0" y="59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7"/>
                    <a:pt x="5" y="80"/>
                    <a:pt x="9" y="81"/>
                  </a:cubicBezTo>
                  <a:cubicBezTo>
                    <a:pt x="11" y="87"/>
                    <a:pt x="13" y="92"/>
                    <a:pt x="16" y="96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27" y="115"/>
                    <a:pt x="37" y="117"/>
                    <a:pt x="46" y="117"/>
                  </a:cubicBezTo>
                  <a:cubicBezTo>
                    <a:pt x="55" y="117"/>
                    <a:pt x="65" y="115"/>
                    <a:pt x="76" y="110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solidFill>
                  <a:srgbClr val="FFFFFF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FC54030C-6BA3-E8DE-1578-BF2564293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45" y="446121"/>
              <a:ext cx="571035" cy="606726"/>
            </a:xfrm>
            <a:custGeom>
              <a:avLst/>
              <a:gdLst>
                <a:gd name="T0" fmla="*/ 170 w 174"/>
                <a:gd name="T1" fmla="*/ 25 h 184"/>
                <a:gd name="T2" fmla="*/ 123 w 174"/>
                <a:gd name="T3" fmla="*/ 0 h 184"/>
                <a:gd name="T4" fmla="*/ 117 w 174"/>
                <a:gd name="T5" fmla="*/ 17 h 184"/>
                <a:gd name="T6" fmla="*/ 127 w 174"/>
                <a:gd name="T7" fmla="*/ 92 h 184"/>
                <a:gd name="T8" fmla="*/ 105 w 174"/>
                <a:gd name="T9" fmla="*/ 118 h 184"/>
                <a:gd name="T10" fmla="*/ 93 w 174"/>
                <a:gd name="T11" fmla="*/ 38 h 184"/>
                <a:gd name="T12" fmla="*/ 101 w 174"/>
                <a:gd name="T13" fmla="*/ 34 h 184"/>
                <a:gd name="T14" fmla="*/ 95 w 174"/>
                <a:gd name="T15" fmla="*/ 14 h 184"/>
                <a:gd name="T16" fmla="*/ 79 w 174"/>
                <a:gd name="T17" fmla="*/ 14 h 184"/>
                <a:gd name="T18" fmla="*/ 73 w 174"/>
                <a:gd name="T19" fmla="*/ 34 h 184"/>
                <a:gd name="T20" fmla="*/ 81 w 174"/>
                <a:gd name="T21" fmla="*/ 38 h 184"/>
                <a:gd name="T22" fmla="*/ 69 w 174"/>
                <a:gd name="T23" fmla="*/ 118 h 184"/>
                <a:gd name="T24" fmla="*/ 48 w 174"/>
                <a:gd name="T25" fmla="*/ 92 h 184"/>
                <a:gd name="T26" fmla="*/ 58 w 174"/>
                <a:gd name="T27" fmla="*/ 17 h 184"/>
                <a:gd name="T28" fmla="*/ 52 w 174"/>
                <a:gd name="T29" fmla="*/ 0 h 184"/>
                <a:gd name="T30" fmla="*/ 5 w 174"/>
                <a:gd name="T31" fmla="*/ 25 h 184"/>
                <a:gd name="T32" fmla="*/ 5 w 174"/>
                <a:gd name="T33" fmla="*/ 156 h 184"/>
                <a:gd name="T34" fmla="*/ 87 w 174"/>
                <a:gd name="T35" fmla="*/ 184 h 184"/>
                <a:gd name="T36" fmla="*/ 170 w 174"/>
                <a:gd name="T37" fmla="*/ 156 h 184"/>
                <a:gd name="T38" fmla="*/ 170 w 174"/>
                <a:gd name="T39" fmla="*/ 25 h 1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74"/>
                <a:gd name="T61" fmla="*/ 0 h 184"/>
                <a:gd name="T62" fmla="*/ 174 w 174"/>
                <a:gd name="T63" fmla="*/ 184 h 1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74" h="184">
                  <a:moveTo>
                    <a:pt x="170" y="25"/>
                  </a:moveTo>
                  <a:cubicBezTo>
                    <a:pt x="169" y="18"/>
                    <a:pt x="143" y="6"/>
                    <a:pt x="123" y="0"/>
                  </a:cubicBezTo>
                  <a:cubicBezTo>
                    <a:pt x="122" y="5"/>
                    <a:pt x="120" y="11"/>
                    <a:pt x="117" y="17"/>
                  </a:cubicBezTo>
                  <a:cubicBezTo>
                    <a:pt x="127" y="92"/>
                    <a:pt x="127" y="92"/>
                    <a:pt x="127" y="92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69" y="118"/>
                    <a:pt x="69" y="118"/>
                    <a:pt x="69" y="118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5" y="11"/>
                    <a:pt x="53" y="6"/>
                    <a:pt x="52" y="0"/>
                  </a:cubicBezTo>
                  <a:cubicBezTo>
                    <a:pt x="32" y="6"/>
                    <a:pt x="6" y="18"/>
                    <a:pt x="5" y="25"/>
                  </a:cubicBezTo>
                  <a:cubicBezTo>
                    <a:pt x="2" y="41"/>
                    <a:pt x="0" y="106"/>
                    <a:pt x="5" y="156"/>
                  </a:cubicBezTo>
                  <a:cubicBezTo>
                    <a:pt x="6" y="178"/>
                    <a:pt x="44" y="184"/>
                    <a:pt x="87" y="184"/>
                  </a:cubicBezTo>
                  <a:cubicBezTo>
                    <a:pt x="131" y="184"/>
                    <a:pt x="168" y="178"/>
                    <a:pt x="170" y="156"/>
                  </a:cubicBezTo>
                  <a:cubicBezTo>
                    <a:pt x="174" y="106"/>
                    <a:pt x="172" y="41"/>
                    <a:pt x="170" y="25"/>
                  </a:cubicBez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dirty="0">
                <a:solidFill>
                  <a:srgbClr val="FFFFFF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32" name="Freeform 18">
            <a:extLst>
              <a:ext uri="{FF2B5EF4-FFF2-40B4-BE49-F238E27FC236}">
                <a16:creationId xmlns:a16="http://schemas.microsoft.com/office/drawing/2014/main" id="{9EFDFCD4-D270-8AD3-6883-0B25589A7C5B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9902874" y="1771651"/>
            <a:ext cx="647594" cy="801432"/>
          </a:xfrm>
          <a:custGeom>
            <a:avLst/>
            <a:gdLst>
              <a:gd name="T0" fmla="*/ 129 w 246"/>
              <a:gd name="T1" fmla="*/ 192 h 300"/>
              <a:gd name="T2" fmla="*/ 43 w 246"/>
              <a:gd name="T3" fmla="*/ 202 h 300"/>
              <a:gd name="T4" fmla="*/ 129 w 246"/>
              <a:gd name="T5" fmla="*/ 126 h 300"/>
              <a:gd name="T6" fmla="*/ 43 w 246"/>
              <a:gd name="T7" fmla="*/ 135 h 300"/>
              <a:gd name="T8" fmla="*/ 129 w 246"/>
              <a:gd name="T9" fmla="*/ 126 h 300"/>
              <a:gd name="T10" fmla="*/ 215 w 246"/>
              <a:gd name="T11" fmla="*/ 101 h 300"/>
              <a:gd name="T12" fmla="*/ 219 w 246"/>
              <a:gd name="T13" fmla="*/ 90 h 300"/>
              <a:gd name="T14" fmla="*/ 208 w 246"/>
              <a:gd name="T15" fmla="*/ 111 h 300"/>
              <a:gd name="T16" fmla="*/ 43 w 246"/>
              <a:gd name="T17" fmla="*/ 92 h 300"/>
              <a:gd name="T18" fmla="*/ 117 w 246"/>
              <a:gd name="T19" fmla="*/ 102 h 300"/>
              <a:gd name="T20" fmla="*/ 43 w 246"/>
              <a:gd name="T21" fmla="*/ 235 h 300"/>
              <a:gd name="T22" fmla="*/ 117 w 246"/>
              <a:gd name="T23" fmla="*/ 226 h 300"/>
              <a:gd name="T24" fmla="*/ 43 w 246"/>
              <a:gd name="T25" fmla="*/ 235 h 300"/>
              <a:gd name="T26" fmla="*/ 11 w 246"/>
              <a:gd name="T27" fmla="*/ 287 h 300"/>
              <a:gd name="T28" fmla="*/ 35 w 246"/>
              <a:gd name="T29" fmla="*/ 36 h 300"/>
              <a:gd name="T30" fmla="*/ 0 w 246"/>
              <a:gd name="T31" fmla="*/ 22 h 300"/>
              <a:gd name="T32" fmla="*/ 219 w 246"/>
              <a:gd name="T33" fmla="*/ 300 h 300"/>
              <a:gd name="T34" fmla="*/ 208 w 246"/>
              <a:gd name="T35" fmla="*/ 173 h 300"/>
              <a:gd name="T36" fmla="*/ 117 w 246"/>
              <a:gd name="T37" fmla="*/ 159 h 300"/>
              <a:gd name="T38" fmla="*/ 43 w 246"/>
              <a:gd name="T39" fmla="*/ 169 h 300"/>
              <a:gd name="T40" fmla="*/ 117 w 246"/>
              <a:gd name="T41" fmla="*/ 159 h 300"/>
              <a:gd name="T42" fmla="*/ 57 w 246"/>
              <a:gd name="T43" fmla="*/ 22 h 300"/>
              <a:gd name="T44" fmla="*/ 86 w 246"/>
              <a:gd name="T45" fmla="*/ 20 h 300"/>
              <a:gd name="T46" fmla="*/ 110 w 246"/>
              <a:gd name="T47" fmla="*/ 0 h 300"/>
              <a:gd name="T48" fmla="*/ 133 w 246"/>
              <a:gd name="T49" fmla="*/ 20 h 300"/>
              <a:gd name="T50" fmla="*/ 162 w 246"/>
              <a:gd name="T51" fmla="*/ 22 h 300"/>
              <a:gd name="T52" fmla="*/ 179 w 246"/>
              <a:gd name="T53" fmla="*/ 43 h 300"/>
              <a:gd name="T54" fmla="*/ 41 w 246"/>
              <a:gd name="T55" fmla="*/ 36 h 300"/>
              <a:gd name="T56" fmla="*/ 110 w 246"/>
              <a:gd name="T57" fmla="*/ 20 h 300"/>
              <a:gd name="T58" fmla="*/ 110 w 246"/>
              <a:gd name="T59" fmla="*/ 11 h 300"/>
              <a:gd name="T60" fmla="*/ 190 w 246"/>
              <a:gd name="T61" fmla="*/ 269 h 300"/>
              <a:gd name="T62" fmla="*/ 29 w 246"/>
              <a:gd name="T63" fmla="*/ 59 h 300"/>
              <a:gd name="T64" fmla="*/ 190 w 246"/>
              <a:gd name="T65" fmla="*/ 71 h 300"/>
              <a:gd name="T66" fmla="*/ 200 w 246"/>
              <a:gd name="T67" fmla="*/ 49 h 300"/>
              <a:gd name="T68" fmla="*/ 19 w 246"/>
              <a:gd name="T69" fmla="*/ 278 h 300"/>
              <a:gd name="T70" fmla="*/ 200 w 246"/>
              <a:gd name="T71" fmla="*/ 185 h 300"/>
              <a:gd name="T72" fmla="*/ 190 w 246"/>
              <a:gd name="T73" fmla="*/ 269 h 300"/>
              <a:gd name="T74" fmla="*/ 190 w 246"/>
              <a:gd name="T75" fmla="*/ 133 h 300"/>
              <a:gd name="T76" fmla="*/ 200 w 246"/>
              <a:gd name="T77" fmla="*/ 124 h 300"/>
              <a:gd name="T78" fmla="*/ 215 w 246"/>
              <a:gd name="T79" fmla="*/ 35 h 300"/>
              <a:gd name="T80" fmla="*/ 219 w 246"/>
              <a:gd name="T81" fmla="*/ 22 h 300"/>
              <a:gd name="T82" fmla="*/ 184 w 246"/>
              <a:gd name="T83" fmla="*/ 36 h 300"/>
              <a:gd name="T84" fmla="*/ 208 w 246"/>
              <a:gd name="T85" fmla="*/ 44 h 300"/>
              <a:gd name="T86" fmla="*/ 246 w 246"/>
              <a:gd name="T87" fmla="*/ 41 h 300"/>
              <a:gd name="T88" fmla="*/ 155 w 246"/>
              <a:gd name="T89" fmla="*/ 134 h 300"/>
              <a:gd name="T90" fmla="*/ 156 w 246"/>
              <a:gd name="T91" fmla="*/ 92 h 300"/>
              <a:gd name="T92" fmla="*/ 218 w 246"/>
              <a:gd name="T93" fmla="*/ 41 h 300"/>
              <a:gd name="T94" fmla="*/ 246 w 246"/>
              <a:gd name="T95" fmla="*/ 107 h 300"/>
              <a:gd name="T96" fmla="*/ 155 w 246"/>
              <a:gd name="T97" fmla="*/ 201 h 300"/>
              <a:gd name="T98" fmla="*/ 156 w 246"/>
              <a:gd name="T99" fmla="*/ 159 h 300"/>
              <a:gd name="T100" fmla="*/ 218 w 246"/>
              <a:gd name="T101" fmla="*/ 107 h 30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46"/>
              <a:gd name="T154" fmla="*/ 0 h 300"/>
              <a:gd name="T155" fmla="*/ 246 w 246"/>
              <a:gd name="T156" fmla="*/ 300 h 30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rgbClr val="009CB0"/>
          </a:solidFill>
          <a:ln>
            <a:noFill/>
          </a:ln>
        </p:spPr>
        <p:txBody>
          <a:bodyPr lIns="83943" tIns="41972" rIns="83943" bIns="4197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21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同心圆 8">
            <a:extLst>
              <a:ext uri="{FF2B5EF4-FFF2-40B4-BE49-F238E27FC236}">
                <a16:creationId xmlns:a16="http://schemas.microsoft.com/office/drawing/2014/main" id="{2B053630-E553-0552-0DB5-C897082A8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999" y="1660354"/>
            <a:ext cx="1189038" cy="1189037"/>
          </a:xfrm>
          <a:custGeom>
            <a:avLst/>
            <a:gdLst>
              <a:gd name="G0" fmla="+- 530 0 0"/>
              <a:gd name="G1" fmla="+- 21600 0 530"/>
              <a:gd name="G2" fmla="+- 21600 0 53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30" y="10800"/>
                </a:moveTo>
                <a:cubicBezTo>
                  <a:pt x="530" y="16472"/>
                  <a:pt x="5128" y="21070"/>
                  <a:pt x="10800" y="21070"/>
                </a:cubicBezTo>
                <a:cubicBezTo>
                  <a:pt x="16472" y="21070"/>
                  <a:pt x="21070" y="16472"/>
                  <a:pt x="21070" y="10800"/>
                </a:cubicBezTo>
                <a:cubicBezTo>
                  <a:pt x="21070" y="5128"/>
                  <a:pt x="16472" y="530"/>
                  <a:pt x="10800" y="530"/>
                </a:cubicBezTo>
                <a:cubicBezTo>
                  <a:pt x="5128" y="530"/>
                  <a:pt x="530" y="5128"/>
                  <a:pt x="530" y="10800"/>
                </a:cubicBezTo>
                <a:close/>
              </a:path>
            </a:pathLst>
          </a:custGeom>
          <a:solidFill>
            <a:srgbClr val="0099AD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highlight>
                <a:srgbClr val="FF0000"/>
              </a:highlight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Freeform 15">
            <a:extLst>
              <a:ext uri="{FF2B5EF4-FFF2-40B4-BE49-F238E27FC236}">
                <a16:creationId xmlns:a16="http://schemas.microsoft.com/office/drawing/2014/main" id="{A39C6A58-6540-33A6-8C87-99FAFEEF87B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637321" y="1924162"/>
            <a:ext cx="825500" cy="752475"/>
          </a:xfrm>
          <a:custGeom>
            <a:avLst/>
            <a:gdLst>
              <a:gd name="T0" fmla="*/ 436 w 2416"/>
              <a:gd name="T1" fmla="*/ 708 h 2209"/>
              <a:gd name="T2" fmla="*/ 524 w 2416"/>
              <a:gd name="T3" fmla="*/ 768 h 2209"/>
              <a:gd name="T4" fmla="*/ 883 w 2416"/>
              <a:gd name="T5" fmla="*/ 698 h 2209"/>
              <a:gd name="T6" fmla="*/ 1293 w 2416"/>
              <a:gd name="T7" fmla="*/ 707 h 2209"/>
              <a:gd name="T8" fmla="*/ 1449 w 2416"/>
              <a:gd name="T9" fmla="*/ 702 h 2209"/>
              <a:gd name="T10" fmla="*/ 1429 w 2416"/>
              <a:gd name="T11" fmla="*/ 399 h 2209"/>
              <a:gd name="T12" fmla="*/ 1317 w 2416"/>
              <a:gd name="T13" fmla="*/ 124 h 2209"/>
              <a:gd name="T14" fmla="*/ 1101 w 2416"/>
              <a:gd name="T15" fmla="*/ 21 h 2209"/>
              <a:gd name="T16" fmla="*/ 536 w 2416"/>
              <a:gd name="T17" fmla="*/ 250 h 2209"/>
              <a:gd name="T18" fmla="*/ 353 w 2416"/>
              <a:gd name="T19" fmla="*/ 433 h 2209"/>
              <a:gd name="T20" fmla="*/ 387 w 2416"/>
              <a:gd name="T21" fmla="*/ 530 h 2209"/>
              <a:gd name="T22" fmla="*/ 450 w 2416"/>
              <a:gd name="T23" fmla="*/ 1207 h 2209"/>
              <a:gd name="T24" fmla="*/ 617 w 2416"/>
              <a:gd name="T25" fmla="*/ 1272 h 2209"/>
              <a:gd name="T26" fmla="*/ 689 w 2416"/>
              <a:gd name="T27" fmla="*/ 1270 h 2209"/>
              <a:gd name="T28" fmla="*/ 653 w 2416"/>
              <a:gd name="T29" fmla="*/ 1190 h 2209"/>
              <a:gd name="T30" fmla="*/ 626 w 2416"/>
              <a:gd name="T31" fmla="*/ 1126 h 2209"/>
              <a:gd name="T32" fmla="*/ 553 w 2416"/>
              <a:gd name="T33" fmla="*/ 1010 h 2209"/>
              <a:gd name="T34" fmla="*/ 386 w 2416"/>
              <a:gd name="T35" fmla="*/ 755 h 2209"/>
              <a:gd name="T36" fmla="*/ 209 w 2416"/>
              <a:gd name="T37" fmla="*/ 573 h 2209"/>
              <a:gd name="T38" fmla="*/ 48 w 2416"/>
              <a:gd name="T39" fmla="*/ 787 h 2209"/>
              <a:gd name="T40" fmla="*/ 121 w 2416"/>
              <a:gd name="T41" fmla="*/ 1190 h 2209"/>
              <a:gd name="T42" fmla="*/ 355 w 2416"/>
              <a:gd name="T43" fmla="*/ 1178 h 2209"/>
              <a:gd name="T44" fmla="*/ 2011 w 2416"/>
              <a:gd name="T45" fmla="*/ 189 h 2209"/>
              <a:gd name="T46" fmla="*/ 1470 w 2416"/>
              <a:gd name="T47" fmla="*/ 25 h 2209"/>
              <a:gd name="T48" fmla="*/ 1383 w 2416"/>
              <a:gd name="T49" fmla="*/ 196 h 2209"/>
              <a:gd name="T50" fmla="*/ 1533 w 2416"/>
              <a:gd name="T51" fmla="*/ 610 h 2209"/>
              <a:gd name="T52" fmla="*/ 1588 w 2416"/>
              <a:gd name="T53" fmla="*/ 803 h 2209"/>
              <a:gd name="T54" fmla="*/ 1722 w 2416"/>
              <a:gd name="T55" fmla="*/ 938 h 2209"/>
              <a:gd name="T56" fmla="*/ 1907 w 2416"/>
              <a:gd name="T57" fmla="*/ 1240 h 2209"/>
              <a:gd name="T58" fmla="*/ 2277 w 2416"/>
              <a:gd name="T59" fmla="*/ 1135 h 2209"/>
              <a:gd name="T60" fmla="*/ 2323 w 2416"/>
              <a:gd name="T61" fmla="*/ 506 h 2209"/>
              <a:gd name="T62" fmla="*/ 1781 w 2416"/>
              <a:gd name="T63" fmla="*/ 1200 h 2209"/>
              <a:gd name="T64" fmla="*/ 1773 w 2416"/>
              <a:gd name="T65" fmla="*/ 1172 h 2209"/>
              <a:gd name="T66" fmla="*/ 1585 w 2416"/>
              <a:gd name="T67" fmla="*/ 862 h 2209"/>
              <a:gd name="T68" fmla="*/ 1317 w 2416"/>
              <a:gd name="T69" fmla="*/ 747 h 2209"/>
              <a:gd name="T70" fmla="*/ 907 w 2416"/>
              <a:gd name="T71" fmla="*/ 739 h 2209"/>
              <a:gd name="T72" fmla="*/ 489 w 2416"/>
              <a:gd name="T73" fmla="*/ 831 h 2209"/>
              <a:gd name="T74" fmla="*/ 627 w 2416"/>
              <a:gd name="T75" fmla="*/ 1004 h 2209"/>
              <a:gd name="T76" fmla="*/ 704 w 2416"/>
              <a:gd name="T77" fmla="*/ 1182 h 2209"/>
              <a:gd name="T78" fmla="*/ 704 w 2416"/>
              <a:gd name="T79" fmla="*/ 1183 h 2209"/>
              <a:gd name="T80" fmla="*/ 871 w 2416"/>
              <a:gd name="T81" fmla="*/ 1334 h 2209"/>
              <a:gd name="T82" fmla="*/ 1184 w 2416"/>
              <a:gd name="T83" fmla="*/ 1421 h 2209"/>
              <a:gd name="T84" fmla="*/ 1422 w 2416"/>
              <a:gd name="T85" fmla="*/ 1539 h 2209"/>
              <a:gd name="T86" fmla="*/ 1716 w 2416"/>
              <a:gd name="T87" fmla="*/ 1526 h 2209"/>
              <a:gd name="T88" fmla="*/ 1811 w 2416"/>
              <a:gd name="T89" fmla="*/ 1387 h 2209"/>
              <a:gd name="T90" fmla="*/ 1809 w 2416"/>
              <a:gd name="T91" fmla="*/ 1295 h 2209"/>
              <a:gd name="T92" fmla="*/ 1173 w 2416"/>
              <a:gd name="T93" fmla="*/ 1486 h 2209"/>
              <a:gd name="T94" fmla="*/ 1044 w 2416"/>
              <a:gd name="T95" fmla="*/ 1466 h 2209"/>
              <a:gd name="T96" fmla="*/ 984 w 2416"/>
              <a:gd name="T97" fmla="*/ 1573 h 2209"/>
              <a:gd name="T98" fmla="*/ 809 w 2416"/>
              <a:gd name="T99" fmla="*/ 1794 h 2209"/>
              <a:gd name="T100" fmla="*/ 752 w 2416"/>
              <a:gd name="T101" fmla="*/ 2011 h 2209"/>
              <a:gd name="T102" fmla="*/ 778 w 2416"/>
              <a:gd name="T103" fmla="*/ 2150 h 2209"/>
              <a:gd name="T104" fmla="*/ 880 w 2416"/>
              <a:gd name="T105" fmla="*/ 2177 h 2209"/>
              <a:gd name="T106" fmla="*/ 1012 w 2416"/>
              <a:gd name="T107" fmla="*/ 2005 h 2209"/>
              <a:gd name="T108" fmla="*/ 1226 w 2416"/>
              <a:gd name="T109" fmla="*/ 1733 h 2209"/>
              <a:gd name="T110" fmla="*/ 1245 w 2416"/>
              <a:gd name="T111" fmla="*/ 1541 h 2209"/>
              <a:gd name="T112" fmla="*/ 797 w 2416"/>
              <a:gd name="T113" fmla="*/ 1718 h 2209"/>
              <a:gd name="T114" fmla="*/ 977 w 2416"/>
              <a:gd name="T115" fmla="*/ 1520 h 2209"/>
              <a:gd name="T116" fmla="*/ 831 w 2416"/>
              <a:gd name="T117" fmla="*/ 1386 h 2209"/>
              <a:gd name="T118" fmla="*/ 584 w 2416"/>
              <a:gd name="T119" fmla="*/ 1299 h 2209"/>
              <a:gd name="T120" fmla="*/ 222 w 2416"/>
              <a:gd name="T121" fmla="*/ 1510 h 2209"/>
              <a:gd name="T122" fmla="*/ 569 w 2416"/>
              <a:gd name="T123" fmla="*/ 1809 h 22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16"/>
              <a:gd name="T187" fmla="*/ 0 h 2209"/>
              <a:gd name="T188" fmla="*/ 2416 w 2416"/>
              <a:gd name="T189" fmla="*/ 2209 h 220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16" h="2209">
                <a:moveTo>
                  <a:pt x="387" y="530"/>
                </a:moveTo>
                <a:cubicBezTo>
                  <a:pt x="412" y="587"/>
                  <a:pt x="412" y="651"/>
                  <a:pt x="436" y="708"/>
                </a:cubicBezTo>
                <a:cubicBezTo>
                  <a:pt x="445" y="729"/>
                  <a:pt x="445" y="729"/>
                  <a:pt x="445" y="729"/>
                </a:cubicBezTo>
                <a:cubicBezTo>
                  <a:pt x="454" y="752"/>
                  <a:pt x="490" y="770"/>
                  <a:pt x="524" y="768"/>
                </a:cubicBezTo>
                <a:cubicBezTo>
                  <a:pt x="524" y="768"/>
                  <a:pt x="524" y="768"/>
                  <a:pt x="553" y="767"/>
                </a:cubicBezTo>
                <a:cubicBezTo>
                  <a:pt x="666" y="760"/>
                  <a:pt x="772" y="718"/>
                  <a:pt x="883" y="698"/>
                </a:cubicBezTo>
                <a:cubicBezTo>
                  <a:pt x="954" y="685"/>
                  <a:pt x="1003" y="722"/>
                  <a:pt x="1070" y="733"/>
                </a:cubicBezTo>
                <a:cubicBezTo>
                  <a:pt x="1146" y="746"/>
                  <a:pt x="1215" y="702"/>
                  <a:pt x="1293" y="707"/>
                </a:cubicBezTo>
                <a:cubicBezTo>
                  <a:pt x="1348" y="710"/>
                  <a:pt x="1362" y="715"/>
                  <a:pt x="1362" y="715"/>
                </a:cubicBezTo>
                <a:cubicBezTo>
                  <a:pt x="1391" y="726"/>
                  <a:pt x="1424" y="722"/>
                  <a:pt x="1449" y="702"/>
                </a:cubicBezTo>
                <a:cubicBezTo>
                  <a:pt x="1478" y="678"/>
                  <a:pt x="1478" y="646"/>
                  <a:pt x="1477" y="611"/>
                </a:cubicBezTo>
                <a:cubicBezTo>
                  <a:pt x="1474" y="540"/>
                  <a:pt x="1468" y="462"/>
                  <a:pt x="1429" y="399"/>
                </a:cubicBezTo>
                <a:cubicBezTo>
                  <a:pt x="1401" y="353"/>
                  <a:pt x="1374" y="306"/>
                  <a:pt x="1351" y="256"/>
                </a:cubicBezTo>
                <a:cubicBezTo>
                  <a:pt x="1332" y="215"/>
                  <a:pt x="1322" y="170"/>
                  <a:pt x="1317" y="124"/>
                </a:cubicBezTo>
                <a:cubicBezTo>
                  <a:pt x="1312" y="92"/>
                  <a:pt x="1317" y="40"/>
                  <a:pt x="1281" y="23"/>
                </a:cubicBezTo>
                <a:cubicBezTo>
                  <a:pt x="1229" y="0"/>
                  <a:pt x="1155" y="13"/>
                  <a:pt x="1101" y="21"/>
                </a:cubicBezTo>
                <a:cubicBezTo>
                  <a:pt x="972" y="38"/>
                  <a:pt x="844" y="76"/>
                  <a:pt x="727" y="134"/>
                </a:cubicBezTo>
                <a:cubicBezTo>
                  <a:pt x="660" y="167"/>
                  <a:pt x="596" y="206"/>
                  <a:pt x="536" y="250"/>
                </a:cubicBezTo>
                <a:cubicBezTo>
                  <a:pt x="488" y="285"/>
                  <a:pt x="440" y="319"/>
                  <a:pt x="399" y="362"/>
                </a:cubicBezTo>
                <a:cubicBezTo>
                  <a:pt x="380" y="382"/>
                  <a:pt x="359" y="405"/>
                  <a:pt x="353" y="433"/>
                </a:cubicBezTo>
                <a:cubicBezTo>
                  <a:pt x="346" y="467"/>
                  <a:pt x="367" y="492"/>
                  <a:pt x="381" y="520"/>
                </a:cubicBezTo>
                <a:cubicBezTo>
                  <a:pt x="383" y="523"/>
                  <a:pt x="385" y="527"/>
                  <a:pt x="387" y="530"/>
                </a:cubicBezTo>
                <a:close/>
                <a:moveTo>
                  <a:pt x="355" y="1178"/>
                </a:moveTo>
                <a:cubicBezTo>
                  <a:pt x="385" y="1181"/>
                  <a:pt x="417" y="1193"/>
                  <a:pt x="450" y="1207"/>
                </a:cubicBezTo>
                <a:cubicBezTo>
                  <a:pt x="487" y="1223"/>
                  <a:pt x="524" y="1242"/>
                  <a:pt x="558" y="1255"/>
                </a:cubicBezTo>
                <a:cubicBezTo>
                  <a:pt x="577" y="1263"/>
                  <a:pt x="598" y="1267"/>
                  <a:pt x="617" y="1272"/>
                </a:cubicBezTo>
                <a:cubicBezTo>
                  <a:pt x="635" y="1276"/>
                  <a:pt x="647" y="1281"/>
                  <a:pt x="665" y="1278"/>
                </a:cubicBezTo>
                <a:cubicBezTo>
                  <a:pt x="673" y="1276"/>
                  <a:pt x="684" y="1277"/>
                  <a:pt x="689" y="1270"/>
                </a:cubicBezTo>
                <a:cubicBezTo>
                  <a:pt x="701" y="1256"/>
                  <a:pt x="690" y="1228"/>
                  <a:pt x="680" y="1218"/>
                </a:cubicBezTo>
                <a:cubicBezTo>
                  <a:pt x="670" y="1209"/>
                  <a:pt x="661" y="1200"/>
                  <a:pt x="653" y="1190"/>
                </a:cubicBezTo>
                <a:cubicBezTo>
                  <a:pt x="648" y="1184"/>
                  <a:pt x="643" y="1177"/>
                  <a:pt x="640" y="1169"/>
                </a:cubicBezTo>
                <a:cubicBezTo>
                  <a:pt x="634" y="1156"/>
                  <a:pt x="627" y="1141"/>
                  <a:pt x="626" y="1126"/>
                </a:cubicBezTo>
                <a:cubicBezTo>
                  <a:pt x="625" y="1110"/>
                  <a:pt x="624" y="1097"/>
                  <a:pt x="619" y="1082"/>
                </a:cubicBezTo>
                <a:cubicBezTo>
                  <a:pt x="607" y="1051"/>
                  <a:pt x="583" y="1023"/>
                  <a:pt x="553" y="1010"/>
                </a:cubicBezTo>
                <a:cubicBezTo>
                  <a:pt x="553" y="1010"/>
                  <a:pt x="521" y="997"/>
                  <a:pt x="479" y="944"/>
                </a:cubicBezTo>
                <a:cubicBezTo>
                  <a:pt x="450" y="907"/>
                  <a:pt x="395" y="775"/>
                  <a:pt x="386" y="755"/>
                </a:cubicBezTo>
                <a:cubicBezTo>
                  <a:pt x="364" y="704"/>
                  <a:pt x="374" y="643"/>
                  <a:pt x="356" y="592"/>
                </a:cubicBezTo>
                <a:cubicBezTo>
                  <a:pt x="333" y="526"/>
                  <a:pt x="256" y="534"/>
                  <a:pt x="209" y="573"/>
                </a:cubicBezTo>
                <a:cubicBezTo>
                  <a:pt x="209" y="573"/>
                  <a:pt x="194" y="586"/>
                  <a:pt x="138" y="637"/>
                </a:cubicBezTo>
                <a:cubicBezTo>
                  <a:pt x="94" y="677"/>
                  <a:pt x="73" y="735"/>
                  <a:pt x="48" y="787"/>
                </a:cubicBezTo>
                <a:cubicBezTo>
                  <a:pt x="6" y="879"/>
                  <a:pt x="0" y="959"/>
                  <a:pt x="1" y="1058"/>
                </a:cubicBezTo>
                <a:cubicBezTo>
                  <a:pt x="2" y="1136"/>
                  <a:pt x="54" y="1160"/>
                  <a:pt x="121" y="1190"/>
                </a:cubicBezTo>
                <a:cubicBezTo>
                  <a:pt x="121" y="1190"/>
                  <a:pt x="132" y="1194"/>
                  <a:pt x="176" y="1197"/>
                </a:cubicBezTo>
                <a:cubicBezTo>
                  <a:pt x="235" y="1201"/>
                  <a:pt x="297" y="1172"/>
                  <a:pt x="355" y="1178"/>
                </a:cubicBezTo>
                <a:close/>
                <a:moveTo>
                  <a:pt x="2323" y="506"/>
                </a:moveTo>
                <a:cubicBezTo>
                  <a:pt x="2249" y="371"/>
                  <a:pt x="2134" y="255"/>
                  <a:pt x="2011" y="189"/>
                </a:cubicBezTo>
                <a:cubicBezTo>
                  <a:pt x="1900" y="130"/>
                  <a:pt x="1747" y="56"/>
                  <a:pt x="1622" y="40"/>
                </a:cubicBezTo>
                <a:cubicBezTo>
                  <a:pt x="1540" y="30"/>
                  <a:pt x="1470" y="25"/>
                  <a:pt x="1470" y="25"/>
                </a:cubicBezTo>
                <a:cubicBezTo>
                  <a:pt x="1417" y="21"/>
                  <a:pt x="1369" y="61"/>
                  <a:pt x="1364" y="114"/>
                </a:cubicBezTo>
                <a:cubicBezTo>
                  <a:pt x="1364" y="114"/>
                  <a:pt x="1362" y="137"/>
                  <a:pt x="1383" y="196"/>
                </a:cubicBezTo>
                <a:cubicBezTo>
                  <a:pt x="1409" y="267"/>
                  <a:pt x="1445" y="333"/>
                  <a:pt x="1485" y="398"/>
                </a:cubicBezTo>
                <a:cubicBezTo>
                  <a:pt x="1524" y="460"/>
                  <a:pt x="1530" y="538"/>
                  <a:pt x="1533" y="610"/>
                </a:cubicBezTo>
                <a:cubicBezTo>
                  <a:pt x="1535" y="657"/>
                  <a:pt x="1535" y="657"/>
                  <a:pt x="1535" y="657"/>
                </a:cubicBezTo>
                <a:cubicBezTo>
                  <a:pt x="1520" y="707"/>
                  <a:pt x="1544" y="773"/>
                  <a:pt x="1588" y="803"/>
                </a:cubicBezTo>
                <a:cubicBezTo>
                  <a:pt x="1588" y="803"/>
                  <a:pt x="1613" y="820"/>
                  <a:pt x="1644" y="848"/>
                </a:cubicBezTo>
                <a:cubicBezTo>
                  <a:pt x="1669" y="872"/>
                  <a:pt x="1698" y="902"/>
                  <a:pt x="1722" y="938"/>
                </a:cubicBezTo>
                <a:cubicBezTo>
                  <a:pt x="1755" y="989"/>
                  <a:pt x="1775" y="1050"/>
                  <a:pt x="1797" y="1107"/>
                </a:cubicBezTo>
                <a:cubicBezTo>
                  <a:pt x="1822" y="1173"/>
                  <a:pt x="1827" y="1230"/>
                  <a:pt x="1907" y="1240"/>
                </a:cubicBezTo>
                <a:cubicBezTo>
                  <a:pt x="1980" y="1250"/>
                  <a:pt x="2041" y="1287"/>
                  <a:pt x="2115" y="1256"/>
                </a:cubicBezTo>
                <a:cubicBezTo>
                  <a:pt x="2175" y="1230"/>
                  <a:pt x="2231" y="1180"/>
                  <a:pt x="2277" y="1135"/>
                </a:cubicBezTo>
                <a:cubicBezTo>
                  <a:pt x="2362" y="1050"/>
                  <a:pt x="2402" y="950"/>
                  <a:pt x="2409" y="847"/>
                </a:cubicBezTo>
                <a:cubicBezTo>
                  <a:pt x="2416" y="732"/>
                  <a:pt x="2383" y="613"/>
                  <a:pt x="2323" y="506"/>
                </a:cubicBezTo>
                <a:close/>
                <a:moveTo>
                  <a:pt x="1809" y="1295"/>
                </a:moveTo>
                <a:cubicBezTo>
                  <a:pt x="1803" y="1263"/>
                  <a:pt x="1789" y="1231"/>
                  <a:pt x="1781" y="1200"/>
                </a:cubicBezTo>
                <a:cubicBezTo>
                  <a:pt x="1781" y="1200"/>
                  <a:pt x="1781" y="1200"/>
                  <a:pt x="1774" y="1177"/>
                </a:cubicBezTo>
                <a:cubicBezTo>
                  <a:pt x="1774" y="1176"/>
                  <a:pt x="1773" y="1174"/>
                  <a:pt x="1773" y="1172"/>
                </a:cubicBezTo>
                <a:cubicBezTo>
                  <a:pt x="1752" y="1100"/>
                  <a:pt x="1731" y="1044"/>
                  <a:pt x="1689" y="980"/>
                </a:cubicBezTo>
                <a:cubicBezTo>
                  <a:pt x="1661" y="936"/>
                  <a:pt x="1625" y="896"/>
                  <a:pt x="1585" y="862"/>
                </a:cubicBezTo>
                <a:cubicBezTo>
                  <a:pt x="1552" y="833"/>
                  <a:pt x="1515" y="809"/>
                  <a:pt x="1476" y="790"/>
                </a:cubicBezTo>
                <a:cubicBezTo>
                  <a:pt x="1426" y="766"/>
                  <a:pt x="1372" y="751"/>
                  <a:pt x="1317" y="747"/>
                </a:cubicBezTo>
                <a:cubicBezTo>
                  <a:pt x="1239" y="743"/>
                  <a:pt x="1170" y="787"/>
                  <a:pt x="1094" y="774"/>
                </a:cubicBezTo>
                <a:cubicBezTo>
                  <a:pt x="1027" y="762"/>
                  <a:pt x="978" y="726"/>
                  <a:pt x="907" y="739"/>
                </a:cubicBezTo>
                <a:cubicBezTo>
                  <a:pt x="796" y="758"/>
                  <a:pt x="690" y="801"/>
                  <a:pt x="577" y="807"/>
                </a:cubicBezTo>
                <a:cubicBezTo>
                  <a:pt x="548" y="809"/>
                  <a:pt x="488" y="788"/>
                  <a:pt x="489" y="831"/>
                </a:cubicBezTo>
                <a:cubicBezTo>
                  <a:pt x="489" y="859"/>
                  <a:pt x="535" y="915"/>
                  <a:pt x="553" y="938"/>
                </a:cubicBezTo>
                <a:cubicBezTo>
                  <a:pt x="595" y="991"/>
                  <a:pt x="627" y="1004"/>
                  <a:pt x="627" y="1004"/>
                </a:cubicBezTo>
                <a:cubicBezTo>
                  <a:pt x="676" y="1025"/>
                  <a:pt x="709" y="1085"/>
                  <a:pt x="700" y="1137"/>
                </a:cubicBezTo>
                <a:cubicBezTo>
                  <a:pt x="700" y="1137"/>
                  <a:pt x="699" y="1143"/>
                  <a:pt x="704" y="1182"/>
                </a:cubicBezTo>
                <a:cubicBezTo>
                  <a:pt x="704" y="1182"/>
                  <a:pt x="704" y="1183"/>
                  <a:pt x="704" y="1183"/>
                </a:cubicBezTo>
                <a:cubicBezTo>
                  <a:pt x="704" y="1183"/>
                  <a:pt x="704" y="1183"/>
                  <a:pt x="704" y="1183"/>
                </a:cubicBezTo>
                <a:cubicBezTo>
                  <a:pt x="707" y="1209"/>
                  <a:pt x="734" y="1224"/>
                  <a:pt x="753" y="1238"/>
                </a:cubicBezTo>
                <a:cubicBezTo>
                  <a:pt x="796" y="1269"/>
                  <a:pt x="821" y="1312"/>
                  <a:pt x="871" y="1334"/>
                </a:cubicBezTo>
                <a:cubicBezTo>
                  <a:pt x="921" y="1356"/>
                  <a:pt x="975" y="1374"/>
                  <a:pt x="1030" y="1384"/>
                </a:cubicBezTo>
                <a:cubicBezTo>
                  <a:pt x="1079" y="1393"/>
                  <a:pt x="1143" y="1388"/>
                  <a:pt x="1184" y="1421"/>
                </a:cubicBezTo>
                <a:cubicBezTo>
                  <a:pt x="1223" y="1453"/>
                  <a:pt x="1247" y="1484"/>
                  <a:pt x="1295" y="1503"/>
                </a:cubicBezTo>
                <a:cubicBezTo>
                  <a:pt x="1335" y="1518"/>
                  <a:pt x="1380" y="1527"/>
                  <a:pt x="1422" y="1539"/>
                </a:cubicBezTo>
                <a:cubicBezTo>
                  <a:pt x="1463" y="1552"/>
                  <a:pt x="1502" y="1574"/>
                  <a:pt x="1545" y="1579"/>
                </a:cubicBezTo>
                <a:cubicBezTo>
                  <a:pt x="1608" y="1586"/>
                  <a:pt x="1668" y="1566"/>
                  <a:pt x="1716" y="1526"/>
                </a:cubicBezTo>
                <a:cubicBezTo>
                  <a:pt x="1739" y="1506"/>
                  <a:pt x="1759" y="1483"/>
                  <a:pt x="1775" y="1458"/>
                </a:cubicBezTo>
                <a:cubicBezTo>
                  <a:pt x="1790" y="1436"/>
                  <a:pt x="1806" y="1413"/>
                  <a:pt x="1811" y="1387"/>
                </a:cubicBezTo>
                <a:cubicBezTo>
                  <a:pt x="1816" y="1367"/>
                  <a:pt x="1814" y="1341"/>
                  <a:pt x="1812" y="1320"/>
                </a:cubicBezTo>
                <a:cubicBezTo>
                  <a:pt x="1812" y="1312"/>
                  <a:pt x="1810" y="1304"/>
                  <a:pt x="1809" y="1295"/>
                </a:cubicBezTo>
                <a:close/>
                <a:moveTo>
                  <a:pt x="1174" y="1487"/>
                </a:moveTo>
                <a:cubicBezTo>
                  <a:pt x="1173" y="1486"/>
                  <a:pt x="1173" y="1486"/>
                  <a:pt x="1173" y="1486"/>
                </a:cubicBezTo>
                <a:cubicBezTo>
                  <a:pt x="1149" y="1474"/>
                  <a:pt x="1132" y="1463"/>
                  <a:pt x="1105" y="1460"/>
                </a:cubicBezTo>
                <a:cubicBezTo>
                  <a:pt x="1086" y="1457"/>
                  <a:pt x="1058" y="1447"/>
                  <a:pt x="1044" y="1466"/>
                </a:cubicBezTo>
                <a:cubicBezTo>
                  <a:pt x="1035" y="1479"/>
                  <a:pt x="1028" y="1493"/>
                  <a:pt x="1021" y="1506"/>
                </a:cubicBezTo>
                <a:cubicBezTo>
                  <a:pt x="1009" y="1528"/>
                  <a:pt x="998" y="1552"/>
                  <a:pt x="984" y="1573"/>
                </a:cubicBezTo>
                <a:cubicBezTo>
                  <a:pt x="956" y="1616"/>
                  <a:pt x="925" y="1656"/>
                  <a:pt x="892" y="1695"/>
                </a:cubicBezTo>
                <a:cubicBezTo>
                  <a:pt x="866" y="1726"/>
                  <a:pt x="825" y="1756"/>
                  <a:pt x="809" y="1794"/>
                </a:cubicBezTo>
                <a:cubicBezTo>
                  <a:pt x="793" y="1830"/>
                  <a:pt x="802" y="1871"/>
                  <a:pt x="789" y="1907"/>
                </a:cubicBezTo>
                <a:cubicBezTo>
                  <a:pt x="776" y="1941"/>
                  <a:pt x="762" y="1975"/>
                  <a:pt x="752" y="2011"/>
                </a:cubicBezTo>
                <a:cubicBezTo>
                  <a:pt x="743" y="2043"/>
                  <a:pt x="720" y="2102"/>
                  <a:pt x="735" y="2135"/>
                </a:cubicBezTo>
                <a:cubicBezTo>
                  <a:pt x="746" y="2160"/>
                  <a:pt x="754" y="2153"/>
                  <a:pt x="778" y="2150"/>
                </a:cubicBezTo>
                <a:cubicBezTo>
                  <a:pt x="811" y="2145"/>
                  <a:pt x="847" y="2145"/>
                  <a:pt x="872" y="2170"/>
                </a:cubicBezTo>
                <a:cubicBezTo>
                  <a:pt x="880" y="2177"/>
                  <a:pt x="880" y="2177"/>
                  <a:pt x="880" y="2177"/>
                </a:cubicBezTo>
                <a:cubicBezTo>
                  <a:pt x="895" y="2209"/>
                  <a:pt x="926" y="2196"/>
                  <a:pt x="948" y="2148"/>
                </a:cubicBezTo>
                <a:cubicBezTo>
                  <a:pt x="948" y="2148"/>
                  <a:pt x="979" y="2082"/>
                  <a:pt x="1012" y="2005"/>
                </a:cubicBezTo>
                <a:cubicBezTo>
                  <a:pt x="1044" y="1930"/>
                  <a:pt x="1099" y="1861"/>
                  <a:pt x="1154" y="1801"/>
                </a:cubicBezTo>
                <a:cubicBezTo>
                  <a:pt x="1177" y="1776"/>
                  <a:pt x="1206" y="1761"/>
                  <a:pt x="1226" y="1733"/>
                </a:cubicBezTo>
                <a:cubicBezTo>
                  <a:pt x="1248" y="1702"/>
                  <a:pt x="1265" y="1664"/>
                  <a:pt x="1267" y="1625"/>
                </a:cubicBezTo>
                <a:cubicBezTo>
                  <a:pt x="1269" y="1596"/>
                  <a:pt x="1263" y="1564"/>
                  <a:pt x="1245" y="1541"/>
                </a:cubicBezTo>
                <a:cubicBezTo>
                  <a:pt x="1226" y="1515"/>
                  <a:pt x="1202" y="1501"/>
                  <a:pt x="1174" y="1487"/>
                </a:cubicBezTo>
                <a:close/>
                <a:moveTo>
                  <a:pt x="797" y="1718"/>
                </a:moveTo>
                <a:cubicBezTo>
                  <a:pt x="838" y="1673"/>
                  <a:pt x="878" y="1628"/>
                  <a:pt x="919" y="1583"/>
                </a:cubicBezTo>
                <a:cubicBezTo>
                  <a:pt x="935" y="1566"/>
                  <a:pt x="962" y="1543"/>
                  <a:pt x="977" y="1520"/>
                </a:cubicBezTo>
                <a:cubicBezTo>
                  <a:pt x="981" y="1515"/>
                  <a:pt x="984" y="1510"/>
                  <a:pt x="986" y="1504"/>
                </a:cubicBezTo>
                <a:cubicBezTo>
                  <a:pt x="1012" y="1431"/>
                  <a:pt x="881" y="1406"/>
                  <a:pt x="831" y="1386"/>
                </a:cubicBezTo>
                <a:cubicBezTo>
                  <a:pt x="782" y="1366"/>
                  <a:pt x="699" y="1338"/>
                  <a:pt x="649" y="1322"/>
                </a:cubicBezTo>
                <a:cubicBezTo>
                  <a:pt x="649" y="1322"/>
                  <a:pt x="623" y="1314"/>
                  <a:pt x="584" y="1299"/>
                </a:cubicBezTo>
                <a:cubicBezTo>
                  <a:pt x="473" y="1257"/>
                  <a:pt x="194" y="1132"/>
                  <a:pt x="183" y="1346"/>
                </a:cubicBezTo>
                <a:cubicBezTo>
                  <a:pt x="180" y="1402"/>
                  <a:pt x="206" y="1458"/>
                  <a:pt x="222" y="1510"/>
                </a:cubicBezTo>
                <a:cubicBezTo>
                  <a:pt x="253" y="1611"/>
                  <a:pt x="320" y="1720"/>
                  <a:pt x="409" y="1779"/>
                </a:cubicBezTo>
                <a:cubicBezTo>
                  <a:pt x="458" y="1811"/>
                  <a:pt x="512" y="1813"/>
                  <a:pt x="569" y="1809"/>
                </a:cubicBezTo>
                <a:cubicBezTo>
                  <a:pt x="666" y="1800"/>
                  <a:pt x="729" y="1795"/>
                  <a:pt x="797" y="1718"/>
                </a:cubicBezTo>
                <a:close/>
              </a:path>
            </a:pathLst>
          </a:custGeom>
          <a:solidFill>
            <a:srgbClr val="009CB0"/>
          </a:solidFill>
          <a:ln>
            <a:noFill/>
          </a:ln>
        </p:spPr>
        <p:txBody>
          <a:bodyPr lIns="82305" tIns="41153" rIns="82305" bIns="41153"/>
          <a:lstStyle/>
          <a:p>
            <a:endParaRPr lang="zh-CN" altLang="zh-CN" sz="16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" name="矩形 6">
            <a:extLst>
              <a:ext uri="{FF2B5EF4-FFF2-40B4-BE49-F238E27FC236}">
                <a16:creationId xmlns:a16="http://schemas.microsoft.com/office/drawing/2014/main" id="{2C3A21F6-D61F-3605-7E77-7D761FA7D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568" y="226334"/>
            <a:ext cx="1278532" cy="347232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文本框 8">
            <a:extLst>
              <a:ext uri="{FF2B5EF4-FFF2-40B4-BE49-F238E27FC236}">
                <a16:creationId xmlns:a16="http://schemas.microsoft.com/office/drawing/2014/main" id="{06DBAC56-4D7B-2DCC-84E5-A7FEE9BB9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532" y="230672"/>
            <a:ext cx="30106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BAB 1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3" name="图片 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56" name="矩形 5"/>
          <p:cNvSpPr>
            <a:spLocks noChangeArrowheads="1"/>
          </p:cNvSpPr>
          <p:nvPr/>
        </p:nvSpPr>
        <p:spPr bwMode="auto">
          <a:xfrm>
            <a:off x="2287588" y="2863850"/>
            <a:ext cx="8474075" cy="8540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5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 FOR LISENNING!</a:t>
            </a:r>
          </a:p>
        </p:txBody>
      </p:sp>
      <p:grpSp>
        <p:nvGrpSpPr>
          <p:cNvPr id="2" name="组合 40">
            <a:extLst>
              <a:ext uri="{FF2B5EF4-FFF2-40B4-BE49-F238E27FC236}">
                <a16:creationId xmlns:a16="http://schemas.microsoft.com/office/drawing/2014/main" id="{BC94E036-7AA5-6663-1034-ABE472CFB3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57718" y="2879725"/>
            <a:ext cx="684576" cy="754376"/>
            <a:chOff x="0" y="0"/>
            <a:chExt cx="1487694" cy="1643388"/>
          </a:xfrm>
        </p:grpSpPr>
        <p:pic>
          <p:nvPicPr>
            <p:cNvPr id="3" name="图片 41">
              <a:extLst>
                <a:ext uri="{FF2B5EF4-FFF2-40B4-BE49-F238E27FC236}">
                  <a16:creationId xmlns:a16="http://schemas.microsoft.com/office/drawing/2014/main" id="{3BC422C0-DA9A-13E0-F3E1-FD3925EB0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图片 42">
              <a:extLst>
                <a:ext uri="{FF2B5EF4-FFF2-40B4-BE49-F238E27FC236}">
                  <a16:creationId xmlns:a16="http://schemas.microsoft.com/office/drawing/2014/main" id="{C6E15884-9EA0-346A-B123-6834B6E881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图片 43">
              <a:extLst>
                <a:ext uri="{FF2B5EF4-FFF2-40B4-BE49-F238E27FC236}">
                  <a16:creationId xmlns:a16="http://schemas.microsoft.com/office/drawing/2014/main" id="{A4E9C48C-FEC0-2EF4-FF42-5D09DD1AD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图片 44">
              <a:extLst>
                <a:ext uri="{FF2B5EF4-FFF2-40B4-BE49-F238E27FC236}">
                  <a16:creationId xmlns:a16="http://schemas.microsoft.com/office/drawing/2014/main" id="{6C3B577D-E6FD-EB4F-48ED-095EB287C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图片 45">
              <a:extLst>
                <a:ext uri="{FF2B5EF4-FFF2-40B4-BE49-F238E27FC236}">
                  <a16:creationId xmlns:a16="http://schemas.microsoft.com/office/drawing/2014/main" id="{0453B614-7EF5-3AC4-C0CC-52589FED7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图片 46">
              <a:extLst>
                <a:ext uri="{FF2B5EF4-FFF2-40B4-BE49-F238E27FC236}">
                  <a16:creationId xmlns:a16="http://schemas.microsoft.com/office/drawing/2014/main" id="{A0E3337A-4D87-7DC8-77CC-A99BF5DB00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4951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3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4" name="Picture 2" descr="图片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25" y="1588"/>
            <a:ext cx="7469188" cy="3730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940" name="菱形 13"/>
          <p:cNvSpPr>
            <a:spLocks noChangeArrowheads="1"/>
          </p:cNvSpPr>
          <p:nvPr/>
        </p:nvSpPr>
        <p:spPr bwMode="auto">
          <a:xfrm>
            <a:off x="80963" y="5459413"/>
            <a:ext cx="1344612" cy="1344612"/>
          </a:xfrm>
          <a:prstGeom prst="diamond">
            <a:avLst/>
          </a:prstGeom>
          <a:solidFill>
            <a:srgbClr val="B8B8B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1" name="菱形 23"/>
          <p:cNvSpPr>
            <a:spLocks noChangeArrowheads="1"/>
          </p:cNvSpPr>
          <p:nvPr/>
        </p:nvSpPr>
        <p:spPr bwMode="auto">
          <a:xfrm>
            <a:off x="1546225" y="2524125"/>
            <a:ext cx="1344613" cy="1343025"/>
          </a:xfrm>
          <a:prstGeom prst="diamond">
            <a:avLst/>
          </a:prstGeom>
          <a:solidFill>
            <a:srgbClr val="DDDCE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2" name="菱形 14"/>
          <p:cNvSpPr>
            <a:spLocks noChangeArrowheads="1"/>
          </p:cNvSpPr>
          <p:nvPr/>
        </p:nvSpPr>
        <p:spPr bwMode="auto">
          <a:xfrm>
            <a:off x="3222625" y="5457825"/>
            <a:ext cx="1344613" cy="1344613"/>
          </a:xfrm>
          <a:prstGeom prst="diamond">
            <a:avLst/>
          </a:prstGeom>
          <a:solidFill>
            <a:srgbClr val="B8B8B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97265" name="图片 22"/>
          <p:cNvPicPr>
            <a:picLocks noChangeAspect="1" noChangeArrowheads="1"/>
          </p:cNvPicPr>
          <p:nvPr/>
        </p:nvPicPr>
        <p:blipFill>
          <a:blip r:embed="rId4"/>
          <a:srcRect l="21875" r="21875"/>
          <a:stretch>
            <a:fillRect/>
          </a:stretch>
        </p:blipFill>
        <p:spPr bwMode="auto">
          <a:xfrm rot="2688078">
            <a:off x="692150" y="1182688"/>
            <a:ext cx="1939925" cy="19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6" name="图片 21"/>
          <p:cNvPicPr>
            <a:picLocks noChangeAspect="1" noChangeArrowheads="1"/>
          </p:cNvPicPr>
          <p:nvPr/>
        </p:nvPicPr>
        <p:blipFill>
          <a:blip r:embed="rId5"/>
          <a:srcRect l="21875" r="21875"/>
          <a:stretch>
            <a:fillRect/>
          </a:stretch>
        </p:blipFill>
        <p:spPr bwMode="auto">
          <a:xfrm rot="2688078">
            <a:off x="6999288" y="2371725"/>
            <a:ext cx="2994025" cy="29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7" name="图片 18"/>
          <p:cNvPicPr>
            <a:picLocks noChangeAspect="1" noChangeArrowheads="1"/>
          </p:cNvPicPr>
          <p:nvPr/>
        </p:nvPicPr>
        <p:blipFill>
          <a:blip r:embed="rId5"/>
          <a:srcRect l="21875" r="21875"/>
          <a:stretch>
            <a:fillRect/>
          </a:stretch>
        </p:blipFill>
        <p:spPr bwMode="auto">
          <a:xfrm rot="2688078">
            <a:off x="2528888" y="2371725"/>
            <a:ext cx="2994025" cy="29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44" name="椭圆 24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solidFill>
            <a:srgbClr val="122236"/>
          </a:solidFill>
          <a:ln w="12700" cap="flat" cmpd="sng">
            <a:solidFill>
              <a:srgbClr val="122236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5" name="椭圆 25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solidFill>
            <a:srgbClr val="122236"/>
          </a:solidFill>
          <a:ln w="12700" cap="flat" cmpd="sng">
            <a:solidFill>
              <a:srgbClr val="122236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6" name="椭圆 26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solidFill>
            <a:srgbClr val="122236"/>
          </a:solidFill>
          <a:ln w="12700" cap="flat" cmpd="sng">
            <a:solidFill>
              <a:srgbClr val="122236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7" name="椭圆 27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solidFill>
            <a:srgbClr val="E3E404"/>
          </a:solidFill>
          <a:ln w="12700" cap="flat" cmpd="sng">
            <a:solidFill>
              <a:srgbClr val="E3E404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8" name="椭圆 28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solidFill>
            <a:srgbClr val="122236"/>
          </a:solidFill>
          <a:ln w="12700" cap="flat" cmpd="sng">
            <a:solidFill>
              <a:srgbClr val="122236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50" name="文本框 32"/>
          <p:cNvSpPr>
            <a:spLocks noChangeArrowheads="1"/>
          </p:cNvSpPr>
          <p:nvPr/>
        </p:nvSpPr>
        <p:spPr bwMode="auto">
          <a:xfrm>
            <a:off x="4557713" y="4751388"/>
            <a:ext cx="3384550" cy="17532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Das Wissen </a:t>
            </a:r>
          </a:p>
          <a:p>
            <a:pPr algn="ctr"/>
            <a:r>
              <a:rPr lang="zh-CN" altLang="en-US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eines Unternehmens</a:t>
            </a:r>
          </a:p>
          <a:p>
            <a:pPr algn="ctr"/>
            <a:r>
              <a:rPr lang="zh-CN" altLang="en-US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verteilt sich auf Daten, Dokumente und deren Mitarbeiter. Wir unterstützten</a:t>
            </a:r>
            <a:endParaRPr lang="zh-CN" altLang="en-US" dirty="0">
              <a:solidFill>
                <a:srgbClr val="F2F2F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F61357E5-80DF-E48D-D3B9-BD89659A3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88" y="1656904"/>
            <a:ext cx="2205191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Rumusan</a:t>
            </a:r>
            <a:br>
              <a:rPr lang="en-US" altLang="zh-CN" sz="32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32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Masalah</a:t>
            </a:r>
            <a:endParaRPr lang="zh-CN" altLang="en-US" sz="3200" b="1" dirty="0">
              <a:solidFill>
                <a:srgbClr val="F2F2F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2">
            <a:extLst>
              <a:ext uri="{FF2B5EF4-FFF2-40B4-BE49-F238E27FC236}">
                <a16:creationId xmlns:a16="http://schemas.microsoft.com/office/drawing/2014/main" id="{B35C192A-4D87-8382-5D5C-D65B076B2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460" y="1320649"/>
            <a:ext cx="5510949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Analisa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masalah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rekrutmen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dan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menerapkan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metode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aras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untuk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menyelesaikan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masalah</a:t>
            </a:r>
            <a:endParaRPr lang="zh-CN" altLang="en-US" sz="2000" dirty="0">
              <a:solidFill>
                <a:srgbClr val="F2F2F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" name="文本框 32">
            <a:extLst>
              <a:ext uri="{FF2B5EF4-FFF2-40B4-BE49-F238E27FC236}">
                <a16:creationId xmlns:a16="http://schemas.microsoft.com/office/drawing/2014/main" id="{94D407EC-5B0B-02E2-0677-4D680DFAB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168" y="3420592"/>
            <a:ext cx="4111815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Merancang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Aplikasi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metode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ARAS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untuk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rekrutmen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system engineer</a:t>
            </a:r>
            <a:endParaRPr lang="zh-CN" altLang="en-US" sz="2000" dirty="0">
              <a:solidFill>
                <a:srgbClr val="F2F2F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文本框 32">
            <a:extLst>
              <a:ext uri="{FF2B5EF4-FFF2-40B4-BE49-F238E27FC236}">
                <a16:creationId xmlns:a16="http://schemas.microsoft.com/office/drawing/2014/main" id="{FE22A7F8-A208-63DB-3C78-76A56035E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771" y="3483783"/>
            <a:ext cx="3646371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ID" altLang="zh-CN" sz="2000" dirty="0" err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Menguji</a:t>
            </a:r>
            <a:r>
              <a:rPr lang="en-ID" altLang="zh-CN" sz="2000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ID" altLang="zh-CN" sz="2000" dirty="0" err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Sistem</a:t>
            </a:r>
            <a:r>
              <a:rPr lang="en-ID" altLang="zh-CN" sz="2000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 yang </a:t>
            </a:r>
            <a:r>
              <a:rPr lang="en-ID" altLang="zh-CN" sz="2000" dirty="0" err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sudah</a:t>
            </a:r>
            <a:r>
              <a:rPr lang="en-ID" altLang="zh-CN" sz="2000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ID" altLang="zh-CN" sz="2000" dirty="0" err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dirancang</a:t>
            </a:r>
            <a:r>
              <a:rPr lang="en-ID" altLang="zh-CN" sz="2000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 dan </a:t>
            </a:r>
            <a:r>
              <a:rPr lang="en-ID" altLang="zh-CN" sz="2000" dirty="0" err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memantau</a:t>
            </a:r>
            <a:r>
              <a:rPr lang="en-ID" altLang="zh-CN" sz="2000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ID" altLang="zh-CN" sz="2000" dirty="0" err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kinerjanya</a:t>
            </a:r>
            <a:endParaRPr lang="zh-CN" altLang="en-US" sz="2000" dirty="0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CB952-82FC-B814-CF04-B7D6E31CA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4" name="Picture 2" descr="图片2">
            <a:extLst>
              <a:ext uri="{FF2B5EF4-FFF2-40B4-BE49-F238E27FC236}">
                <a16:creationId xmlns:a16="http://schemas.microsoft.com/office/drawing/2014/main" id="{D2DDA0B0-0D22-676A-DF56-BCBAB4CB7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25" y="1588"/>
            <a:ext cx="7469188" cy="3730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940" name="菱形 13">
            <a:extLst>
              <a:ext uri="{FF2B5EF4-FFF2-40B4-BE49-F238E27FC236}">
                <a16:creationId xmlns:a16="http://schemas.microsoft.com/office/drawing/2014/main" id="{B9382384-8E14-E68B-EC56-54B5EDDD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3" y="5459413"/>
            <a:ext cx="1344612" cy="1344612"/>
          </a:xfrm>
          <a:prstGeom prst="diamond">
            <a:avLst/>
          </a:prstGeom>
          <a:solidFill>
            <a:srgbClr val="B8B8B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1" name="菱形 23">
            <a:extLst>
              <a:ext uri="{FF2B5EF4-FFF2-40B4-BE49-F238E27FC236}">
                <a16:creationId xmlns:a16="http://schemas.microsoft.com/office/drawing/2014/main" id="{92138DC0-BAC4-7DCD-76E3-C8ACED82A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2524125"/>
            <a:ext cx="1344613" cy="1343025"/>
          </a:xfrm>
          <a:prstGeom prst="diamond">
            <a:avLst/>
          </a:prstGeom>
          <a:solidFill>
            <a:srgbClr val="DDDCE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2" name="菱形 14">
            <a:extLst>
              <a:ext uri="{FF2B5EF4-FFF2-40B4-BE49-F238E27FC236}">
                <a16:creationId xmlns:a16="http://schemas.microsoft.com/office/drawing/2014/main" id="{CBDC2FC8-281B-407C-8A1B-8DBC345F6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5457825"/>
            <a:ext cx="1344613" cy="1344613"/>
          </a:xfrm>
          <a:prstGeom prst="diamond">
            <a:avLst/>
          </a:prstGeom>
          <a:solidFill>
            <a:srgbClr val="B8B8B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97265" name="图片 22">
            <a:extLst>
              <a:ext uri="{FF2B5EF4-FFF2-40B4-BE49-F238E27FC236}">
                <a16:creationId xmlns:a16="http://schemas.microsoft.com/office/drawing/2014/main" id="{5980DC61-A078-FE2C-841E-00B0BCD87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21875" r="21875"/>
          <a:stretch>
            <a:fillRect/>
          </a:stretch>
        </p:blipFill>
        <p:spPr bwMode="auto">
          <a:xfrm rot="2688078">
            <a:off x="692150" y="1182688"/>
            <a:ext cx="1939925" cy="19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6" name="图片 21">
            <a:extLst>
              <a:ext uri="{FF2B5EF4-FFF2-40B4-BE49-F238E27FC236}">
                <a16:creationId xmlns:a16="http://schemas.microsoft.com/office/drawing/2014/main" id="{9BEA10FD-2CAA-E013-33F1-35CEAC88C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 l="21875" r="21875"/>
          <a:stretch>
            <a:fillRect/>
          </a:stretch>
        </p:blipFill>
        <p:spPr bwMode="auto">
          <a:xfrm rot="2688078">
            <a:off x="6999288" y="2371725"/>
            <a:ext cx="2994025" cy="29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7" name="图片 18">
            <a:extLst>
              <a:ext uri="{FF2B5EF4-FFF2-40B4-BE49-F238E27FC236}">
                <a16:creationId xmlns:a16="http://schemas.microsoft.com/office/drawing/2014/main" id="{4608226E-780B-BA0B-FEFA-91E2A71B0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 l="21875" r="21875"/>
          <a:stretch>
            <a:fillRect/>
          </a:stretch>
        </p:blipFill>
        <p:spPr bwMode="auto">
          <a:xfrm rot="2688078">
            <a:off x="2528888" y="2371725"/>
            <a:ext cx="2994025" cy="29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44" name="椭圆 24">
            <a:extLst>
              <a:ext uri="{FF2B5EF4-FFF2-40B4-BE49-F238E27FC236}">
                <a16:creationId xmlns:a16="http://schemas.microsoft.com/office/drawing/2014/main" id="{07F1E7B9-CE65-74FA-9F86-84B7EA1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solidFill>
            <a:srgbClr val="122236"/>
          </a:solidFill>
          <a:ln w="12700" cap="flat" cmpd="sng">
            <a:solidFill>
              <a:srgbClr val="122236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5" name="椭圆 25">
            <a:extLst>
              <a:ext uri="{FF2B5EF4-FFF2-40B4-BE49-F238E27FC236}">
                <a16:creationId xmlns:a16="http://schemas.microsoft.com/office/drawing/2014/main" id="{3AA569D3-213E-292E-A740-4AF2C330E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solidFill>
            <a:srgbClr val="122236"/>
          </a:solidFill>
          <a:ln w="12700" cap="flat" cmpd="sng">
            <a:solidFill>
              <a:srgbClr val="122236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6" name="椭圆 26">
            <a:extLst>
              <a:ext uri="{FF2B5EF4-FFF2-40B4-BE49-F238E27FC236}">
                <a16:creationId xmlns:a16="http://schemas.microsoft.com/office/drawing/2014/main" id="{997513A2-339F-ED58-66BF-6758B0563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solidFill>
            <a:srgbClr val="122236"/>
          </a:solidFill>
          <a:ln w="12700" cap="flat" cmpd="sng">
            <a:solidFill>
              <a:srgbClr val="122236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7" name="椭圆 27">
            <a:extLst>
              <a:ext uri="{FF2B5EF4-FFF2-40B4-BE49-F238E27FC236}">
                <a16:creationId xmlns:a16="http://schemas.microsoft.com/office/drawing/2014/main" id="{D293EAED-0040-321A-6044-216A577C8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solidFill>
            <a:srgbClr val="E3E404"/>
          </a:solidFill>
          <a:ln w="12700" cap="flat" cmpd="sng">
            <a:solidFill>
              <a:srgbClr val="E3E404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48" name="椭圆 28">
            <a:extLst>
              <a:ext uri="{FF2B5EF4-FFF2-40B4-BE49-F238E27FC236}">
                <a16:creationId xmlns:a16="http://schemas.microsoft.com/office/drawing/2014/main" id="{FB7972BE-FA41-602C-90C9-29D97DEB5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solidFill>
            <a:srgbClr val="122236"/>
          </a:solidFill>
          <a:ln w="12700" cap="flat" cmpd="sng">
            <a:solidFill>
              <a:srgbClr val="122236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50" name="文本框 32">
            <a:extLst>
              <a:ext uri="{FF2B5EF4-FFF2-40B4-BE49-F238E27FC236}">
                <a16:creationId xmlns:a16="http://schemas.microsoft.com/office/drawing/2014/main" id="{E034B29D-276F-5C5A-F20D-D3FCB2401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713" y="4751388"/>
            <a:ext cx="3384550" cy="17532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Das Wissen </a:t>
            </a:r>
          </a:p>
          <a:p>
            <a:pPr algn="ctr"/>
            <a:r>
              <a:rPr lang="zh-CN" altLang="en-US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eines Unternehmens</a:t>
            </a:r>
          </a:p>
          <a:p>
            <a:pPr algn="ctr"/>
            <a:r>
              <a:rPr lang="zh-CN" altLang="en-US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verteilt sich auf Daten, Dokumente und deren Mitarbeiter. Wir unterstützten</a:t>
            </a:r>
            <a:endParaRPr lang="zh-CN" altLang="en-US" dirty="0">
              <a:solidFill>
                <a:srgbClr val="F2F2F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0672485A-EEEE-776C-ABBF-4EDCFC084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88" y="1656904"/>
            <a:ext cx="2205191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Batasan</a:t>
            </a:r>
            <a:br>
              <a:rPr lang="en-US" altLang="zh-CN" sz="32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32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Masalah</a:t>
            </a:r>
            <a:endParaRPr lang="zh-CN" altLang="en-US" sz="3200" b="1" dirty="0">
              <a:solidFill>
                <a:srgbClr val="F2F2F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" name="文本框 32">
            <a:extLst>
              <a:ext uri="{FF2B5EF4-FFF2-40B4-BE49-F238E27FC236}">
                <a16:creationId xmlns:a16="http://schemas.microsoft.com/office/drawing/2014/main" id="{3B46BF56-D2EF-A406-2923-FC9948545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790" y="890168"/>
            <a:ext cx="5510949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Penelitian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ini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hanya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membahas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terkait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proses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rekrutmen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system engineer 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 PT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Rackh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Lintas Asia </a:t>
            </a:r>
            <a:b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pada </a:t>
            </a:r>
            <a:r>
              <a:rPr lang="en-US" altLang="zh-CN" sz="20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tahun</a:t>
            </a:r>
            <a:r>
              <a:rPr lang="en-US" altLang="zh-CN" sz="20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2023.</a:t>
            </a:r>
            <a:endParaRPr lang="zh-CN" altLang="en-US" sz="2000" dirty="0">
              <a:solidFill>
                <a:srgbClr val="F2F2F2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" name="文本框 32">
            <a:extLst>
              <a:ext uri="{FF2B5EF4-FFF2-40B4-BE49-F238E27FC236}">
                <a16:creationId xmlns:a16="http://schemas.microsoft.com/office/drawing/2014/main" id="{829675E0-EA93-E6ED-1E3A-7E0B51FA0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420" y="3607957"/>
            <a:ext cx="453207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ID" altLang="zh-CN" sz="2000" dirty="0" err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Sistem</a:t>
            </a:r>
            <a:r>
              <a:rPr lang="en-ID" altLang="zh-CN" sz="2000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 yang </a:t>
            </a:r>
            <a:r>
              <a:rPr lang="en-ID" altLang="zh-CN" sz="2000" dirty="0" err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digunakan</a:t>
            </a:r>
            <a:r>
              <a:rPr lang="en-ID" altLang="zh-CN" sz="2000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ID" altLang="zh-CN" sz="2000" dirty="0" err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berbasis</a:t>
            </a:r>
            <a:r>
              <a:rPr lang="en-ID" altLang="zh-CN" sz="2000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 web programming.</a:t>
            </a:r>
            <a:endParaRPr lang="zh-CN" altLang="en-US" sz="2000" dirty="0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文本框 32">
            <a:extLst>
              <a:ext uri="{FF2B5EF4-FFF2-40B4-BE49-F238E27FC236}">
                <a16:creationId xmlns:a16="http://schemas.microsoft.com/office/drawing/2014/main" id="{064E4C93-E1B0-1463-D6CA-763B22D7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387" y="3408899"/>
            <a:ext cx="3646371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sv-SE" altLang="zh-CN" sz="2000" dirty="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Sumber data berupa kriteria dan bobot alternatif diperoleh dari perusahaan tahun 2023.</a:t>
            </a:r>
            <a:endParaRPr lang="zh-CN" altLang="en-US" sz="2000" dirty="0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52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2" name="图片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27" name="矩形 48"/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7F7F7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9328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9329" name="矩形 18"/>
          <p:cNvSpPr>
            <a:spLocks noChangeArrowheads="1"/>
          </p:cNvSpPr>
          <p:nvPr/>
        </p:nvSpPr>
        <p:spPr bwMode="auto">
          <a:xfrm>
            <a:off x="890588" y="1101725"/>
            <a:ext cx="4171911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Tujuan</a:t>
            </a:r>
            <a:r>
              <a:rPr lang="en-US" altLang="zh-CN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Penelitian</a:t>
            </a:r>
            <a:endParaRPr lang="zh-CN" altLang="en-US" sz="36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3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2097333" name="图片 41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34" name="图片 42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35" name="图片 43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36" name="图片 44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37" name="图片 45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38" name="图片 46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组合 60"/>
          <p:cNvGrpSpPr/>
          <p:nvPr/>
        </p:nvGrpSpPr>
        <p:grpSpPr bwMode="auto">
          <a:xfrm>
            <a:off x="890588" y="2192338"/>
            <a:ext cx="3856037" cy="3917950"/>
            <a:chOff x="0" y="0"/>
            <a:chExt cx="4318000" cy="4387388"/>
          </a:xfrm>
        </p:grpSpPr>
        <p:sp>
          <p:nvSpPr>
            <p:cNvPr id="1049336" name="任意多边形 62"/>
            <p:cNvSpPr>
              <a:spLocks noChangeArrowheads="1"/>
            </p:cNvSpPr>
            <p:nvPr/>
          </p:nvSpPr>
          <p:spPr bwMode="auto">
            <a:xfrm>
              <a:off x="0" y="0"/>
              <a:ext cx="2400300" cy="2997200"/>
            </a:xfrm>
            <a:custGeom>
              <a:avLst/>
              <a:gdLst>
                <a:gd name="T0" fmla="*/ 2400300 w 2400300"/>
                <a:gd name="T1" fmla="*/ 584200 h 2997200"/>
                <a:gd name="T2" fmla="*/ 2146300 w 2400300"/>
                <a:gd name="T3" fmla="*/ 0 h 2997200"/>
                <a:gd name="T4" fmla="*/ 0 w 2400300"/>
                <a:gd name="T5" fmla="*/ 2787650 h 2997200"/>
                <a:gd name="T6" fmla="*/ 501650 w 2400300"/>
                <a:gd name="T7" fmla="*/ 2997200 h 2997200"/>
                <a:gd name="T8" fmla="*/ 2400300 w 2400300"/>
                <a:gd name="T9" fmla="*/ 584200 h 2997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0300"/>
                <a:gd name="T16" fmla="*/ 0 h 2997200"/>
                <a:gd name="T17" fmla="*/ 2400300 w 2400300"/>
                <a:gd name="T18" fmla="*/ 2997200 h 2997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0300" h="2997200">
                  <a:moveTo>
                    <a:pt x="2400300" y="584200"/>
                  </a:moveTo>
                  <a:lnTo>
                    <a:pt x="2146300" y="0"/>
                  </a:lnTo>
                  <a:lnTo>
                    <a:pt x="0" y="2787650"/>
                  </a:lnTo>
                  <a:lnTo>
                    <a:pt x="501650" y="2997200"/>
                  </a:lnTo>
                  <a:lnTo>
                    <a:pt x="2400300" y="584200"/>
                  </a:lnTo>
                  <a:close/>
                </a:path>
              </a:pathLst>
            </a:custGeom>
            <a:solidFill>
              <a:srgbClr val="00889A"/>
            </a:solidFill>
            <a:ln w="12700" cap="flat" cmpd="sng">
              <a:solidFill>
                <a:srgbClr val="00889A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49337" name="任意多边形 63"/>
            <p:cNvSpPr>
              <a:spLocks noChangeArrowheads="1"/>
            </p:cNvSpPr>
            <p:nvPr/>
          </p:nvSpPr>
          <p:spPr bwMode="auto">
            <a:xfrm>
              <a:off x="2159000" y="21098"/>
              <a:ext cx="2159000" cy="2025650"/>
            </a:xfrm>
            <a:custGeom>
              <a:avLst/>
              <a:gdLst>
                <a:gd name="T0" fmla="*/ 241300 w 2159000"/>
                <a:gd name="T1" fmla="*/ 571500 h 2025650"/>
                <a:gd name="T2" fmla="*/ 2139950 w 2159000"/>
                <a:gd name="T3" fmla="*/ 2025650 h 2025650"/>
                <a:gd name="T4" fmla="*/ 2159000 w 2159000"/>
                <a:gd name="T5" fmla="*/ 1682750 h 2025650"/>
                <a:gd name="T6" fmla="*/ 0 w 2159000"/>
                <a:gd name="T7" fmla="*/ 0 h 2025650"/>
                <a:gd name="T8" fmla="*/ 241300 w 2159000"/>
                <a:gd name="T9" fmla="*/ 571500 h 20256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9000"/>
                <a:gd name="T16" fmla="*/ 0 h 2025650"/>
                <a:gd name="T17" fmla="*/ 2159000 w 2159000"/>
                <a:gd name="T18" fmla="*/ 2025650 h 20256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9000" h="2025650">
                  <a:moveTo>
                    <a:pt x="241300" y="571500"/>
                  </a:moveTo>
                  <a:lnTo>
                    <a:pt x="2139950" y="2025650"/>
                  </a:lnTo>
                  <a:lnTo>
                    <a:pt x="2159000" y="1682750"/>
                  </a:lnTo>
                  <a:lnTo>
                    <a:pt x="0" y="0"/>
                  </a:lnTo>
                  <a:lnTo>
                    <a:pt x="241300" y="571500"/>
                  </a:lnTo>
                  <a:close/>
                </a:path>
              </a:pathLst>
            </a:custGeom>
            <a:solidFill>
              <a:srgbClr val="009EB2"/>
            </a:solidFill>
            <a:ln w="12700" cap="flat" cmpd="sng">
              <a:solidFill>
                <a:srgbClr val="009EB2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49338" name="任意多边形 64"/>
            <p:cNvSpPr>
              <a:spLocks noChangeArrowheads="1"/>
            </p:cNvSpPr>
            <p:nvPr/>
          </p:nvSpPr>
          <p:spPr bwMode="auto">
            <a:xfrm>
              <a:off x="495300" y="584661"/>
              <a:ext cx="3803650" cy="2413000"/>
            </a:xfrm>
            <a:custGeom>
              <a:avLst/>
              <a:gdLst>
                <a:gd name="T0" fmla="*/ 0 w 3803650"/>
                <a:gd name="T1" fmla="*/ 2413000 h 2413000"/>
                <a:gd name="T2" fmla="*/ 736600 w 3803650"/>
                <a:gd name="T3" fmla="*/ 2228850 h 2413000"/>
                <a:gd name="T4" fmla="*/ 2120900 w 3803650"/>
                <a:gd name="T5" fmla="*/ 450850 h 2413000"/>
                <a:gd name="T6" fmla="*/ 3505200 w 3803650"/>
                <a:gd name="T7" fmla="*/ 1517650 h 2413000"/>
                <a:gd name="T8" fmla="*/ 3803650 w 3803650"/>
                <a:gd name="T9" fmla="*/ 1454150 h 2413000"/>
                <a:gd name="T10" fmla="*/ 1905000 w 3803650"/>
                <a:gd name="T11" fmla="*/ 0 h 2413000"/>
                <a:gd name="T12" fmla="*/ 0 w 3803650"/>
                <a:gd name="T13" fmla="*/ 2413000 h 2413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03650"/>
                <a:gd name="T22" fmla="*/ 0 h 2413000"/>
                <a:gd name="T23" fmla="*/ 3803650 w 3803650"/>
                <a:gd name="T24" fmla="*/ 2413000 h 2413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03650" h="2413000">
                  <a:moveTo>
                    <a:pt x="0" y="2413000"/>
                  </a:moveTo>
                  <a:lnTo>
                    <a:pt x="736600" y="2228850"/>
                  </a:lnTo>
                  <a:lnTo>
                    <a:pt x="2120900" y="450850"/>
                  </a:lnTo>
                  <a:lnTo>
                    <a:pt x="3505200" y="1517650"/>
                  </a:lnTo>
                  <a:lnTo>
                    <a:pt x="3803650" y="1454150"/>
                  </a:lnTo>
                  <a:lnTo>
                    <a:pt x="1905000" y="0"/>
                  </a:lnTo>
                  <a:lnTo>
                    <a:pt x="0" y="2413000"/>
                  </a:lnTo>
                  <a:close/>
                </a:path>
              </a:pathLst>
            </a:custGeom>
            <a:solidFill>
              <a:srgbClr val="005C68"/>
            </a:solidFill>
            <a:ln w="12700" cap="flat" cmpd="sng">
              <a:solidFill>
                <a:srgbClr val="005C68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49339" name="任意多边形 65"/>
            <p:cNvSpPr>
              <a:spLocks noChangeArrowheads="1"/>
            </p:cNvSpPr>
            <p:nvPr/>
          </p:nvSpPr>
          <p:spPr bwMode="auto">
            <a:xfrm>
              <a:off x="2613024" y="1035050"/>
              <a:ext cx="1644650" cy="1587500"/>
            </a:xfrm>
            <a:custGeom>
              <a:avLst/>
              <a:gdLst>
                <a:gd name="T0" fmla="*/ 209550 w 1644650"/>
                <a:gd name="T1" fmla="*/ 488950 h 1587500"/>
                <a:gd name="T2" fmla="*/ 1625600 w 1644650"/>
                <a:gd name="T3" fmla="*/ 1587500 h 1587500"/>
                <a:gd name="T4" fmla="*/ 1644650 w 1644650"/>
                <a:gd name="T5" fmla="*/ 1282700 h 1587500"/>
                <a:gd name="T6" fmla="*/ 0 w 1644650"/>
                <a:gd name="T7" fmla="*/ 0 h 1587500"/>
                <a:gd name="T8" fmla="*/ 209550 w 1644650"/>
                <a:gd name="T9" fmla="*/ 488950 h 1587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4650"/>
                <a:gd name="T16" fmla="*/ 0 h 1587500"/>
                <a:gd name="T17" fmla="*/ 1644650 w 1644650"/>
                <a:gd name="T18" fmla="*/ 1587500 h 1587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4650" h="1587500">
                  <a:moveTo>
                    <a:pt x="209550" y="488950"/>
                  </a:moveTo>
                  <a:lnTo>
                    <a:pt x="1625600" y="1587500"/>
                  </a:lnTo>
                  <a:lnTo>
                    <a:pt x="1644650" y="1282700"/>
                  </a:lnTo>
                  <a:lnTo>
                    <a:pt x="0" y="0"/>
                  </a:lnTo>
                  <a:lnTo>
                    <a:pt x="209550" y="488950"/>
                  </a:lnTo>
                  <a:close/>
                </a:path>
              </a:pathLst>
            </a:custGeom>
            <a:solidFill>
              <a:srgbClr val="7F7F7F"/>
            </a:solidFill>
            <a:ln w="12700" cap="flat" cmpd="sng">
              <a:solidFill>
                <a:srgbClr val="7F7F7F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49340" name="任意多边形 66"/>
            <p:cNvSpPr>
              <a:spLocks noChangeArrowheads="1"/>
            </p:cNvSpPr>
            <p:nvPr/>
          </p:nvSpPr>
          <p:spPr bwMode="auto">
            <a:xfrm>
              <a:off x="1417637" y="1528763"/>
              <a:ext cx="2819400" cy="1828800"/>
            </a:xfrm>
            <a:custGeom>
              <a:avLst/>
              <a:gdLst>
                <a:gd name="T0" fmla="*/ 2819400 w 2819400"/>
                <a:gd name="T1" fmla="*/ 1104900 h 1828800"/>
                <a:gd name="T2" fmla="*/ 2501900 w 2819400"/>
                <a:gd name="T3" fmla="*/ 1168400 h 1828800"/>
                <a:gd name="T4" fmla="*/ 1631950 w 2819400"/>
                <a:gd name="T5" fmla="*/ 488950 h 1828800"/>
                <a:gd name="T6" fmla="*/ 742950 w 2819400"/>
                <a:gd name="T7" fmla="*/ 1612900 h 1828800"/>
                <a:gd name="T8" fmla="*/ 0 w 2819400"/>
                <a:gd name="T9" fmla="*/ 1828800 h 1828800"/>
                <a:gd name="T10" fmla="*/ 1403350 w 2819400"/>
                <a:gd name="T11" fmla="*/ 0 h 1828800"/>
                <a:gd name="T12" fmla="*/ 2819400 w 2819400"/>
                <a:gd name="T13" fmla="*/ 1104900 h 18288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19400"/>
                <a:gd name="T22" fmla="*/ 0 h 1828800"/>
                <a:gd name="T23" fmla="*/ 2819400 w 2819400"/>
                <a:gd name="T24" fmla="*/ 1828800 h 18288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19400" h="1828800">
                  <a:moveTo>
                    <a:pt x="2819400" y="1104900"/>
                  </a:moveTo>
                  <a:lnTo>
                    <a:pt x="2501900" y="1168400"/>
                  </a:lnTo>
                  <a:lnTo>
                    <a:pt x="1631950" y="488950"/>
                  </a:lnTo>
                  <a:lnTo>
                    <a:pt x="742950" y="1612900"/>
                  </a:lnTo>
                  <a:lnTo>
                    <a:pt x="0" y="1828800"/>
                  </a:lnTo>
                  <a:lnTo>
                    <a:pt x="1403350" y="0"/>
                  </a:lnTo>
                  <a:lnTo>
                    <a:pt x="2819400" y="1104900"/>
                  </a:lnTo>
                  <a:close/>
                </a:path>
              </a:pathLst>
            </a:custGeom>
            <a:solidFill>
              <a:srgbClr val="3C413D"/>
            </a:solidFill>
            <a:ln w="12700" cap="flat" cmpd="sng">
              <a:solidFill>
                <a:srgbClr val="3C413D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49341" name="任意多边形 67"/>
            <p:cNvSpPr>
              <a:spLocks noChangeArrowheads="1"/>
            </p:cNvSpPr>
            <p:nvPr/>
          </p:nvSpPr>
          <p:spPr bwMode="auto">
            <a:xfrm>
              <a:off x="2317771" y="2489201"/>
              <a:ext cx="1869594" cy="1244982"/>
            </a:xfrm>
            <a:custGeom>
              <a:avLst/>
              <a:gdLst>
                <a:gd name="T0" fmla="*/ 938212 w 1862137"/>
                <a:gd name="T1" fmla="*/ 0 h 1195388"/>
                <a:gd name="T2" fmla="*/ 0 w 1862137"/>
                <a:gd name="T3" fmla="*/ 1195388 h 1195388"/>
                <a:gd name="T4" fmla="*/ 742950 w 1862137"/>
                <a:gd name="T5" fmla="*/ 1019175 h 1195388"/>
                <a:gd name="T6" fmla="*/ 1143000 w 1862137"/>
                <a:gd name="T7" fmla="*/ 490538 h 1195388"/>
                <a:gd name="T8" fmla="*/ 1566862 w 1862137"/>
                <a:gd name="T9" fmla="*/ 809625 h 1195388"/>
                <a:gd name="T10" fmla="*/ 1862137 w 1862137"/>
                <a:gd name="T11" fmla="*/ 733425 h 1195388"/>
                <a:gd name="T12" fmla="*/ 938212 w 1862137"/>
                <a:gd name="T13" fmla="*/ 0 h 11953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62137"/>
                <a:gd name="T22" fmla="*/ 0 h 1195388"/>
                <a:gd name="T23" fmla="*/ 1862137 w 1862137"/>
                <a:gd name="T24" fmla="*/ 1195388 h 11953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62137" h="1195388">
                  <a:moveTo>
                    <a:pt x="938212" y="0"/>
                  </a:moveTo>
                  <a:lnTo>
                    <a:pt x="0" y="1195388"/>
                  </a:lnTo>
                  <a:lnTo>
                    <a:pt x="742950" y="1019175"/>
                  </a:lnTo>
                  <a:lnTo>
                    <a:pt x="1143000" y="490538"/>
                  </a:lnTo>
                  <a:lnTo>
                    <a:pt x="1566862" y="809625"/>
                  </a:lnTo>
                  <a:lnTo>
                    <a:pt x="1862137" y="733425"/>
                  </a:lnTo>
                  <a:lnTo>
                    <a:pt x="938212" y="0"/>
                  </a:lnTo>
                  <a:close/>
                </a:path>
              </a:pathLst>
            </a:custGeom>
            <a:solidFill>
              <a:srgbClr val="3C413D"/>
            </a:solidFill>
            <a:ln w="12700" cap="flat" cmpd="sng">
              <a:solidFill>
                <a:srgbClr val="3C413D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49342" name="任意多边形 68"/>
            <p:cNvSpPr>
              <a:spLocks noChangeArrowheads="1"/>
            </p:cNvSpPr>
            <p:nvPr/>
          </p:nvSpPr>
          <p:spPr bwMode="auto">
            <a:xfrm>
              <a:off x="2765671" y="2982451"/>
              <a:ext cx="1328737" cy="1404937"/>
            </a:xfrm>
            <a:custGeom>
              <a:avLst/>
              <a:gdLst>
                <a:gd name="T0" fmla="*/ 695325 w 1328737"/>
                <a:gd name="T1" fmla="*/ 0 h 1404937"/>
                <a:gd name="T2" fmla="*/ 0 w 1328737"/>
                <a:gd name="T3" fmla="*/ 881062 h 1404937"/>
                <a:gd name="T4" fmla="*/ 1328737 w 1328737"/>
                <a:gd name="T5" fmla="*/ 1404937 h 1404937"/>
                <a:gd name="T6" fmla="*/ 695325 w 1328737"/>
                <a:gd name="T7" fmla="*/ 0 h 14049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8737"/>
                <a:gd name="T13" fmla="*/ 0 h 1404937"/>
                <a:gd name="T14" fmla="*/ 1328737 w 1328737"/>
                <a:gd name="T15" fmla="*/ 1404937 h 14049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8737" h="1404937">
                  <a:moveTo>
                    <a:pt x="695325" y="0"/>
                  </a:moveTo>
                  <a:lnTo>
                    <a:pt x="0" y="881062"/>
                  </a:lnTo>
                  <a:lnTo>
                    <a:pt x="1328737" y="1404937"/>
                  </a:lnTo>
                  <a:lnTo>
                    <a:pt x="695325" y="0"/>
                  </a:lnTo>
                  <a:close/>
                </a:path>
              </a:pathLst>
            </a:custGeom>
            <a:solidFill>
              <a:srgbClr val="606060"/>
            </a:solidFill>
            <a:ln w="12700" cap="flat" cmpd="sng">
              <a:solidFill>
                <a:srgbClr val="606060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49343" name="任意多边形 69"/>
            <p:cNvSpPr>
              <a:spLocks noChangeArrowheads="1"/>
            </p:cNvSpPr>
            <p:nvPr/>
          </p:nvSpPr>
          <p:spPr bwMode="auto">
            <a:xfrm>
              <a:off x="3449174" y="2991976"/>
              <a:ext cx="690563" cy="1395412"/>
            </a:xfrm>
            <a:custGeom>
              <a:avLst/>
              <a:gdLst>
                <a:gd name="T0" fmla="*/ 0 w 690563"/>
                <a:gd name="T1" fmla="*/ 0 h 1395412"/>
                <a:gd name="T2" fmla="*/ 690563 w 690563"/>
                <a:gd name="T3" fmla="*/ 514350 h 1395412"/>
                <a:gd name="T4" fmla="*/ 642938 w 690563"/>
                <a:gd name="T5" fmla="*/ 1395412 h 1395412"/>
                <a:gd name="T6" fmla="*/ 0 w 690563"/>
                <a:gd name="T7" fmla="*/ 0 h 13954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0563"/>
                <a:gd name="T13" fmla="*/ 0 h 1395412"/>
                <a:gd name="T14" fmla="*/ 690563 w 690563"/>
                <a:gd name="T15" fmla="*/ 1395412 h 13954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0563" h="1395412">
                  <a:moveTo>
                    <a:pt x="0" y="0"/>
                  </a:moveTo>
                  <a:lnTo>
                    <a:pt x="690563" y="514350"/>
                  </a:lnTo>
                  <a:lnTo>
                    <a:pt x="642938" y="1395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2700" cap="flat" cmpd="sng">
              <a:solidFill>
                <a:srgbClr val="7F7F7F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49344" name="任意多边形 70"/>
            <p:cNvSpPr>
              <a:spLocks noChangeArrowheads="1"/>
            </p:cNvSpPr>
            <p:nvPr/>
          </p:nvSpPr>
          <p:spPr bwMode="auto">
            <a:xfrm>
              <a:off x="1844672" y="1996923"/>
              <a:ext cx="1410625" cy="1737260"/>
            </a:xfrm>
            <a:custGeom>
              <a:avLst/>
              <a:gdLst>
                <a:gd name="T0" fmla="*/ 1190625 w 1395412"/>
                <a:gd name="T1" fmla="*/ 0 h 1676400"/>
                <a:gd name="T2" fmla="*/ 0 w 1395412"/>
                <a:gd name="T3" fmla="*/ 1514475 h 1676400"/>
                <a:gd name="T4" fmla="*/ 481012 w 1395412"/>
                <a:gd name="T5" fmla="*/ 1676400 h 1676400"/>
                <a:gd name="T6" fmla="*/ 1395412 w 1395412"/>
                <a:gd name="T7" fmla="*/ 481012 h 1676400"/>
                <a:gd name="T8" fmla="*/ 1190625 w 1395412"/>
                <a:gd name="T9" fmla="*/ 0 h 1676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5412"/>
                <a:gd name="T16" fmla="*/ 0 h 1676400"/>
                <a:gd name="T17" fmla="*/ 1395412 w 1395412"/>
                <a:gd name="T18" fmla="*/ 1676400 h 1676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5412" h="1676400">
                  <a:moveTo>
                    <a:pt x="1190625" y="0"/>
                  </a:moveTo>
                  <a:lnTo>
                    <a:pt x="0" y="1514475"/>
                  </a:lnTo>
                  <a:lnTo>
                    <a:pt x="481012" y="1676400"/>
                  </a:lnTo>
                  <a:lnTo>
                    <a:pt x="1395412" y="481012"/>
                  </a:lnTo>
                  <a:lnTo>
                    <a:pt x="1190625" y="0"/>
                  </a:lnTo>
                  <a:close/>
                </a:path>
              </a:pathLst>
            </a:custGeom>
            <a:solidFill>
              <a:srgbClr val="606060"/>
            </a:solidFill>
            <a:ln w="12700" cap="flat" cmpd="sng">
              <a:solidFill>
                <a:srgbClr val="606060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49345" name="任意多边形 71"/>
            <p:cNvSpPr>
              <a:spLocks noChangeArrowheads="1"/>
            </p:cNvSpPr>
            <p:nvPr/>
          </p:nvSpPr>
          <p:spPr bwMode="auto">
            <a:xfrm>
              <a:off x="3050046" y="2006449"/>
              <a:ext cx="1162050" cy="1243544"/>
            </a:xfrm>
            <a:custGeom>
              <a:avLst/>
              <a:gdLst>
                <a:gd name="T0" fmla="*/ 200025 w 1162050"/>
                <a:gd name="T1" fmla="*/ 476250 h 1209675"/>
                <a:gd name="T2" fmla="*/ 1143000 w 1162050"/>
                <a:gd name="T3" fmla="*/ 1209675 h 1209675"/>
                <a:gd name="T4" fmla="*/ 1162050 w 1162050"/>
                <a:gd name="T5" fmla="*/ 904875 h 1209675"/>
                <a:gd name="T6" fmla="*/ 0 w 1162050"/>
                <a:gd name="T7" fmla="*/ 0 h 1209675"/>
                <a:gd name="T8" fmla="*/ 200025 w 1162050"/>
                <a:gd name="T9" fmla="*/ 476250 h 12096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2050"/>
                <a:gd name="T16" fmla="*/ 0 h 1209675"/>
                <a:gd name="T17" fmla="*/ 1162050 w 1162050"/>
                <a:gd name="T18" fmla="*/ 1209675 h 12096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2050" h="1209675">
                  <a:moveTo>
                    <a:pt x="200025" y="476250"/>
                  </a:moveTo>
                  <a:lnTo>
                    <a:pt x="1143000" y="1209675"/>
                  </a:lnTo>
                  <a:lnTo>
                    <a:pt x="1162050" y="904875"/>
                  </a:lnTo>
                  <a:lnTo>
                    <a:pt x="0" y="0"/>
                  </a:lnTo>
                  <a:lnTo>
                    <a:pt x="200025" y="476250"/>
                  </a:lnTo>
                  <a:close/>
                </a:path>
              </a:pathLst>
            </a:custGeom>
            <a:solidFill>
              <a:srgbClr val="7F7F7F"/>
            </a:solidFill>
            <a:ln w="12700" cap="flat" cmpd="sng">
              <a:solidFill>
                <a:srgbClr val="7F7F7F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49346" name="任意多边形 72"/>
            <p:cNvSpPr>
              <a:spLocks noChangeArrowheads="1"/>
            </p:cNvSpPr>
            <p:nvPr/>
          </p:nvSpPr>
          <p:spPr bwMode="auto">
            <a:xfrm>
              <a:off x="962024" y="1035049"/>
              <a:ext cx="1860550" cy="2322051"/>
            </a:xfrm>
            <a:custGeom>
              <a:avLst/>
              <a:gdLst>
                <a:gd name="T0" fmla="*/ 1644650 w 1860550"/>
                <a:gd name="T1" fmla="*/ 0 h 2317750"/>
                <a:gd name="T2" fmla="*/ 1860550 w 1860550"/>
                <a:gd name="T3" fmla="*/ 495300 h 2317750"/>
                <a:gd name="T4" fmla="*/ 450850 w 1860550"/>
                <a:gd name="T5" fmla="*/ 2317750 h 2317750"/>
                <a:gd name="T6" fmla="*/ 0 w 1860550"/>
                <a:gd name="T7" fmla="*/ 2133600 h 2317750"/>
                <a:gd name="T8" fmla="*/ 1644650 w 1860550"/>
                <a:gd name="T9" fmla="*/ 0 h 23177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0550"/>
                <a:gd name="T16" fmla="*/ 0 h 2317750"/>
                <a:gd name="T17" fmla="*/ 1860550 w 1860550"/>
                <a:gd name="T18" fmla="*/ 2317750 h 23177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0550" h="2317750">
                  <a:moveTo>
                    <a:pt x="1644650" y="0"/>
                  </a:moveTo>
                  <a:lnTo>
                    <a:pt x="1860550" y="495300"/>
                  </a:lnTo>
                  <a:lnTo>
                    <a:pt x="450850" y="2317750"/>
                  </a:lnTo>
                  <a:lnTo>
                    <a:pt x="0" y="2133600"/>
                  </a:lnTo>
                  <a:lnTo>
                    <a:pt x="1644650" y="0"/>
                  </a:lnTo>
                  <a:close/>
                </a:path>
              </a:pathLst>
            </a:custGeom>
            <a:solidFill>
              <a:srgbClr val="606060"/>
            </a:solidFill>
            <a:ln w="12700" cap="flat" cmpd="sng">
              <a:solidFill>
                <a:srgbClr val="606060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049348" name="矩形 77"/>
          <p:cNvSpPr>
            <a:spLocks noChangeArrowheads="1"/>
          </p:cNvSpPr>
          <p:nvPr/>
        </p:nvSpPr>
        <p:spPr bwMode="auto">
          <a:xfrm>
            <a:off x="7194550" y="1597642"/>
            <a:ext cx="4818063" cy="73866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Untuk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menganalisa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permasalahan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terkait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dengan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proses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rekrutmen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system engineer di PT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Rackh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Lintas Asia.</a:t>
            </a:r>
          </a:p>
        </p:txBody>
      </p:sp>
      <p:sp>
        <p:nvSpPr>
          <p:cNvPr id="1049349" name="矩形 78"/>
          <p:cNvSpPr>
            <a:spLocks noChangeArrowheads="1"/>
          </p:cNvSpPr>
          <p:nvPr/>
        </p:nvSpPr>
        <p:spPr bwMode="auto">
          <a:xfrm>
            <a:off x="7194550" y="4837730"/>
            <a:ext cx="4818063" cy="95410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Untuk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menguji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sistem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yang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telah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dirancang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untuk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melihat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kinerjanya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didalam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memecahkan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permasalahan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pada proses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rekrutmen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system engineer di PT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Rackh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Lintas Asia.</a:t>
            </a:r>
          </a:p>
        </p:txBody>
      </p:sp>
      <p:sp>
        <p:nvSpPr>
          <p:cNvPr id="1049350" name="矩形 79"/>
          <p:cNvSpPr>
            <a:spLocks noChangeArrowheads="1"/>
          </p:cNvSpPr>
          <p:nvPr/>
        </p:nvSpPr>
        <p:spPr bwMode="auto">
          <a:xfrm>
            <a:off x="7194550" y="3726480"/>
            <a:ext cx="4883150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Untuk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merancang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aplikasi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yang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menerapkan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metode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ARAS yang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dapat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digunakan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dalam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rekrutmen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system engineer di PT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Rackh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Lintas Asia.</a:t>
            </a:r>
          </a:p>
        </p:txBody>
      </p:sp>
      <p:sp>
        <p:nvSpPr>
          <p:cNvPr id="1049351" name="矩形 80"/>
          <p:cNvSpPr>
            <a:spLocks noChangeArrowheads="1"/>
          </p:cNvSpPr>
          <p:nvPr/>
        </p:nvSpPr>
        <p:spPr bwMode="auto">
          <a:xfrm>
            <a:off x="7194550" y="2618405"/>
            <a:ext cx="4933950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Untuk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mempermudah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proses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penilaian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yang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menjadi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standar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perusahaan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dalam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menentukan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 </a:t>
            </a:r>
            <a:r>
              <a:rPr lang="en-US" altLang="zh-CN" sz="14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karyawan</a:t>
            </a:r>
            <a:r>
              <a:rPr lang="en-US" altLang="zh-CN" sz="1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brima" panose="02000000000000000000" pitchFamily="2" charset="0"/>
              </a:rPr>
              <a:t>.</a:t>
            </a:r>
          </a:p>
        </p:txBody>
      </p:sp>
      <p:grpSp>
        <p:nvGrpSpPr>
          <p:cNvPr id="176" name="组合 15"/>
          <p:cNvGrpSpPr/>
          <p:nvPr/>
        </p:nvGrpSpPr>
        <p:grpSpPr bwMode="auto">
          <a:xfrm>
            <a:off x="6296025" y="1577481"/>
            <a:ext cx="758825" cy="758825"/>
            <a:chOff x="0" y="0"/>
            <a:chExt cx="858750" cy="858750"/>
          </a:xfrm>
        </p:grpSpPr>
        <p:sp>
          <p:nvSpPr>
            <p:cNvPr id="1049352" name="椭圆 76"/>
            <p:cNvSpPr>
              <a:spLocks noChangeArrowheads="1"/>
            </p:cNvSpPr>
            <p:nvPr/>
          </p:nvSpPr>
          <p:spPr bwMode="auto">
            <a:xfrm>
              <a:off x="0" y="0"/>
              <a:ext cx="858750" cy="858750"/>
            </a:xfrm>
            <a:prstGeom prst="ellipse">
              <a:avLst/>
            </a:prstGeom>
            <a:solidFill>
              <a:srgbClr val="009E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2097339" name="图片 8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9665" y="173110"/>
              <a:ext cx="619693" cy="5176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" name="组合 19"/>
          <p:cNvGrpSpPr/>
          <p:nvPr/>
        </p:nvGrpSpPr>
        <p:grpSpPr bwMode="auto">
          <a:xfrm>
            <a:off x="6296025" y="2636343"/>
            <a:ext cx="758825" cy="760413"/>
            <a:chOff x="0" y="0"/>
            <a:chExt cx="858750" cy="858750"/>
          </a:xfrm>
        </p:grpSpPr>
        <p:sp>
          <p:nvSpPr>
            <p:cNvPr id="1049353" name="椭圆 73"/>
            <p:cNvSpPr>
              <a:spLocks noChangeArrowheads="1"/>
            </p:cNvSpPr>
            <p:nvPr/>
          </p:nvSpPr>
          <p:spPr bwMode="auto">
            <a:xfrm>
              <a:off x="0" y="0"/>
              <a:ext cx="858750" cy="858750"/>
            </a:xfrm>
            <a:prstGeom prst="ellipse">
              <a:avLst/>
            </a:prstGeom>
            <a:solidFill>
              <a:srgbClr val="009E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2097340" name="图片 8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7170" y="49416"/>
              <a:ext cx="522188" cy="6216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组合 21"/>
          <p:cNvGrpSpPr/>
          <p:nvPr/>
        </p:nvGrpSpPr>
        <p:grpSpPr bwMode="auto">
          <a:xfrm>
            <a:off x="6296025" y="3677743"/>
            <a:ext cx="758825" cy="758825"/>
            <a:chOff x="0" y="0"/>
            <a:chExt cx="858750" cy="858750"/>
          </a:xfrm>
        </p:grpSpPr>
        <p:sp>
          <p:nvSpPr>
            <p:cNvPr id="1049354" name="椭圆 74"/>
            <p:cNvSpPr>
              <a:spLocks noChangeArrowheads="1"/>
            </p:cNvSpPr>
            <p:nvPr/>
          </p:nvSpPr>
          <p:spPr bwMode="auto">
            <a:xfrm>
              <a:off x="0" y="0"/>
              <a:ext cx="858750" cy="858750"/>
            </a:xfrm>
            <a:prstGeom prst="ellipse">
              <a:avLst/>
            </a:prstGeom>
            <a:solidFill>
              <a:srgbClr val="009E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2097341" name="图片 8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3939" y="49148"/>
              <a:ext cx="565419" cy="6731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9" name="组合 22"/>
          <p:cNvGrpSpPr/>
          <p:nvPr/>
        </p:nvGrpSpPr>
        <p:grpSpPr bwMode="auto">
          <a:xfrm>
            <a:off x="6296025" y="4814393"/>
            <a:ext cx="758825" cy="758825"/>
            <a:chOff x="0" y="0"/>
            <a:chExt cx="858750" cy="858750"/>
          </a:xfrm>
        </p:grpSpPr>
        <p:sp>
          <p:nvSpPr>
            <p:cNvPr id="1049355" name="椭圆 75"/>
            <p:cNvSpPr>
              <a:spLocks noChangeArrowheads="1"/>
            </p:cNvSpPr>
            <p:nvPr/>
          </p:nvSpPr>
          <p:spPr bwMode="auto">
            <a:xfrm>
              <a:off x="0" y="0"/>
              <a:ext cx="858750" cy="858750"/>
            </a:xfrm>
            <a:prstGeom prst="ellipse">
              <a:avLst/>
            </a:prstGeom>
            <a:solidFill>
              <a:srgbClr val="009EB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2097342" name="图片 8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11918" y="182656"/>
              <a:ext cx="479681" cy="5710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3" name="图片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93" name="矩形 48"/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7F7F7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694" name="直接连接符 5"/>
          <p:cNvSpPr>
            <a:spLocks noChangeShapeType="1"/>
          </p:cNvSpPr>
          <p:nvPr/>
        </p:nvSpPr>
        <p:spPr bwMode="auto">
          <a:xfrm>
            <a:off x="1004888" y="3664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695" name="矩形 18"/>
          <p:cNvSpPr>
            <a:spLocks noChangeArrowheads="1"/>
          </p:cNvSpPr>
          <p:nvPr/>
        </p:nvSpPr>
        <p:spPr bwMode="auto">
          <a:xfrm>
            <a:off x="890588" y="683925"/>
            <a:ext cx="4080732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Manfaat</a:t>
            </a:r>
            <a:r>
              <a:rPr lang="en-US" altLang="zh-CN" sz="32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2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Penelitian</a:t>
            </a:r>
            <a:endParaRPr lang="zh-CN" altLang="en-US" sz="32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0" name="组合 40"/>
          <p:cNvGrpSpPr>
            <a:grpSpLocks noChangeAspect="1"/>
          </p:cNvGrpSpPr>
          <p:nvPr/>
        </p:nvGrpSpPr>
        <p:grpSpPr bwMode="auto">
          <a:xfrm>
            <a:off x="485775" y="785525"/>
            <a:ext cx="404813" cy="446088"/>
            <a:chOff x="0" y="0"/>
            <a:chExt cx="1487694" cy="1643388"/>
          </a:xfrm>
        </p:grpSpPr>
        <p:pic>
          <p:nvPicPr>
            <p:cNvPr id="2097214" name="图片 41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15" name="图片 42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16" name="图片 43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17" name="图片 44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18" name="图片 45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19" name="图片 46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图片 2">
            <a:extLst>
              <a:ext uri="{FF2B5EF4-FFF2-40B4-BE49-F238E27FC236}">
                <a16:creationId xmlns:a16="http://schemas.microsoft.com/office/drawing/2014/main" id="{7598BE1C-D15C-1FDC-6EA7-ED3C5265C2A4}"/>
              </a:ext>
            </a:extLst>
          </p:cNvPr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-19116" y="1040292"/>
            <a:ext cx="5534774" cy="5534774"/>
          </a:xfrm>
          <a:prstGeom prst="rect">
            <a:avLst/>
          </a:prstGeom>
        </p:spPr>
      </p:pic>
      <p:sp>
        <p:nvSpPr>
          <p:cNvPr id="11" name="TextBox 15">
            <a:extLst>
              <a:ext uri="{FF2B5EF4-FFF2-40B4-BE49-F238E27FC236}">
                <a16:creationId xmlns:a16="http://schemas.microsoft.com/office/drawing/2014/main" id="{63112824-57CE-7AC8-E807-8E4414BE0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007" y="1469206"/>
            <a:ext cx="4810682" cy="10284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sv-SE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Dapat membantu pihak management PT Rackh Lintas Asia untuk menentukan kandidat system engineer sesuai standar yang telah dimiliki.</a:t>
            </a:r>
            <a:endParaRPr lang="zh-CN" altLang="en-US" sz="14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5323EE15-0A8D-213F-3AEF-ACB5DC372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007" y="3022954"/>
            <a:ext cx="4810682" cy="10284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membantu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PT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Rackh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Lintas Asia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mengefisiensikan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menentukan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penilaian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calon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karyawan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zh-CN" altLang="en-US" sz="14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74283BB3-159B-3E11-428C-9EBCB8BAE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007" y="4573416"/>
            <a:ext cx="4810682" cy="10284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dijadikan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acuan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bagi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peneliti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selanjutnya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inginmengembangkan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maupun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penelitian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altLang="zh-CN" sz="1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altLang="zh-CN" sz="1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grpSp>
        <p:nvGrpSpPr>
          <p:cNvPr id="20" name="组合 54">
            <a:extLst>
              <a:ext uri="{FF2B5EF4-FFF2-40B4-BE49-F238E27FC236}">
                <a16:creationId xmlns:a16="http://schemas.microsoft.com/office/drawing/2014/main" id="{4300341C-A5DC-025A-1A60-25E5BB24943B}"/>
              </a:ext>
            </a:extLst>
          </p:cNvPr>
          <p:cNvGrpSpPr/>
          <p:nvPr/>
        </p:nvGrpSpPr>
        <p:grpSpPr bwMode="auto">
          <a:xfrm>
            <a:off x="5712884" y="1617848"/>
            <a:ext cx="682625" cy="923925"/>
            <a:chOff x="0" y="0"/>
            <a:chExt cx="1028700" cy="138906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9374A113-E231-8909-E02E-EEC65D6DC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2" y="1133475"/>
              <a:ext cx="165100" cy="255588"/>
            </a:xfrm>
            <a:custGeom>
              <a:avLst/>
              <a:gdLst>
                <a:gd name="T0" fmla="*/ 44 w 44"/>
                <a:gd name="T1" fmla="*/ 64 h 68"/>
                <a:gd name="T2" fmla="*/ 40 w 44"/>
                <a:gd name="T3" fmla="*/ 68 h 68"/>
                <a:gd name="T4" fmla="*/ 4 w 44"/>
                <a:gd name="T5" fmla="*/ 68 h 68"/>
                <a:gd name="T6" fmla="*/ 0 w 44"/>
                <a:gd name="T7" fmla="*/ 64 h 68"/>
                <a:gd name="T8" fmla="*/ 0 w 44"/>
                <a:gd name="T9" fmla="*/ 4 h 68"/>
                <a:gd name="T10" fmla="*/ 4 w 44"/>
                <a:gd name="T11" fmla="*/ 0 h 68"/>
                <a:gd name="T12" fmla="*/ 40 w 44"/>
                <a:gd name="T13" fmla="*/ 0 h 68"/>
                <a:gd name="T14" fmla="*/ 44 w 44"/>
                <a:gd name="T15" fmla="*/ 4 h 68"/>
                <a:gd name="T16" fmla="*/ 44 w 44"/>
                <a:gd name="T17" fmla="*/ 64 h 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"/>
                <a:gd name="T28" fmla="*/ 0 h 68"/>
                <a:gd name="T29" fmla="*/ 44 w 44"/>
                <a:gd name="T30" fmla="*/ 68 h 6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" h="68">
                  <a:moveTo>
                    <a:pt x="44" y="64"/>
                  </a:moveTo>
                  <a:cubicBezTo>
                    <a:pt x="44" y="66"/>
                    <a:pt x="42" y="68"/>
                    <a:pt x="40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4"/>
                  </a:cubicBezTo>
                  <a:lnTo>
                    <a:pt x="44" y="64"/>
                  </a:lnTo>
                  <a:close/>
                </a:path>
              </a:pathLst>
            </a:custGeom>
            <a:solidFill>
              <a:srgbClr val="009CB0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F9AC832-386A-51A0-81C8-1DF467EEF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" y="1243013"/>
              <a:ext cx="168275" cy="146050"/>
            </a:xfrm>
            <a:custGeom>
              <a:avLst/>
              <a:gdLst>
                <a:gd name="T0" fmla="*/ 45 w 45"/>
                <a:gd name="T1" fmla="*/ 36 h 39"/>
                <a:gd name="T2" fmla="*/ 41 w 45"/>
                <a:gd name="T3" fmla="*/ 39 h 39"/>
                <a:gd name="T4" fmla="*/ 4 w 45"/>
                <a:gd name="T5" fmla="*/ 39 h 39"/>
                <a:gd name="T6" fmla="*/ 0 w 45"/>
                <a:gd name="T7" fmla="*/ 36 h 39"/>
                <a:gd name="T8" fmla="*/ 0 w 45"/>
                <a:gd name="T9" fmla="*/ 2 h 39"/>
                <a:gd name="T10" fmla="*/ 4 w 45"/>
                <a:gd name="T11" fmla="*/ 0 h 39"/>
                <a:gd name="T12" fmla="*/ 41 w 45"/>
                <a:gd name="T13" fmla="*/ 0 h 39"/>
                <a:gd name="T14" fmla="*/ 45 w 45"/>
                <a:gd name="T15" fmla="*/ 2 h 39"/>
                <a:gd name="T16" fmla="*/ 45 w 45"/>
                <a:gd name="T17" fmla="*/ 36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5"/>
                <a:gd name="T28" fmla="*/ 0 h 39"/>
                <a:gd name="T29" fmla="*/ 45 w 45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5" h="39">
                  <a:moveTo>
                    <a:pt x="45" y="36"/>
                  </a:moveTo>
                  <a:cubicBezTo>
                    <a:pt x="45" y="38"/>
                    <a:pt x="43" y="39"/>
                    <a:pt x="41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2" y="39"/>
                    <a:pt x="0" y="38"/>
                    <a:pt x="0" y="3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3" y="0"/>
                    <a:pt x="45" y="1"/>
                    <a:pt x="45" y="2"/>
                  </a:cubicBezTo>
                  <a:lnTo>
                    <a:pt x="45" y="36"/>
                  </a:lnTo>
                  <a:close/>
                </a:path>
              </a:pathLst>
            </a:custGeom>
            <a:solidFill>
              <a:srgbClr val="009CB0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65714C4-0761-52E0-1392-A912701DA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12" y="952500"/>
              <a:ext cx="165100" cy="436563"/>
            </a:xfrm>
            <a:custGeom>
              <a:avLst/>
              <a:gdLst>
                <a:gd name="T0" fmla="*/ 44 w 44"/>
                <a:gd name="T1" fmla="*/ 109 h 116"/>
                <a:gd name="T2" fmla="*/ 40 w 44"/>
                <a:gd name="T3" fmla="*/ 116 h 116"/>
                <a:gd name="T4" fmla="*/ 3 w 44"/>
                <a:gd name="T5" fmla="*/ 116 h 116"/>
                <a:gd name="T6" fmla="*/ 0 w 44"/>
                <a:gd name="T7" fmla="*/ 109 h 116"/>
                <a:gd name="T8" fmla="*/ 0 w 44"/>
                <a:gd name="T9" fmla="*/ 7 h 116"/>
                <a:gd name="T10" fmla="*/ 3 w 44"/>
                <a:gd name="T11" fmla="*/ 0 h 116"/>
                <a:gd name="T12" fmla="*/ 40 w 44"/>
                <a:gd name="T13" fmla="*/ 0 h 116"/>
                <a:gd name="T14" fmla="*/ 44 w 44"/>
                <a:gd name="T15" fmla="*/ 7 h 116"/>
                <a:gd name="T16" fmla="*/ 44 w 44"/>
                <a:gd name="T17" fmla="*/ 109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"/>
                <a:gd name="T28" fmla="*/ 0 h 116"/>
                <a:gd name="T29" fmla="*/ 44 w 44"/>
                <a:gd name="T30" fmla="*/ 116 h 1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" h="116">
                  <a:moveTo>
                    <a:pt x="44" y="109"/>
                  </a:moveTo>
                  <a:cubicBezTo>
                    <a:pt x="44" y="112"/>
                    <a:pt x="42" y="116"/>
                    <a:pt x="40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1" y="116"/>
                    <a:pt x="0" y="112"/>
                    <a:pt x="0" y="10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3"/>
                    <a:pt x="44" y="7"/>
                  </a:cubicBezTo>
                  <a:lnTo>
                    <a:pt x="44" y="109"/>
                  </a:lnTo>
                  <a:close/>
                </a:path>
              </a:pathLst>
            </a:custGeom>
            <a:solidFill>
              <a:srgbClr val="009CB0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071E3D7-003B-6715-E411-4E8973DED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25" y="538163"/>
              <a:ext cx="165100" cy="850900"/>
            </a:xfrm>
            <a:custGeom>
              <a:avLst/>
              <a:gdLst>
                <a:gd name="T0" fmla="*/ 44 w 44"/>
                <a:gd name="T1" fmla="*/ 212 h 226"/>
                <a:gd name="T2" fmla="*/ 40 w 44"/>
                <a:gd name="T3" fmla="*/ 226 h 226"/>
                <a:gd name="T4" fmla="*/ 4 w 44"/>
                <a:gd name="T5" fmla="*/ 226 h 226"/>
                <a:gd name="T6" fmla="*/ 0 w 44"/>
                <a:gd name="T7" fmla="*/ 212 h 226"/>
                <a:gd name="T8" fmla="*/ 0 w 44"/>
                <a:gd name="T9" fmla="*/ 14 h 226"/>
                <a:gd name="T10" fmla="*/ 4 w 44"/>
                <a:gd name="T11" fmla="*/ 0 h 226"/>
                <a:gd name="T12" fmla="*/ 40 w 44"/>
                <a:gd name="T13" fmla="*/ 0 h 226"/>
                <a:gd name="T14" fmla="*/ 44 w 44"/>
                <a:gd name="T15" fmla="*/ 14 h 226"/>
                <a:gd name="T16" fmla="*/ 44 w 44"/>
                <a:gd name="T17" fmla="*/ 212 h 2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"/>
                <a:gd name="T28" fmla="*/ 0 h 226"/>
                <a:gd name="T29" fmla="*/ 44 w 44"/>
                <a:gd name="T30" fmla="*/ 226 h 2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" h="226">
                  <a:moveTo>
                    <a:pt x="44" y="212"/>
                  </a:moveTo>
                  <a:cubicBezTo>
                    <a:pt x="44" y="220"/>
                    <a:pt x="42" y="226"/>
                    <a:pt x="40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1" y="226"/>
                    <a:pt x="0" y="220"/>
                    <a:pt x="0" y="2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1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6"/>
                    <a:pt x="44" y="14"/>
                  </a:cubicBezTo>
                  <a:lnTo>
                    <a:pt x="44" y="212"/>
                  </a:lnTo>
                  <a:close/>
                </a:path>
              </a:pathLst>
            </a:custGeom>
            <a:solidFill>
              <a:srgbClr val="009CB0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CD9ADAE7-F350-CFF1-F6A2-90B145E52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28700" cy="1062038"/>
            </a:xfrm>
            <a:custGeom>
              <a:avLst/>
              <a:gdLst>
                <a:gd name="T0" fmla="*/ 554 w 648"/>
                <a:gd name="T1" fmla="*/ 76 h 669"/>
                <a:gd name="T2" fmla="*/ 459 w 648"/>
                <a:gd name="T3" fmla="*/ 154 h 669"/>
                <a:gd name="T4" fmla="*/ 497 w 648"/>
                <a:gd name="T5" fmla="*/ 178 h 669"/>
                <a:gd name="T6" fmla="*/ 227 w 648"/>
                <a:gd name="T7" fmla="*/ 588 h 669"/>
                <a:gd name="T8" fmla="*/ 62 w 648"/>
                <a:gd name="T9" fmla="*/ 503 h 669"/>
                <a:gd name="T10" fmla="*/ 0 w 648"/>
                <a:gd name="T11" fmla="*/ 574 h 669"/>
                <a:gd name="T12" fmla="*/ 48 w 648"/>
                <a:gd name="T13" fmla="*/ 614 h 669"/>
                <a:gd name="T14" fmla="*/ 78 w 648"/>
                <a:gd name="T15" fmla="*/ 581 h 669"/>
                <a:gd name="T16" fmla="*/ 249 w 648"/>
                <a:gd name="T17" fmla="*/ 669 h 669"/>
                <a:gd name="T18" fmla="*/ 549 w 648"/>
                <a:gd name="T19" fmla="*/ 211 h 669"/>
                <a:gd name="T20" fmla="*/ 587 w 648"/>
                <a:gd name="T21" fmla="*/ 235 h 669"/>
                <a:gd name="T22" fmla="*/ 618 w 648"/>
                <a:gd name="T23" fmla="*/ 119 h 669"/>
                <a:gd name="T24" fmla="*/ 648 w 648"/>
                <a:gd name="T25" fmla="*/ 0 h 669"/>
                <a:gd name="T26" fmla="*/ 554 w 648"/>
                <a:gd name="T27" fmla="*/ 76 h 6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8"/>
                <a:gd name="T43" fmla="*/ 0 h 669"/>
                <a:gd name="T44" fmla="*/ 648 w 648"/>
                <a:gd name="T45" fmla="*/ 669 h 66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8" h="669">
                  <a:moveTo>
                    <a:pt x="554" y="76"/>
                  </a:moveTo>
                  <a:lnTo>
                    <a:pt x="459" y="154"/>
                  </a:lnTo>
                  <a:lnTo>
                    <a:pt x="497" y="178"/>
                  </a:lnTo>
                  <a:lnTo>
                    <a:pt x="227" y="588"/>
                  </a:lnTo>
                  <a:lnTo>
                    <a:pt x="62" y="503"/>
                  </a:lnTo>
                  <a:lnTo>
                    <a:pt x="0" y="574"/>
                  </a:lnTo>
                  <a:lnTo>
                    <a:pt x="48" y="614"/>
                  </a:lnTo>
                  <a:lnTo>
                    <a:pt x="78" y="581"/>
                  </a:lnTo>
                  <a:lnTo>
                    <a:pt x="249" y="669"/>
                  </a:lnTo>
                  <a:lnTo>
                    <a:pt x="549" y="211"/>
                  </a:lnTo>
                  <a:lnTo>
                    <a:pt x="587" y="235"/>
                  </a:lnTo>
                  <a:lnTo>
                    <a:pt x="618" y="119"/>
                  </a:lnTo>
                  <a:lnTo>
                    <a:pt x="648" y="0"/>
                  </a:lnTo>
                  <a:lnTo>
                    <a:pt x="554" y="76"/>
                  </a:lnTo>
                  <a:close/>
                </a:path>
              </a:pathLst>
            </a:custGeom>
            <a:solidFill>
              <a:srgbClr val="009CB0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6" name="Group 118">
            <a:extLst>
              <a:ext uri="{FF2B5EF4-FFF2-40B4-BE49-F238E27FC236}">
                <a16:creationId xmlns:a16="http://schemas.microsoft.com/office/drawing/2014/main" id="{F2BDDF8F-A483-2826-64B8-97249F5D9BB1}"/>
              </a:ext>
            </a:extLst>
          </p:cNvPr>
          <p:cNvGrpSpPr/>
          <p:nvPr/>
        </p:nvGrpSpPr>
        <p:grpSpPr bwMode="auto">
          <a:xfrm>
            <a:off x="5534708" y="3099107"/>
            <a:ext cx="1129571" cy="919944"/>
            <a:chOff x="0" y="0"/>
            <a:chExt cx="1500188" cy="1220788"/>
          </a:xfrm>
        </p:grpSpPr>
        <p:sp>
          <p:nvSpPr>
            <p:cNvPr id="27" name="Freeform 86">
              <a:extLst>
                <a:ext uri="{FF2B5EF4-FFF2-40B4-BE49-F238E27FC236}">
                  <a16:creationId xmlns:a16="http://schemas.microsoft.com/office/drawing/2014/main" id="{53EF1506-0DB5-DB6F-5A4E-8DFCBD8CCFF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119063"/>
              <a:ext cx="1095375" cy="1101725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92"/>
                <a:gd name="T97" fmla="*/ 0 h 294"/>
                <a:gd name="T98" fmla="*/ 292 w 292"/>
                <a:gd name="T99" fmla="*/ 294 h 29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3260" tIns="46630" rIns="93260" bIns="4663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8" name="Oval 87">
              <a:extLst>
                <a:ext uri="{FF2B5EF4-FFF2-40B4-BE49-F238E27FC236}">
                  <a16:creationId xmlns:a16="http://schemas.microsoft.com/office/drawing/2014/main" id="{7902D377-B835-11EC-E267-1534B8E93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88" y="587375"/>
              <a:ext cx="203200" cy="203200"/>
            </a:xfrm>
            <a:prstGeom prst="ellipse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3260" tIns="46630" rIns="93260" bIns="4663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7A28376A-3FFE-2AF3-DA1A-72A517A8C17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944563" y="0"/>
              <a:ext cx="555625" cy="598488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48"/>
                <a:gd name="T157" fmla="*/ 0 h 160"/>
                <a:gd name="T158" fmla="*/ 148 w 148"/>
                <a:gd name="T159" fmla="*/ 160 h 16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3260" tIns="46630" rIns="93260" bIns="4663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30" name="Freeform 15">
            <a:extLst>
              <a:ext uri="{FF2B5EF4-FFF2-40B4-BE49-F238E27FC236}">
                <a16:creationId xmlns:a16="http://schemas.microsoft.com/office/drawing/2014/main" id="{D3BA7A96-6F6E-CA27-0021-011D24250C5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700010" y="4872043"/>
            <a:ext cx="825500" cy="752475"/>
          </a:xfrm>
          <a:custGeom>
            <a:avLst/>
            <a:gdLst>
              <a:gd name="T0" fmla="*/ 436 w 2416"/>
              <a:gd name="T1" fmla="*/ 708 h 2209"/>
              <a:gd name="T2" fmla="*/ 524 w 2416"/>
              <a:gd name="T3" fmla="*/ 768 h 2209"/>
              <a:gd name="T4" fmla="*/ 883 w 2416"/>
              <a:gd name="T5" fmla="*/ 698 h 2209"/>
              <a:gd name="T6" fmla="*/ 1293 w 2416"/>
              <a:gd name="T7" fmla="*/ 707 h 2209"/>
              <a:gd name="T8" fmla="*/ 1449 w 2416"/>
              <a:gd name="T9" fmla="*/ 702 h 2209"/>
              <a:gd name="T10" fmla="*/ 1429 w 2416"/>
              <a:gd name="T11" fmla="*/ 399 h 2209"/>
              <a:gd name="T12" fmla="*/ 1317 w 2416"/>
              <a:gd name="T13" fmla="*/ 124 h 2209"/>
              <a:gd name="T14" fmla="*/ 1101 w 2416"/>
              <a:gd name="T15" fmla="*/ 21 h 2209"/>
              <a:gd name="T16" fmla="*/ 536 w 2416"/>
              <a:gd name="T17" fmla="*/ 250 h 2209"/>
              <a:gd name="T18" fmla="*/ 353 w 2416"/>
              <a:gd name="T19" fmla="*/ 433 h 2209"/>
              <a:gd name="T20" fmla="*/ 387 w 2416"/>
              <a:gd name="T21" fmla="*/ 530 h 2209"/>
              <a:gd name="T22" fmla="*/ 450 w 2416"/>
              <a:gd name="T23" fmla="*/ 1207 h 2209"/>
              <a:gd name="T24" fmla="*/ 617 w 2416"/>
              <a:gd name="T25" fmla="*/ 1272 h 2209"/>
              <a:gd name="T26" fmla="*/ 689 w 2416"/>
              <a:gd name="T27" fmla="*/ 1270 h 2209"/>
              <a:gd name="T28" fmla="*/ 653 w 2416"/>
              <a:gd name="T29" fmla="*/ 1190 h 2209"/>
              <a:gd name="T30" fmla="*/ 626 w 2416"/>
              <a:gd name="T31" fmla="*/ 1126 h 2209"/>
              <a:gd name="T32" fmla="*/ 553 w 2416"/>
              <a:gd name="T33" fmla="*/ 1010 h 2209"/>
              <a:gd name="T34" fmla="*/ 386 w 2416"/>
              <a:gd name="T35" fmla="*/ 755 h 2209"/>
              <a:gd name="T36" fmla="*/ 209 w 2416"/>
              <a:gd name="T37" fmla="*/ 573 h 2209"/>
              <a:gd name="T38" fmla="*/ 48 w 2416"/>
              <a:gd name="T39" fmla="*/ 787 h 2209"/>
              <a:gd name="T40" fmla="*/ 121 w 2416"/>
              <a:gd name="T41" fmla="*/ 1190 h 2209"/>
              <a:gd name="T42" fmla="*/ 355 w 2416"/>
              <a:gd name="T43" fmla="*/ 1178 h 2209"/>
              <a:gd name="T44" fmla="*/ 2011 w 2416"/>
              <a:gd name="T45" fmla="*/ 189 h 2209"/>
              <a:gd name="T46" fmla="*/ 1470 w 2416"/>
              <a:gd name="T47" fmla="*/ 25 h 2209"/>
              <a:gd name="T48" fmla="*/ 1383 w 2416"/>
              <a:gd name="T49" fmla="*/ 196 h 2209"/>
              <a:gd name="T50" fmla="*/ 1533 w 2416"/>
              <a:gd name="T51" fmla="*/ 610 h 2209"/>
              <a:gd name="T52" fmla="*/ 1588 w 2416"/>
              <a:gd name="T53" fmla="*/ 803 h 2209"/>
              <a:gd name="T54" fmla="*/ 1722 w 2416"/>
              <a:gd name="T55" fmla="*/ 938 h 2209"/>
              <a:gd name="T56" fmla="*/ 1907 w 2416"/>
              <a:gd name="T57" fmla="*/ 1240 h 2209"/>
              <a:gd name="T58" fmla="*/ 2277 w 2416"/>
              <a:gd name="T59" fmla="*/ 1135 h 2209"/>
              <a:gd name="T60" fmla="*/ 2323 w 2416"/>
              <a:gd name="T61" fmla="*/ 506 h 2209"/>
              <a:gd name="T62" fmla="*/ 1781 w 2416"/>
              <a:gd name="T63" fmla="*/ 1200 h 2209"/>
              <a:gd name="T64" fmla="*/ 1773 w 2416"/>
              <a:gd name="T65" fmla="*/ 1172 h 2209"/>
              <a:gd name="T66" fmla="*/ 1585 w 2416"/>
              <a:gd name="T67" fmla="*/ 862 h 2209"/>
              <a:gd name="T68" fmla="*/ 1317 w 2416"/>
              <a:gd name="T69" fmla="*/ 747 h 2209"/>
              <a:gd name="T70" fmla="*/ 907 w 2416"/>
              <a:gd name="T71" fmla="*/ 739 h 2209"/>
              <a:gd name="T72" fmla="*/ 489 w 2416"/>
              <a:gd name="T73" fmla="*/ 831 h 2209"/>
              <a:gd name="T74" fmla="*/ 627 w 2416"/>
              <a:gd name="T75" fmla="*/ 1004 h 2209"/>
              <a:gd name="T76" fmla="*/ 704 w 2416"/>
              <a:gd name="T77" fmla="*/ 1182 h 2209"/>
              <a:gd name="T78" fmla="*/ 704 w 2416"/>
              <a:gd name="T79" fmla="*/ 1183 h 2209"/>
              <a:gd name="T80" fmla="*/ 871 w 2416"/>
              <a:gd name="T81" fmla="*/ 1334 h 2209"/>
              <a:gd name="T82" fmla="*/ 1184 w 2416"/>
              <a:gd name="T83" fmla="*/ 1421 h 2209"/>
              <a:gd name="T84" fmla="*/ 1422 w 2416"/>
              <a:gd name="T85" fmla="*/ 1539 h 2209"/>
              <a:gd name="T86" fmla="*/ 1716 w 2416"/>
              <a:gd name="T87" fmla="*/ 1526 h 2209"/>
              <a:gd name="T88" fmla="*/ 1811 w 2416"/>
              <a:gd name="T89" fmla="*/ 1387 h 2209"/>
              <a:gd name="T90" fmla="*/ 1809 w 2416"/>
              <a:gd name="T91" fmla="*/ 1295 h 2209"/>
              <a:gd name="T92" fmla="*/ 1173 w 2416"/>
              <a:gd name="T93" fmla="*/ 1486 h 2209"/>
              <a:gd name="T94" fmla="*/ 1044 w 2416"/>
              <a:gd name="T95" fmla="*/ 1466 h 2209"/>
              <a:gd name="T96" fmla="*/ 984 w 2416"/>
              <a:gd name="T97" fmla="*/ 1573 h 2209"/>
              <a:gd name="T98" fmla="*/ 809 w 2416"/>
              <a:gd name="T99" fmla="*/ 1794 h 2209"/>
              <a:gd name="T100" fmla="*/ 752 w 2416"/>
              <a:gd name="T101" fmla="*/ 2011 h 2209"/>
              <a:gd name="T102" fmla="*/ 778 w 2416"/>
              <a:gd name="T103" fmla="*/ 2150 h 2209"/>
              <a:gd name="T104" fmla="*/ 880 w 2416"/>
              <a:gd name="T105" fmla="*/ 2177 h 2209"/>
              <a:gd name="T106" fmla="*/ 1012 w 2416"/>
              <a:gd name="T107" fmla="*/ 2005 h 2209"/>
              <a:gd name="T108" fmla="*/ 1226 w 2416"/>
              <a:gd name="T109" fmla="*/ 1733 h 2209"/>
              <a:gd name="T110" fmla="*/ 1245 w 2416"/>
              <a:gd name="T111" fmla="*/ 1541 h 2209"/>
              <a:gd name="T112" fmla="*/ 797 w 2416"/>
              <a:gd name="T113" fmla="*/ 1718 h 2209"/>
              <a:gd name="T114" fmla="*/ 977 w 2416"/>
              <a:gd name="T115" fmla="*/ 1520 h 2209"/>
              <a:gd name="T116" fmla="*/ 831 w 2416"/>
              <a:gd name="T117" fmla="*/ 1386 h 2209"/>
              <a:gd name="T118" fmla="*/ 584 w 2416"/>
              <a:gd name="T119" fmla="*/ 1299 h 2209"/>
              <a:gd name="T120" fmla="*/ 222 w 2416"/>
              <a:gd name="T121" fmla="*/ 1510 h 2209"/>
              <a:gd name="T122" fmla="*/ 569 w 2416"/>
              <a:gd name="T123" fmla="*/ 1809 h 22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16"/>
              <a:gd name="T187" fmla="*/ 0 h 2209"/>
              <a:gd name="T188" fmla="*/ 2416 w 2416"/>
              <a:gd name="T189" fmla="*/ 2209 h 220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16" h="2209">
                <a:moveTo>
                  <a:pt x="387" y="530"/>
                </a:moveTo>
                <a:cubicBezTo>
                  <a:pt x="412" y="587"/>
                  <a:pt x="412" y="651"/>
                  <a:pt x="436" y="708"/>
                </a:cubicBezTo>
                <a:cubicBezTo>
                  <a:pt x="445" y="729"/>
                  <a:pt x="445" y="729"/>
                  <a:pt x="445" y="729"/>
                </a:cubicBezTo>
                <a:cubicBezTo>
                  <a:pt x="454" y="752"/>
                  <a:pt x="490" y="770"/>
                  <a:pt x="524" y="768"/>
                </a:cubicBezTo>
                <a:cubicBezTo>
                  <a:pt x="524" y="768"/>
                  <a:pt x="524" y="768"/>
                  <a:pt x="553" y="767"/>
                </a:cubicBezTo>
                <a:cubicBezTo>
                  <a:pt x="666" y="760"/>
                  <a:pt x="772" y="718"/>
                  <a:pt x="883" y="698"/>
                </a:cubicBezTo>
                <a:cubicBezTo>
                  <a:pt x="954" y="685"/>
                  <a:pt x="1003" y="722"/>
                  <a:pt x="1070" y="733"/>
                </a:cubicBezTo>
                <a:cubicBezTo>
                  <a:pt x="1146" y="746"/>
                  <a:pt x="1215" y="702"/>
                  <a:pt x="1293" y="707"/>
                </a:cubicBezTo>
                <a:cubicBezTo>
                  <a:pt x="1348" y="710"/>
                  <a:pt x="1362" y="715"/>
                  <a:pt x="1362" y="715"/>
                </a:cubicBezTo>
                <a:cubicBezTo>
                  <a:pt x="1391" y="726"/>
                  <a:pt x="1424" y="722"/>
                  <a:pt x="1449" y="702"/>
                </a:cubicBezTo>
                <a:cubicBezTo>
                  <a:pt x="1478" y="678"/>
                  <a:pt x="1478" y="646"/>
                  <a:pt x="1477" y="611"/>
                </a:cubicBezTo>
                <a:cubicBezTo>
                  <a:pt x="1474" y="540"/>
                  <a:pt x="1468" y="462"/>
                  <a:pt x="1429" y="399"/>
                </a:cubicBezTo>
                <a:cubicBezTo>
                  <a:pt x="1401" y="353"/>
                  <a:pt x="1374" y="306"/>
                  <a:pt x="1351" y="256"/>
                </a:cubicBezTo>
                <a:cubicBezTo>
                  <a:pt x="1332" y="215"/>
                  <a:pt x="1322" y="170"/>
                  <a:pt x="1317" y="124"/>
                </a:cubicBezTo>
                <a:cubicBezTo>
                  <a:pt x="1312" y="92"/>
                  <a:pt x="1317" y="40"/>
                  <a:pt x="1281" y="23"/>
                </a:cubicBezTo>
                <a:cubicBezTo>
                  <a:pt x="1229" y="0"/>
                  <a:pt x="1155" y="13"/>
                  <a:pt x="1101" y="21"/>
                </a:cubicBezTo>
                <a:cubicBezTo>
                  <a:pt x="972" y="38"/>
                  <a:pt x="844" y="76"/>
                  <a:pt x="727" y="134"/>
                </a:cubicBezTo>
                <a:cubicBezTo>
                  <a:pt x="660" y="167"/>
                  <a:pt x="596" y="206"/>
                  <a:pt x="536" y="250"/>
                </a:cubicBezTo>
                <a:cubicBezTo>
                  <a:pt x="488" y="285"/>
                  <a:pt x="440" y="319"/>
                  <a:pt x="399" y="362"/>
                </a:cubicBezTo>
                <a:cubicBezTo>
                  <a:pt x="380" y="382"/>
                  <a:pt x="359" y="405"/>
                  <a:pt x="353" y="433"/>
                </a:cubicBezTo>
                <a:cubicBezTo>
                  <a:pt x="346" y="467"/>
                  <a:pt x="367" y="492"/>
                  <a:pt x="381" y="520"/>
                </a:cubicBezTo>
                <a:cubicBezTo>
                  <a:pt x="383" y="523"/>
                  <a:pt x="385" y="527"/>
                  <a:pt x="387" y="530"/>
                </a:cubicBezTo>
                <a:close/>
                <a:moveTo>
                  <a:pt x="355" y="1178"/>
                </a:moveTo>
                <a:cubicBezTo>
                  <a:pt x="385" y="1181"/>
                  <a:pt x="417" y="1193"/>
                  <a:pt x="450" y="1207"/>
                </a:cubicBezTo>
                <a:cubicBezTo>
                  <a:pt x="487" y="1223"/>
                  <a:pt x="524" y="1242"/>
                  <a:pt x="558" y="1255"/>
                </a:cubicBezTo>
                <a:cubicBezTo>
                  <a:pt x="577" y="1263"/>
                  <a:pt x="598" y="1267"/>
                  <a:pt x="617" y="1272"/>
                </a:cubicBezTo>
                <a:cubicBezTo>
                  <a:pt x="635" y="1276"/>
                  <a:pt x="647" y="1281"/>
                  <a:pt x="665" y="1278"/>
                </a:cubicBezTo>
                <a:cubicBezTo>
                  <a:pt x="673" y="1276"/>
                  <a:pt x="684" y="1277"/>
                  <a:pt x="689" y="1270"/>
                </a:cubicBezTo>
                <a:cubicBezTo>
                  <a:pt x="701" y="1256"/>
                  <a:pt x="690" y="1228"/>
                  <a:pt x="680" y="1218"/>
                </a:cubicBezTo>
                <a:cubicBezTo>
                  <a:pt x="670" y="1209"/>
                  <a:pt x="661" y="1200"/>
                  <a:pt x="653" y="1190"/>
                </a:cubicBezTo>
                <a:cubicBezTo>
                  <a:pt x="648" y="1184"/>
                  <a:pt x="643" y="1177"/>
                  <a:pt x="640" y="1169"/>
                </a:cubicBezTo>
                <a:cubicBezTo>
                  <a:pt x="634" y="1156"/>
                  <a:pt x="627" y="1141"/>
                  <a:pt x="626" y="1126"/>
                </a:cubicBezTo>
                <a:cubicBezTo>
                  <a:pt x="625" y="1110"/>
                  <a:pt x="624" y="1097"/>
                  <a:pt x="619" y="1082"/>
                </a:cubicBezTo>
                <a:cubicBezTo>
                  <a:pt x="607" y="1051"/>
                  <a:pt x="583" y="1023"/>
                  <a:pt x="553" y="1010"/>
                </a:cubicBezTo>
                <a:cubicBezTo>
                  <a:pt x="553" y="1010"/>
                  <a:pt x="521" y="997"/>
                  <a:pt x="479" y="944"/>
                </a:cubicBezTo>
                <a:cubicBezTo>
                  <a:pt x="450" y="907"/>
                  <a:pt x="395" y="775"/>
                  <a:pt x="386" y="755"/>
                </a:cubicBezTo>
                <a:cubicBezTo>
                  <a:pt x="364" y="704"/>
                  <a:pt x="374" y="643"/>
                  <a:pt x="356" y="592"/>
                </a:cubicBezTo>
                <a:cubicBezTo>
                  <a:pt x="333" y="526"/>
                  <a:pt x="256" y="534"/>
                  <a:pt x="209" y="573"/>
                </a:cubicBezTo>
                <a:cubicBezTo>
                  <a:pt x="209" y="573"/>
                  <a:pt x="194" y="586"/>
                  <a:pt x="138" y="637"/>
                </a:cubicBezTo>
                <a:cubicBezTo>
                  <a:pt x="94" y="677"/>
                  <a:pt x="73" y="735"/>
                  <a:pt x="48" y="787"/>
                </a:cubicBezTo>
                <a:cubicBezTo>
                  <a:pt x="6" y="879"/>
                  <a:pt x="0" y="959"/>
                  <a:pt x="1" y="1058"/>
                </a:cubicBezTo>
                <a:cubicBezTo>
                  <a:pt x="2" y="1136"/>
                  <a:pt x="54" y="1160"/>
                  <a:pt x="121" y="1190"/>
                </a:cubicBezTo>
                <a:cubicBezTo>
                  <a:pt x="121" y="1190"/>
                  <a:pt x="132" y="1194"/>
                  <a:pt x="176" y="1197"/>
                </a:cubicBezTo>
                <a:cubicBezTo>
                  <a:pt x="235" y="1201"/>
                  <a:pt x="297" y="1172"/>
                  <a:pt x="355" y="1178"/>
                </a:cubicBezTo>
                <a:close/>
                <a:moveTo>
                  <a:pt x="2323" y="506"/>
                </a:moveTo>
                <a:cubicBezTo>
                  <a:pt x="2249" y="371"/>
                  <a:pt x="2134" y="255"/>
                  <a:pt x="2011" y="189"/>
                </a:cubicBezTo>
                <a:cubicBezTo>
                  <a:pt x="1900" y="130"/>
                  <a:pt x="1747" y="56"/>
                  <a:pt x="1622" y="40"/>
                </a:cubicBezTo>
                <a:cubicBezTo>
                  <a:pt x="1540" y="30"/>
                  <a:pt x="1470" y="25"/>
                  <a:pt x="1470" y="25"/>
                </a:cubicBezTo>
                <a:cubicBezTo>
                  <a:pt x="1417" y="21"/>
                  <a:pt x="1369" y="61"/>
                  <a:pt x="1364" y="114"/>
                </a:cubicBezTo>
                <a:cubicBezTo>
                  <a:pt x="1364" y="114"/>
                  <a:pt x="1362" y="137"/>
                  <a:pt x="1383" y="196"/>
                </a:cubicBezTo>
                <a:cubicBezTo>
                  <a:pt x="1409" y="267"/>
                  <a:pt x="1445" y="333"/>
                  <a:pt x="1485" y="398"/>
                </a:cubicBezTo>
                <a:cubicBezTo>
                  <a:pt x="1524" y="460"/>
                  <a:pt x="1530" y="538"/>
                  <a:pt x="1533" y="610"/>
                </a:cubicBezTo>
                <a:cubicBezTo>
                  <a:pt x="1535" y="657"/>
                  <a:pt x="1535" y="657"/>
                  <a:pt x="1535" y="657"/>
                </a:cubicBezTo>
                <a:cubicBezTo>
                  <a:pt x="1520" y="707"/>
                  <a:pt x="1544" y="773"/>
                  <a:pt x="1588" y="803"/>
                </a:cubicBezTo>
                <a:cubicBezTo>
                  <a:pt x="1588" y="803"/>
                  <a:pt x="1613" y="820"/>
                  <a:pt x="1644" y="848"/>
                </a:cubicBezTo>
                <a:cubicBezTo>
                  <a:pt x="1669" y="872"/>
                  <a:pt x="1698" y="902"/>
                  <a:pt x="1722" y="938"/>
                </a:cubicBezTo>
                <a:cubicBezTo>
                  <a:pt x="1755" y="989"/>
                  <a:pt x="1775" y="1050"/>
                  <a:pt x="1797" y="1107"/>
                </a:cubicBezTo>
                <a:cubicBezTo>
                  <a:pt x="1822" y="1173"/>
                  <a:pt x="1827" y="1230"/>
                  <a:pt x="1907" y="1240"/>
                </a:cubicBezTo>
                <a:cubicBezTo>
                  <a:pt x="1980" y="1250"/>
                  <a:pt x="2041" y="1287"/>
                  <a:pt x="2115" y="1256"/>
                </a:cubicBezTo>
                <a:cubicBezTo>
                  <a:pt x="2175" y="1230"/>
                  <a:pt x="2231" y="1180"/>
                  <a:pt x="2277" y="1135"/>
                </a:cubicBezTo>
                <a:cubicBezTo>
                  <a:pt x="2362" y="1050"/>
                  <a:pt x="2402" y="950"/>
                  <a:pt x="2409" y="847"/>
                </a:cubicBezTo>
                <a:cubicBezTo>
                  <a:pt x="2416" y="732"/>
                  <a:pt x="2383" y="613"/>
                  <a:pt x="2323" y="506"/>
                </a:cubicBezTo>
                <a:close/>
                <a:moveTo>
                  <a:pt x="1809" y="1295"/>
                </a:moveTo>
                <a:cubicBezTo>
                  <a:pt x="1803" y="1263"/>
                  <a:pt x="1789" y="1231"/>
                  <a:pt x="1781" y="1200"/>
                </a:cubicBezTo>
                <a:cubicBezTo>
                  <a:pt x="1781" y="1200"/>
                  <a:pt x="1781" y="1200"/>
                  <a:pt x="1774" y="1177"/>
                </a:cubicBezTo>
                <a:cubicBezTo>
                  <a:pt x="1774" y="1176"/>
                  <a:pt x="1773" y="1174"/>
                  <a:pt x="1773" y="1172"/>
                </a:cubicBezTo>
                <a:cubicBezTo>
                  <a:pt x="1752" y="1100"/>
                  <a:pt x="1731" y="1044"/>
                  <a:pt x="1689" y="980"/>
                </a:cubicBezTo>
                <a:cubicBezTo>
                  <a:pt x="1661" y="936"/>
                  <a:pt x="1625" y="896"/>
                  <a:pt x="1585" y="862"/>
                </a:cubicBezTo>
                <a:cubicBezTo>
                  <a:pt x="1552" y="833"/>
                  <a:pt x="1515" y="809"/>
                  <a:pt x="1476" y="790"/>
                </a:cubicBezTo>
                <a:cubicBezTo>
                  <a:pt x="1426" y="766"/>
                  <a:pt x="1372" y="751"/>
                  <a:pt x="1317" y="747"/>
                </a:cubicBezTo>
                <a:cubicBezTo>
                  <a:pt x="1239" y="743"/>
                  <a:pt x="1170" y="787"/>
                  <a:pt x="1094" y="774"/>
                </a:cubicBezTo>
                <a:cubicBezTo>
                  <a:pt x="1027" y="762"/>
                  <a:pt x="978" y="726"/>
                  <a:pt x="907" y="739"/>
                </a:cubicBezTo>
                <a:cubicBezTo>
                  <a:pt x="796" y="758"/>
                  <a:pt x="690" y="801"/>
                  <a:pt x="577" y="807"/>
                </a:cubicBezTo>
                <a:cubicBezTo>
                  <a:pt x="548" y="809"/>
                  <a:pt x="488" y="788"/>
                  <a:pt x="489" y="831"/>
                </a:cubicBezTo>
                <a:cubicBezTo>
                  <a:pt x="489" y="859"/>
                  <a:pt x="535" y="915"/>
                  <a:pt x="553" y="938"/>
                </a:cubicBezTo>
                <a:cubicBezTo>
                  <a:pt x="595" y="991"/>
                  <a:pt x="627" y="1004"/>
                  <a:pt x="627" y="1004"/>
                </a:cubicBezTo>
                <a:cubicBezTo>
                  <a:pt x="676" y="1025"/>
                  <a:pt x="709" y="1085"/>
                  <a:pt x="700" y="1137"/>
                </a:cubicBezTo>
                <a:cubicBezTo>
                  <a:pt x="700" y="1137"/>
                  <a:pt x="699" y="1143"/>
                  <a:pt x="704" y="1182"/>
                </a:cubicBezTo>
                <a:cubicBezTo>
                  <a:pt x="704" y="1182"/>
                  <a:pt x="704" y="1183"/>
                  <a:pt x="704" y="1183"/>
                </a:cubicBezTo>
                <a:cubicBezTo>
                  <a:pt x="704" y="1183"/>
                  <a:pt x="704" y="1183"/>
                  <a:pt x="704" y="1183"/>
                </a:cubicBezTo>
                <a:cubicBezTo>
                  <a:pt x="707" y="1209"/>
                  <a:pt x="734" y="1224"/>
                  <a:pt x="753" y="1238"/>
                </a:cubicBezTo>
                <a:cubicBezTo>
                  <a:pt x="796" y="1269"/>
                  <a:pt x="821" y="1312"/>
                  <a:pt x="871" y="1334"/>
                </a:cubicBezTo>
                <a:cubicBezTo>
                  <a:pt x="921" y="1356"/>
                  <a:pt x="975" y="1374"/>
                  <a:pt x="1030" y="1384"/>
                </a:cubicBezTo>
                <a:cubicBezTo>
                  <a:pt x="1079" y="1393"/>
                  <a:pt x="1143" y="1388"/>
                  <a:pt x="1184" y="1421"/>
                </a:cubicBezTo>
                <a:cubicBezTo>
                  <a:pt x="1223" y="1453"/>
                  <a:pt x="1247" y="1484"/>
                  <a:pt x="1295" y="1503"/>
                </a:cubicBezTo>
                <a:cubicBezTo>
                  <a:pt x="1335" y="1518"/>
                  <a:pt x="1380" y="1527"/>
                  <a:pt x="1422" y="1539"/>
                </a:cubicBezTo>
                <a:cubicBezTo>
                  <a:pt x="1463" y="1552"/>
                  <a:pt x="1502" y="1574"/>
                  <a:pt x="1545" y="1579"/>
                </a:cubicBezTo>
                <a:cubicBezTo>
                  <a:pt x="1608" y="1586"/>
                  <a:pt x="1668" y="1566"/>
                  <a:pt x="1716" y="1526"/>
                </a:cubicBezTo>
                <a:cubicBezTo>
                  <a:pt x="1739" y="1506"/>
                  <a:pt x="1759" y="1483"/>
                  <a:pt x="1775" y="1458"/>
                </a:cubicBezTo>
                <a:cubicBezTo>
                  <a:pt x="1790" y="1436"/>
                  <a:pt x="1806" y="1413"/>
                  <a:pt x="1811" y="1387"/>
                </a:cubicBezTo>
                <a:cubicBezTo>
                  <a:pt x="1816" y="1367"/>
                  <a:pt x="1814" y="1341"/>
                  <a:pt x="1812" y="1320"/>
                </a:cubicBezTo>
                <a:cubicBezTo>
                  <a:pt x="1812" y="1312"/>
                  <a:pt x="1810" y="1304"/>
                  <a:pt x="1809" y="1295"/>
                </a:cubicBezTo>
                <a:close/>
                <a:moveTo>
                  <a:pt x="1174" y="1487"/>
                </a:moveTo>
                <a:cubicBezTo>
                  <a:pt x="1173" y="1486"/>
                  <a:pt x="1173" y="1486"/>
                  <a:pt x="1173" y="1486"/>
                </a:cubicBezTo>
                <a:cubicBezTo>
                  <a:pt x="1149" y="1474"/>
                  <a:pt x="1132" y="1463"/>
                  <a:pt x="1105" y="1460"/>
                </a:cubicBezTo>
                <a:cubicBezTo>
                  <a:pt x="1086" y="1457"/>
                  <a:pt x="1058" y="1447"/>
                  <a:pt x="1044" y="1466"/>
                </a:cubicBezTo>
                <a:cubicBezTo>
                  <a:pt x="1035" y="1479"/>
                  <a:pt x="1028" y="1493"/>
                  <a:pt x="1021" y="1506"/>
                </a:cubicBezTo>
                <a:cubicBezTo>
                  <a:pt x="1009" y="1528"/>
                  <a:pt x="998" y="1552"/>
                  <a:pt x="984" y="1573"/>
                </a:cubicBezTo>
                <a:cubicBezTo>
                  <a:pt x="956" y="1616"/>
                  <a:pt x="925" y="1656"/>
                  <a:pt x="892" y="1695"/>
                </a:cubicBezTo>
                <a:cubicBezTo>
                  <a:pt x="866" y="1726"/>
                  <a:pt x="825" y="1756"/>
                  <a:pt x="809" y="1794"/>
                </a:cubicBezTo>
                <a:cubicBezTo>
                  <a:pt x="793" y="1830"/>
                  <a:pt x="802" y="1871"/>
                  <a:pt x="789" y="1907"/>
                </a:cubicBezTo>
                <a:cubicBezTo>
                  <a:pt x="776" y="1941"/>
                  <a:pt x="762" y="1975"/>
                  <a:pt x="752" y="2011"/>
                </a:cubicBezTo>
                <a:cubicBezTo>
                  <a:pt x="743" y="2043"/>
                  <a:pt x="720" y="2102"/>
                  <a:pt x="735" y="2135"/>
                </a:cubicBezTo>
                <a:cubicBezTo>
                  <a:pt x="746" y="2160"/>
                  <a:pt x="754" y="2153"/>
                  <a:pt x="778" y="2150"/>
                </a:cubicBezTo>
                <a:cubicBezTo>
                  <a:pt x="811" y="2145"/>
                  <a:pt x="847" y="2145"/>
                  <a:pt x="872" y="2170"/>
                </a:cubicBezTo>
                <a:cubicBezTo>
                  <a:pt x="880" y="2177"/>
                  <a:pt x="880" y="2177"/>
                  <a:pt x="880" y="2177"/>
                </a:cubicBezTo>
                <a:cubicBezTo>
                  <a:pt x="895" y="2209"/>
                  <a:pt x="926" y="2196"/>
                  <a:pt x="948" y="2148"/>
                </a:cubicBezTo>
                <a:cubicBezTo>
                  <a:pt x="948" y="2148"/>
                  <a:pt x="979" y="2082"/>
                  <a:pt x="1012" y="2005"/>
                </a:cubicBezTo>
                <a:cubicBezTo>
                  <a:pt x="1044" y="1930"/>
                  <a:pt x="1099" y="1861"/>
                  <a:pt x="1154" y="1801"/>
                </a:cubicBezTo>
                <a:cubicBezTo>
                  <a:pt x="1177" y="1776"/>
                  <a:pt x="1206" y="1761"/>
                  <a:pt x="1226" y="1733"/>
                </a:cubicBezTo>
                <a:cubicBezTo>
                  <a:pt x="1248" y="1702"/>
                  <a:pt x="1265" y="1664"/>
                  <a:pt x="1267" y="1625"/>
                </a:cubicBezTo>
                <a:cubicBezTo>
                  <a:pt x="1269" y="1596"/>
                  <a:pt x="1263" y="1564"/>
                  <a:pt x="1245" y="1541"/>
                </a:cubicBezTo>
                <a:cubicBezTo>
                  <a:pt x="1226" y="1515"/>
                  <a:pt x="1202" y="1501"/>
                  <a:pt x="1174" y="1487"/>
                </a:cubicBezTo>
                <a:close/>
                <a:moveTo>
                  <a:pt x="797" y="1718"/>
                </a:moveTo>
                <a:cubicBezTo>
                  <a:pt x="838" y="1673"/>
                  <a:pt x="878" y="1628"/>
                  <a:pt x="919" y="1583"/>
                </a:cubicBezTo>
                <a:cubicBezTo>
                  <a:pt x="935" y="1566"/>
                  <a:pt x="962" y="1543"/>
                  <a:pt x="977" y="1520"/>
                </a:cubicBezTo>
                <a:cubicBezTo>
                  <a:pt x="981" y="1515"/>
                  <a:pt x="984" y="1510"/>
                  <a:pt x="986" y="1504"/>
                </a:cubicBezTo>
                <a:cubicBezTo>
                  <a:pt x="1012" y="1431"/>
                  <a:pt x="881" y="1406"/>
                  <a:pt x="831" y="1386"/>
                </a:cubicBezTo>
                <a:cubicBezTo>
                  <a:pt x="782" y="1366"/>
                  <a:pt x="699" y="1338"/>
                  <a:pt x="649" y="1322"/>
                </a:cubicBezTo>
                <a:cubicBezTo>
                  <a:pt x="649" y="1322"/>
                  <a:pt x="623" y="1314"/>
                  <a:pt x="584" y="1299"/>
                </a:cubicBezTo>
                <a:cubicBezTo>
                  <a:pt x="473" y="1257"/>
                  <a:pt x="194" y="1132"/>
                  <a:pt x="183" y="1346"/>
                </a:cubicBezTo>
                <a:cubicBezTo>
                  <a:pt x="180" y="1402"/>
                  <a:pt x="206" y="1458"/>
                  <a:pt x="222" y="1510"/>
                </a:cubicBezTo>
                <a:cubicBezTo>
                  <a:pt x="253" y="1611"/>
                  <a:pt x="320" y="1720"/>
                  <a:pt x="409" y="1779"/>
                </a:cubicBezTo>
                <a:cubicBezTo>
                  <a:pt x="458" y="1811"/>
                  <a:pt x="512" y="1813"/>
                  <a:pt x="569" y="1809"/>
                </a:cubicBezTo>
                <a:cubicBezTo>
                  <a:pt x="666" y="1800"/>
                  <a:pt x="729" y="1795"/>
                  <a:pt x="797" y="1718"/>
                </a:cubicBezTo>
                <a:close/>
              </a:path>
            </a:pathLst>
          </a:custGeom>
          <a:solidFill>
            <a:srgbClr val="009CB0"/>
          </a:solidFill>
          <a:ln>
            <a:noFill/>
          </a:ln>
        </p:spPr>
        <p:txBody>
          <a:bodyPr lIns="82305" tIns="41153" rIns="82305" bIns="41153"/>
          <a:lstStyle/>
          <a:p>
            <a:endParaRPr lang="zh-CN" altLang="zh-CN" sz="16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8" name="图片 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54" name="矩形 48"/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7F7F7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55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956" name="矩形 18"/>
          <p:cNvSpPr>
            <a:spLocks noChangeArrowheads="1"/>
          </p:cNvSpPr>
          <p:nvPr/>
        </p:nvSpPr>
        <p:spPr bwMode="auto">
          <a:xfrm>
            <a:off x="890588" y="1101725"/>
            <a:ext cx="4800417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Aplikasi</a:t>
            </a:r>
            <a:r>
              <a:rPr lang="en-US" altLang="zh-CN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Pendukung</a:t>
            </a:r>
            <a:endParaRPr lang="zh-CN" altLang="en-US" sz="36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6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2097269" name="图片 41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0" name="图片 42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1" name="图片 43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2" name="图片 44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3" name="图片 45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4" name="图片 46"/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组合 7"/>
          <p:cNvGrpSpPr/>
          <p:nvPr/>
        </p:nvGrpSpPr>
        <p:grpSpPr bwMode="auto">
          <a:xfrm>
            <a:off x="1004888" y="3200401"/>
            <a:ext cx="1665584" cy="1666874"/>
            <a:chOff x="0" y="0"/>
            <a:chExt cx="2351132" cy="2351132"/>
          </a:xfrm>
        </p:grpSpPr>
        <p:sp>
          <p:nvSpPr>
            <p:cNvPr id="1048957" name="椭圆 2"/>
            <p:cNvSpPr>
              <a:spLocks noChangeArrowheads="1"/>
            </p:cNvSpPr>
            <p:nvPr/>
          </p:nvSpPr>
          <p:spPr bwMode="auto">
            <a:xfrm>
              <a:off x="23041" y="19810"/>
              <a:ext cx="2305050" cy="2305050"/>
            </a:xfrm>
            <a:prstGeom prst="ellipse">
              <a:avLst/>
            </a:prstGeom>
            <a:noFill/>
            <a:ln w="31750" cap="flat" cmpd="sng">
              <a:solidFill>
                <a:srgbClr val="A5A5A5"/>
              </a:solidFill>
              <a:prstDash val="sysDot"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48958" name="椭圆 6"/>
            <p:cNvSpPr>
              <a:spLocks noChangeArrowheads="1"/>
            </p:cNvSpPr>
            <p:nvPr/>
          </p:nvSpPr>
          <p:spPr bwMode="auto">
            <a:xfrm>
              <a:off x="45901" y="42518"/>
              <a:ext cx="2255800" cy="2255800"/>
            </a:xfrm>
            <a:prstGeom prst="ellipse">
              <a:avLst/>
            </a:prstGeom>
            <a:solidFill>
              <a:srgbClr val="111C2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48972" name="文本框 9"/>
          <p:cNvSpPr>
            <a:spLocks noChangeArrowheads="1"/>
          </p:cNvSpPr>
          <p:nvPr/>
        </p:nvSpPr>
        <p:spPr bwMode="auto">
          <a:xfrm>
            <a:off x="1154684" y="3865350"/>
            <a:ext cx="137204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 Code</a:t>
            </a:r>
            <a:endParaRPr lang="zh-CN" altLang="en-US" sz="20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7">
            <a:extLst>
              <a:ext uri="{FF2B5EF4-FFF2-40B4-BE49-F238E27FC236}">
                <a16:creationId xmlns:a16="http://schemas.microsoft.com/office/drawing/2014/main" id="{E361896D-D75B-E203-AD39-1F6AAAC4FCD5}"/>
              </a:ext>
            </a:extLst>
          </p:cNvPr>
          <p:cNvGrpSpPr/>
          <p:nvPr/>
        </p:nvGrpSpPr>
        <p:grpSpPr bwMode="auto">
          <a:xfrm>
            <a:off x="3106738" y="3213082"/>
            <a:ext cx="1665584" cy="1666874"/>
            <a:chOff x="0" y="0"/>
            <a:chExt cx="2351132" cy="235113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E61EF234-6703-6680-BAAE-5B2559894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1" y="19810"/>
              <a:ext cx="2305050" cy="2305050"/>
            </a:xfrm>
            <a:prstGeom prst="ellipse">
              <a:avLst/>
            </a:prstGeom>
            <a:noFill/>
            <a:ln w="31750" cap="flat" cmpd="sng">
              <a:solidFill>
                <a:srgbClr val="A5A5A5"/>
              </a:solidFill>
              <a:prstDash val="sysDot"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" name="椭圆 6">
              <a:extLst>
                <a:ext uri="{FF2B5EF4-FFF2-40B4-BE49-F238E27FC236}">
                  <a16:creationId xmlns:a16="http://schemas.microsoft.com/office/drawing/2014/main" id="{95AB1ACB-1B79-E059-A736-183081D2B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1" y="42518"/>
              <a:ext cx="2255800" cy="2255800"/>
            </a:xfrm>
            <a:prstGeom prst="ellipse">
              <a:avLst/>
            </a:prstGeom>
            <a:solidFill>
              <a:srgbClr val="111C2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" name="文本框 9">
            <a:extLst>
              <a:ext uri="{FF2B5EF4-FFF2-40B4-BE49-F238E27FC236}">
                <a16:creationId xmlns:a16="http://schemas.microsoft.com/office/drawing/2014/main" id="{57E9C9C6-84DE-4F00-BAA2-E6262ECDA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534" y="3878031"/>
            <a:ext cx="137204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XAMPP</a:t>
            </a:r>
            <a:endParaRPr lang="zh-CN" altLang="en-US" sz="20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组合 7">
            <a:extLst>
              <a:ext uri="{FF2B5EF4-FFF2-40B4-BE49-F238E27FC236}">
                <a16:creationId xmlns:a16="http://schemas.microsoft.com/office/drawing/2014/main" id="{2175631A-56CF-24E9-AFBB-39CAEE9A4694}"/>
              </a:ext>
            </a:extLst>
          </p:cNvPr>
          <p:cNvGrpSpPr/>
          <p:nvPr/>
        </p:nvGrpSpPr>
        <p:grpSpPr bwMode="auto">
          <a:xfrm>
            <a:off x="5106988" y="3214446"/>
            <a:ext cx="1665584" cy="1666874"/>
            <a:chOff x="0" y="0"/>
            <a:chExt cx="2351132" cy="2351132"/>
          </a:xfrm>
        </p:grpSpPr>
        <p:sp>
          <p:nvSpPr>
            <p:cNvPr id="15" name="椭圆 2">
              <a:extLst>
                <a:ext uri="{FF2B5EF4-FFF2-40B4-BE49-F238E27FC236}">
                  <a16:creationId xmlns:a16="http://schemas.microsoft.com/office/drawing/2014/main" id="{848E2D5B-9DCC-9F61-B799-04D007BA1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1" y="19810"/>
              <a:ext cx="2305050" cy="2305050"/>
            </a:xfrm>
            <a:prstGeom prst="ellipse">
              <a:avLst/>
            </a:prstGeom>
            <a:noFill/>
            <a:ln w="31750" cap="flat" cmpd="sng">
              <a:solidFill>
                <a:srgbClr val="A5A5A5"/>
              </a:solidFill>
              <a:prstDash val="sysDot"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6">
              <a:extLst>
                <a:ext uri="{FF2B5EF4-FFF2-40B4-BE49-F238E27FC236}">
                  <a16:creationId xmlns:a16="http://schemas.microsoft.com/office/drawing/2014/main" id="{97E2F6AF-18E8-98CC-4FFB-823832560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1" y="42518"/>
              <a:ext cx="2255800" cy="2255800"/>
            </a:xfrm>
            <a:prstGeom prst="ellipse">
              <a:avLst/>
            </a:prstGeom>
            <a:solidFill>
              <a:srgbClr val="111C2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" name="文本框 9">
            <a:extLst>
              <a:ext uri="{FF2B5EF4-FFF2-40B4-BE49-F238E27FC236}">
                <a16:creationId xmlns:a16="http://schemas.microsoft.com/office/drawing/2014/main" id="{905FCBE5-2DE3-F06F-913A-C5BEF3844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784" y="3879395"/>
            <a:ext cx="137204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 SQL</a:t>
            </a:r>
            <a:endParaRPr lang="zh-CN" altLang="en-US" sz="20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7">
            <a:extLst>
              <a:ext uri="{FF2B5EF4-FFF2-40B4-BE49-F238E27FC236}">
                <a16:creationId xmlns:a16="http://schemas.microsoft.com/office/drawing/2014/main" id="{7413C6EB-3874-9C9D-4C7A-E700F148999B}"/>
              </a:ext>
            </a:extLst>
          </p:cNvPr>
          <p:cNvGrpSpPr/>
          <p:nvPr/>
        </p:nvGrpSpPr>
        <p:grpSpPr bwMode="auto">
          <a:xfrm>
            <a:off x="7208838" y="3227127"/>
            <a:ext cx="1665584" cy="1666874"/>
            <a:chOff x="0" y="0"/>
            <a:chExt cx="2351132" cy="2351132"/>
          </a:xfrm>
        </p:grpSpPr>
        <p:sp>
          <p:nvSpPr>
            <p:cNvPr id="19" name="椭圆 2">
              <a:extLst>
                <a:ext uri="{FF2B5EF4-FFF2-40B4-BE49-F238E27FC236}">
                  <a16:creationId xmlns:a16="http://schemas.microsoft.com/office/drawing/2014/main" id="{C62B2974-7DF0-D4F7-6426-84172AC1D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1" y="19810"/>
              <a:ext cx="2305050" cy="2305050"/>
            </a:xfrm>
            <a:prstGeom prst="ellipse">
              <a:avLst/>
            </a:prstGeom>
            <a:noFill/>
            <a:ln w="31750" cap="flat" cmpd="sng">
              <a:solidFill>
                <a:srgbClr val="A5A5A5"/>
              </a:solidFill>
              <a:prstDash val="sysDot"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6">
              <a:extLst>
                <a:ext uri="{FF2B5EF4-FFF2-40B4-BE49-F238E27FC236}">
                  <a16:creationId xmlns:a16="http://schemas.microsoft.com/office/drawing/2014/main" id="{EB898BD8-EE6A-27BD-0FE9-6F1C5B0B5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1" y="42518"/>
              <a:ext cx="2255800" cy="2255800"/>
            </a:xfrm>
            <a:prstGeom prst="ellipse">
              <a:avLst/>
            </a:prstGeom>
            <a:solidFill>
              <a:srgbClr val="111C2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1" name="文本框 9">
            <a:extLst>
              <a:ext uri="{FF2B5EF4-FFF2-40B4-BE49-F238E27FC236}">
                <a16:creationId xmlns:a16="http://schemas.microsoft.com/office/drawing/2014/main" id="{574177F6-2D49-B90D-A164-E58421B0D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634" y="3892076"/>
            <a:ext cx="137204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Draw.Io</a:t>
            </a:r>
            <a:endParaRPr lang="zh-CN" altLang="en-US" sz="20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" name="组合 7">
            <a:extLst>
              <a:ext uri="{FF2B5EF4-FFF2-40B4-BE49-F238E27FC236}">
                <a16:creationId xmlns:a16="http://schemas.microsoft.com/office/drawing/2014/main" id="{54CE9634-2F6A-EE11-3CD4-A739935631C6}"/>
              </a:ext>
            </a:extLst>
          </p:cNvPr>
          <p:cNvGrpSpPr/>
          <p:nvPr/>
        </p:nvGrpSpPr>
        <p:grpSpPr bwMode="auto">
          <a:xfrm>
            <a:off x="9327011" y="3241172"/>
            <a:ext cx="1665584" cy="1666874"/>
            <a:chOff x="0" y="0"/>
            <a:chExt cx="2351132" cy="2351132"/>
          </a:xfrm>
        </p:grpSpPr>
        <p:sp>
          <p:nvSpPr>
            <p:cNvPr id="23" name="椭圆 2">
              <a:extLst>
                <a:ext uri="{FF2B5EF4-FFF2-40B4-BE49-F238E27FC236}">
                  <a16:creationId xmlns:a16="http://schemas.microsoft.com/office/drawing/2014/main" id="{8C22079A-2C64-E6E9-26E5-03A096A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1" y="19810"/>
              <a:ext cx="2305050" cy="2305050"/>
            </a:xfrm>
            <a:prstGeom prst="ellipse">
              <a:avLst/>
            </a:prstGeom>
            <a:noFill/>
            <a:ln w="31750" cap="flat" cmpd="sng">
              <a:solidFill>
                <a:srgbClr val="A5A5A5"/>
              </a:solidFill>
              <a:prstDash val="sysDot"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6">
              <a:extLst>
                <a:ext uri="{FF2B5EF4-FFF2-40B4-BE49-F238E27FC236}">
                  <a16:creationId xmlns:a16="http://schemas.microsoft.com/office/drawing/2014/main" id="{15E60C2B-C7D9-A0C0-5D5F-230358A7D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1" y="42518"/>
              <a:ext cx="2255800" cy="2255800"/>
            </a:xfrm>
            <a:prstGeom prst="ellipse">
              <a:avLst/>
            </a:prstGeom>
            <a:solidFill>
              <a:srgbClr val="111C2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5" name="文本框 9">
            <a:extLst>
              <a:ext uri="{FF2B5EF4-FFF2-40B4-BE49-F238E27FC236}">
                <a16:creationId xmlns:a16="http://schemas.microsoft.com/office/drawing/2014/main" id="{7BB371EC-6F39-C528-7DA0-AC2A86261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6807" y="3906121"/>
            <a:ext cx="137204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Github</a:t>
            </a:r>
            <a:endParaRPr lang="zh-CN" altLang="en-US" sz="20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6">
            <a:extLst>
              <a:ext uri="{FF2B5EF4-FFF2-40B4-BE49-F238E27FC236}">
                <a16:creationId xmlns:a16="http://schemas.microsoft.com/office/drawing/2014/main" id="{11FCAB58-F5AF-96D7-FD76-BA337C516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568" y="226334"/>
            <a:ext cx="1278532" cy="347232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文本框 8">
            <a:extLst>
              <a:ext uri="{FF2B5EF4-FFF2-40B4-BE49-F238E27FC236}">
                <a16:creationId xmlns:a16="http://schemas.microsoft.com/office/drawing/2014/main" id="{13E9D691-FAC0-63B4-3E99-35F194967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532" y="230672"/>
            <a:ext cx="30106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BAB 2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20E64-D20C-1DBF-0D86-CBE212369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8" name="图片 47">
            <a:extLst>
              <a:ext uri="{FF2B5EF4-FFF2-40B4-BE49-F238E27FC236}">
                <a16:creationId xmlns:a16="http://schemas.microsoft.com/office/drawing/2014/main" id="{FF6758AD-A4DC-293C-EF86-8C3EF7386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54" name="矩形 48">
            <a:extLst>
              <a:ext uri="{FF2B5EF4-FFF2-40B4-BE49-F238E27FC236}">
                <a16:creationId xmlns:a16="http://schemas.microsoft.com/office/drawing/2014/main" id="{F3E18E8A-4A14-9D4E-0B0D-2DBB8425E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</p:spPr>
        <p:txBody>
          <a:bodyPr anchor="ctr"/>
          <a:lstStyle/>
          <a:p>
            <a:pPr marL="270510">
              <a:lnSpc>
                <a:spcPct val="200000"/>
              </a:lnSpc>
              <a:spcAft>
                <a:spcPts val="800"/>
              </a:spcAft>
              <a:tabLst>
                <a:tab pos="2000250" algn="l"/>
              </a:tabLst>
            </a:pP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955" name="直接连接符 5">
            <a:extLst>
              <a:ext uri="{FF2B5EF4-FFF2-40B4-BE49-F238E27FC236}">
                <a16:creationId xmlns:a16="http://schemas.microsoft.com/office/drawing/2014/main" id="{ECE30193-C887-E79B-A0CC-1627A4214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120" y="3397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8956" name="矩形 18">
            <a:extLst>
              <a:ext uri="{FF2B5EF4-FFF2-40B4-BE49-F238E27FC236}">
                <a16:creationId xmlns:a16="http://schemas.microsoft.com/office/drawing/2014/main" id="{741EC7B1-DEF0-E762-A996-D20531D8A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20" y="657225"/>
            <a:ext cx="534018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Metodologi</a:t>
            </a:r>
            <a:r>
              <a:rPr lang="en-US" altLang="zh-CN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Penelitian</a:t>
            </a:r>
            <a:endParaRPr lang="zh-CN" altLang="en-US" sz="36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6" name="组合 40">
            <a:extLst>
              <a:ext uri="{FF2B5EF4-FFF2-40B4-BE49-F238E27FC236}">
                <a16:creationId xmlns:a16="http://schemas.microsoft.com/office/drawing/2014/main" id="{2C201186-A71E-3690-2AB8-B2DBCA9D4C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1007" y="758825"/>
            <a:ext cx="404813" cy="446088"/>
            <a:chOff x="0" y="0"/>
            <a:chExt cx="1487694" cy="1643388"/>
          </a:xfrm>
        </p:grpSpPr>
        <p:pic>
          <p:nvPicPr>
            <p:cNvPr id="2097269" name="图片 41">
              <a:extLst>
                <a:ext uri="{FF2B5EF4-FFF2-40B4-BE49-F238E27FC236}">
                  <a16:creationId xmlns:a16="http://schemas.microsoft.com/office/drawing/2014/main" id="{8BDB3943-41B8-DB46-9ED9-5F287A10B7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0" name="图片 42">
              <a:extLst>
                <a:ext uri="{FF2B5EF4-FFF2-40B4-BE49-F238E27FC236}">
                  <a16:creationId xmlns:a16="http://schemas.microsoft.com/office/drawing/2014/main" id="{0AE6AA7C-1AFE-740E-1BDF-B7C405CCC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1" name="图片 43">
              <a:extLst>
                <a:ext uri="{FF2B5EF4-FFF2-40B4-BE49-F238E27FC236}">
                  <a16:creationId xmlns:a16="http://schemas.microsoft.com/office/drawing/2014/main" id="{5A8325C8-73AA-7A84-2812-AEDE32CBF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2" name="图片 44">
              <a:extLst>
                <a:ext uri="{FF2B5EF4-FFF2-40B4-BE49-F238E27FC236}">
                  <a16:creationId xmlns:a16="http://schemas.microsoft.com/office/drawing/2014/main" id="{644B9929-6017-6035-DA66-74C7C0774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3" name="图片 45">
              <a:extLst>
                <a:ext uri="{FF2B5EF4-FFF2-40B4-BE49-F238E27FC236}">
                  <a16:creationId xmlns:a16="http://schemas.microsoft.com/office/drawing/2014/main" id="{EA512605-0687-7A7D-BC3E-FE839C47A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4" name="图片 46">
              <a:extLst>
                <a:ext uri="{FF2B5EF4-FFF2-40B4-BE49-F238E27FC236}">
                  <a16:creationId xmlns:a16="http://schemas.microsoft.com/office/drawing/2014/main" id="{1FDBF844-B326-E256-5598-0732E2A50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矩形 6">
            <a:extLst>
              <a:ext uri="{FF2B5EF4-FFF2-40B4-BE49-F238E27FC236}">
                <a16:creationId xmlns:a16="http://schemas.microsoft.com/office/drawing/2014/main" id="{0A55E627-4D8B-7C08-09E1-10D1428CF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568" y="226334"/>
            <a:ext cx="1278532" cy="347232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文本框 8">
            <a:extLst>
              <a:ext uri="{FF2B5EF4-FFF2-40B4-BE49-F238E27FC236}">
                <a16:creationId xmlns:a16="http://schemas.microsoft.com/office/drawing/2014/main" id="{8C857E65-E1C2-B79D-31E7-4CBA0D240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532" y="230672"/>
            <a:ext cx="30106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BAB 3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矩形 18">
            <a:extLst>
              <a:ext uri="{FF2B5EF4-FFF2-40B4-BE49-F238E27FC236}">
                <a16:creationId xmlns:a16="http://schemas.microsoft.com/office/drawing/2014/main" id="{0834E7B6-7216-65B6-0E73-507A7DAEE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007" y="1760726"/>
            <a:ext cx="385201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Membuat</a:t>
            </a:r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Matriks</a:t>
            </a:r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Keputusan</a:t>
            </a:r>
            <a:endParaRPr lang="zh-CN" altLang="en-US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3DFA33-6562-1F50-B6DD-1D6A671CBDF7}"/>
                  </a:ext>
                </a:extLst>
              </p:cNvPr>
              <p:cNvSpPr txBox="1"/>
              <p:nvPr/>
            </p:nvSpPr>
            <p:spPr>
              <a:xfrm>
                <a:off x="465307" y="2207686"/>
                <a:ext cx="3001979" cy="1216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D" sz="1800" b="1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b="1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ID" sz="1800" b="1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ID" sz="1800" b="1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D" sz="18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sz="18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D" sz="18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18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ID" sz="18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𝟎𝟏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18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D" sz="18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sz="1800" b="1" i="1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ID" sz="1800" b="1" i="1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ID" sz="1800" b="1" i="1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ID" sz="1800" b="1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D" sz="18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sz="1800" b="1" i="1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ID" sz="1800" b="1" i="1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ID" sz="1800" b="1" i="1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18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D" sz="18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sz="1800" b="1" i="1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ID" sz="1800" b="1" i="1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ID" sz="1800" b="1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D" sz="18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sz="1800" b="1" i="1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ID" sz="1800" b="1" i="1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𝒏</m:t>
                                        </m:r>
                                        <m:r>
                                          <a:rPr lang="en-ID" sz="1800" b="1" i="1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18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18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ID" sz="1800" b="1" i="1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D" sz="18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D" sz="18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𝒊𝒋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ID" sz="1800" b="1" i="1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ID" sz="1800" b="1" i="1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D" sz="18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D" sz="18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𝒊𝒏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18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ID" sz="1800" b="1" i="1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ID" sz="1800" b="1" i="1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  ⋱</m:t>
                                          </m:r>
                                        </m:e>
                                        <m:e>
                                          <m:r>
                                            <a:rPr lang="en-ID" sz="1800" b="1" i="1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   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18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ID" sz="1800" b="1" i="1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D" sz="18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D" sz="18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𝒎𝒋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ID" sz="1800" b="1" i="1" smtClean="0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ID" sz="1800" b="1" i="1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D" sz="18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D" sz="18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𝒎𝒏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ID" sz="18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zh-CN" altLang="zh-CN" b="1" dirty="0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3DFA33-6562-1F50-B6DD-1D6A671CB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07" y="2207686"/>
                <a:ext cx="3001979" cy="1216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18">
            <a:extLst>
              <a:ext uri="{FF2B5EF4-FFF2-40B4-BE49-F238E27FC236}">
                <a16:creationId xmlns:a16="http://schemas.microsoft.com/office/drawing/2014/main" id="{4E8D313F-3D13-6716-BFF8-34A0F277E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18" y="4283263"/>
            <a:ext cx="27892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Normalisasi</a:t>
            </a:r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Matriks</a:t>
            </a:r>
            <a:endParaRPr lang="zh-CN" altLang="en-US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6A8FA9-FE15-0C3E-D231-C9BF6B389781}"/>
                  </a:ext>
                </a:extLst>
              </p:cNvPr>
              <p:cNvSpPr txBox="1"/>
              <p:nvPr/>
            </p:nvSpPr>
            <p:spPr>
              <a:xfrm>
                <a:off x="587919" y="4761913"/>
                <a:ext cx="2198466" cy="695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0510" algn="ctr">
                  <a:spcAft>
                    <a:spcPts val="800"/>
                  </a:spcAft>
                  <a:tabLst>
                    <a:tab pos="2000250" algn="l"/>
                  </a:tabLst>
                </a:pPr>
                <a:r>
                  <a:rPr lang="en-US" sz="2400" b="1" i="1" kern="10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Rij</a:t>
                </a:r>
                <a:r>
                  <a:rPr lang="en-US" sz="2400" b="1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400" b="1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D" sz="2400" b="1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𝑿𝒊𝒋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ID" sz="2400" b="1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ID" sz="2400" b="1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ID" sz="2400" b="1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ID" sz="2400" b="1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ID" sz="2400" b="1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ID" sz="2400" b="1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p>
                          <m:e>
                            <m:r>
                              <a:rPr lang="en-ID" sz="2400" b="1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𝑿𝒊𝒋</m:t>
                            </m:r>
                          </m:e>
                        </m:nary>
                      </m:den>
                    </m:f>
                  </m:oMath>
                </a14:m>
                <a:endParaRPr lang="en-ID" sz="2400" b="1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6A8FA9-FE15-0C3E-D231-C9BF6B38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19" y="4761913"/>
                <a:ext cx="2198466" cy="695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18">
            <a:extLst>
              <a:ext uri="{FF2B5EF4-FFF2-40B4-BE49-F238E27FC236}">
                <a16:creationId xmlns:a16="http://schemas.microsoft.com/office/drawing/2014/main" id="{A38920CF-F7B0-61D2-6488-A73C21075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908" y="5725318"/>
            <a:ext cx="531850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Menentukan</a:t>
            </a:r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Bobot</a:t>
            </a:r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Matriks</a:t>
            </a:r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Ternomalisasi</a:t>
            </a:r>
            <a:endParaRPr lang="zh-CN" altLang="en-US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B4396A-00A9-EB8B-6E7A-3117CAA267C5}"/>
                  </a:ext>
                </a:extLst>
              </p:cNvPr>
              <p:cNvSpPr txBox="1"/>
              <p:nvPr/>
            </p:nvSpPr>
            <p:spPr>
              <a:xfrm>
                <a:off x="4771224" y="6227807"/>
                <a:ext cx="2394753" cy="429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20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ID" sz="20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] m x 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ID" sz="20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ID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B4396A-00A9-EB8B-6E7A-3117CAA26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224" y="6227807"/>
                <a:ext cx="2394753" cy="429220"/>
              </a:xfrm>
              <a:prstGeom prst="rect">
                <a:avLst/>
              </a:prstGeom>
              <a:blipFill>
                <a:blip r:embed="rId6"/>
                <a:stretch>
                  <a:fillRect l="-2799" t="-8571" b="-1857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18">
            <a:extLst>
              <a:ext uri="{FF2B5EF4-FFF2-40B4-BE49-F238E27FC236}">
                <a16:creationId xmlns:a16="http://schemas.microsoft.com/office/drawing/2014/main" id="{2A1CBA32-E2EF-9447-D4CF-F372E19B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459" y="4156471"/>
            <a:ext cx="487184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Menentukan</a:t>
            </a:r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Nilai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Fungsi</a:t>
            </a:r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Optimalisasi</a:t>
            </a:r>
            <a:endParaRPr lang="zh-CN" altLang="en-US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80CEAB-B91D-360A-C743-7B39D3DB2B23}"/>
                  </a:ext>
                </a:extLst>
              </p:cNvPr>
              <p:cNvSpPr txBox="1"/>
              <p:nvPr/>
            </p:nvSpPr>
            <p:spPr>
              <a:xfrm>
                <a:off x="8931419" y="4711634"/>
                <a:ext cx="19145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20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Si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ID" sz="20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1 </a:t>
                </a:r>
                <a:r>
                  <a:rPr lang="en-ID" sz="2000" b="1" i="1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dij</a:t>
                </a:r>
                <a:r>
                  <a:rPr lang="en-ID" sz="20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: </a:t>
                </a:r>
                <a:endParaRPr lang="en-ID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80CEAB-B91D-360A-C743-7B39D3DB2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419" y="4711634"/>
                <a:ext cx="1914525" cy="400110"/>
              </a:xfrm>
              <a:prstGeom prst="rect">
                <a:avLst/>
              </a:prstGeom>
              <a:blipFill>
                <a:blip r:embed="rId7"/>
                <a:stretch>
                  <a:fillRect l="-3185" t="-121212" r="-5732" b="-183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18">
            <a:extLst>
              <a:ext uri="{FF2B5EF4-FFF2-40B4-BE49-F238E27FC236}">
                <a16:creationId xmlns:a16="http://schemas.microsoft.com/office/drawing/2014/main" id="{9112B8AD-3A0A-959F-81AE-649E142C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459" y="1754411"/>
            <a:ext cx="419967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Menentukan</a:t>
            </a:r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Nilai </a:t>
            </a:r>
            <a:r>
              <a:rPr lang="en-US" altLang="zh-CN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Peringkat</a:t>
            </a:r>
            <a:r>
              <a:rPr lang="en-US" altLang="zh-CN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(Ki)</a:t>
            </a:r>
            <a:endParaRPr lang="zh-CN" altLang="en-US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33F914-12F4-706C-3AA2-4CB73C899FA1}"/>
                  </a:ext>
                </a:extLst>
              </p:cNvPr>
              <p:cNvSpPr txBox="1"/>
              <p:nvPr/>
            </p:nvSpPr>
            <p:spPr>
              <a:xfrm>
                <a:off x="8989028" y="2197389"/>
                <a:ext cx="1127125" cy="574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D" sz="20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2000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D" sz="20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D" sz="20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ID" sz="20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D" sz="20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D" sz="20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ID" sz="2000" b="1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endParaRPr lang="en-ID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33F914-12F4-706C-3AA2-4CB73C899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028" y="2197389"/>
                <a:ext cx="1127125" cy="5749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7">
            <a:extLst>
              <a:ext uri="{FF2B5EF4-FFF2-40B4-BE49-F238E27FC236}">
                <a16:creationId xmlns:a16="http://schemas.microsoft.com/office/drawing/2014/main" id="{F18D7774-8804-25BA-031B-5CA91F86D383}"/>
              </a:ext>
            </a:extLst>
          </p:cNvPr>
          <p:cNvGrpSpPr/>
          <p:nvPr/>
        </p:nvGrpSpPr>
        <p:grpSpPr bwMode="auto">
          <a:xfrm>
            <a:off x="4418676" y="2492182"/>
            <a:ext cx="2029770" cy="2031343"/>
            <a:chOff x="0" y="0"/>
            <a:chExt cx="2351132" cy="2351132"/>
          </a:xfrm>
        </p:grpSpPr>
        <p:sp>
          <p:nvSpPr>
            <p:cNvPr id="18" name="椭圆 2">
              <a:extLst>
                <a:ext uri="{FF2B5EF4-FFF2-40B4-BE49-F238E27FC236}">
                  <a16:creationId xmlns:a16="http://schemas.microsoft.com/office/drawing/2014/main" id="{A0ABE021-3450-B7E0-EBED-D2DAA23EA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1" y="19810"/>
              <a:ext cx="2305050" cy="2305050"/>
            </a:xfrm>
            <a:prstGeom prst="ellipse">
              <a:avLst/>
            </a:prstGeom>
            <a:noFill/>
            <a:ln w="31750" cap="flat" cmpd="sng">
              <a:solidFill>
                <a:srgbClr val="A5A5A5"/>
              </a:solidFill>
              <a:prstDash val="sysDot"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6">
              <a:extLst>
                <a:ext uri="{FF2B5EF4-FFF2-40B4-BE49-F238E27FC236}">
                  <a16:creationId xmlns:a16="http://schemas.microsoft.com/office/drawing/2014/main" id="{DD614A78-4E8B-619D-5020-666E96EAC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1" y="42518"/>
              <a:ext cx="2255800" cy="2255800"/>
            </a:xfrm>
            <a:prstGeom prst="ellipse">
              <a:avLst/>
            </a:prstGeom>
            <a:solidFill>
              <a:srgbClr val="111C28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" name="文本框 9">
            <a:extLst>
              <a:ext uri="{FF2B5EF4-FFF2-40B4-BE49-F238E27FC236}">
                <a16:creationId xmlns:a16="http://schemas.microsoft.com/office/drawing/2014/main" id="{9B558461-79B7-453B-9A6C-461288399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286" y="3303351"/>
            <a:ext cx="194848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Perangkingan</a:t>
            </a:r>
            <a:endParaRPr lang="zh-CN" altLang="en-US" sz="20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A1A1B3E-D4E8-5E40-AF15-514C23511DC4}"/>
              </a:ext>
            </a:extLst>
          </p:cNvPr>
          <p:cNvCxnSpPr>
            <a:cxnSpLocks/>
            <a:stCxn id="2" idx="1"/>
            <a:endCxn id="4" idx="1"/>
          </p:cNvCxnSpPr>
          <p:nvPr/>
        </p:nvCxnSpPr>
        <p:spPr bwMode="auto">
          <a:xfrm rot="10800000" flipH="1" flipV="1">
            <a:off x="351006" y="1945391"/>
            <a:ext cx="122611" cy="2522537"/>
          </a:xfrm>
          <a:prstGeom prst="bentConnector3">
            <a:avLst>
              <a:gd name="adj1" fmla="val -145011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50F412B-0B53-BB78-632B-F5FF5D588E72}"/>
              </a:ext>
            </a:extLst>
          </p:cNvPr>
          <p:cNvCxnSpPr>
            <a:cxnSpLocks/>
          </p:cNvCxnSpPr>
          <p:nvPr/>
        </p:nvCxnSpPr>
        <p:spPr bwMode="auto">
          <a:xfrm>
            <a:off x="633324" y="4711634"/>
            <a:ext cx="2681376" cy="1171963"/>
          </a:xfrm>
          <a:prstGeom prst="bentConnector3">
            <a:avLst>
              <a:gd name="adj1" fmla="val 505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BF01B4E-E302-EDA2-711F-BCC1BA5419B1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7343835" y="4605119"/>
            <a:ext cx="1384181" cy="1225550"/>
          </a:xfrm>
          <a:prstGeom prst="bentConnector3">
            <a:avLst>
              <a:gd name="adj1" fmla="val 3899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5BF832A-EB5A-A2E9-7F16-B930DB98F7ED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6229545" y="3089659"/>
            <a:ext cx="2159520" cy="2276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A796B9E-3930-AC9D-91C1-60F792760260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381626" y="1945387"/>
            <a:ext cx="1870075" cy="340990"/>
          </a:xfrm>
          <a:prstGeom prst="bentConnector3">
            <a:avLst>
              <a:gd name="adj1" fmla="val 99915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54303-5F8E-CA9F-5D70-A8F919682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7">
            <a:extLst>
              <a:ext uri="{FF2B5EF4-FFF2-40B4-BE49-F238E27FC236}">
                <a16:creationId xmlns:a16="http://schemas.microsoft.com/office/drawing/2014/main" id="{B8BFCAD5-6BFE-BD50-9A99-63FAC2422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18">
            <a:extLst>
              <a:ext uri="{FF2B5EF4-FFF2-40B4-BE49-F238E27FC236}">
                <a16:creationId xmlns:a16="http://schemas.microsoft.com/office/drawing/2014/main" id="{E7D7DA21-3D67-54D6-C9A1-4ABEEE65D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039" y="592204"/>
            <a:ext cx="3630226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 </a:t>
            </a:r>
            <a:r>
              <a:rPr lang="en-US" altLang="zh-CN" sz="3600" b="1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Alternatif</a:t>
            </a:r>
            <a:endParaRPr lang="zh-CN" altLang="en-US" sz="36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40">
            <a:extLst>
              <a:ext uri="{FF2B5EF4-FFF2-40B4-BE49-F238E27FC236}">
                <a16:creationId xmlns:a16="http://schemas.microsoft.com/office/drawing/2014/main" id="{6BA18A5B-B9D1-FD29-1183-B71B672324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49955" y="693804"/>
            <a:ext cx="404813" cy="446088"/>
            <a:chOff x="0" y="0"/>
            <a:chExt cx="1487694" cy="1643388"/>
          </a:xfrm>
        </p:grpSpPr>
        <p:pic>
          <p:nvPicPr>
            <p:cNvPr id="8" name="图片 41">
              <a:extLst>
                <a:ext uri="{FF2B5EF4-FFF2-40B4-BE49-F238E27FC236}">
                  <a16:creationId xmlns:a16="http://schemas.microsoft.com/office/drawing/2014/main" id="{CF06124C-5E6D-F023-F8F3-FCA3A314A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42">
              <a:extLst>
                <a:ext uri="{FF2B5EF4-FFF2-40B4-BE49-F238E27FC236}">
                  <a16:creationId xmlns:a16="http://schemas.microsoft.com/office/drawing/2014/main" id="{F7A13DAC-D2B2-73A9-20A0-2EB838190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图片 43">
              <a:extLst>
                <a:ext uri="{FF2B5EF4-FFF2-40B4-BE49-F238E27FC236}">
                  <a16:creationId xmlns:a16="http://schemas.microsoft.com/office/drawing/2014/main" id="{FA406135-4EFD-8D0C-100E-04DE5DE1F2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图片 44">
              <a:extLst>
                <a:ext uri="{FF2B5EF4-FFF2-40B4-BE49-F238E27FC236}">
                  <a16:creationId xmlns:a16="http://schemas.microsoft.com/office/drawing/2014/main" id="{A095AE9B-E9A7-B9F0-F7CF-82523F8D35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图片 45">
              <a:extLst>
                <a:ext uri="{FF2B5EF4-FFF2-40B4-BE49-F238E27FC236}">
                  <a16:creationId xmlns:a16="http://schemas.microsoft.com/office/drawing/2014/main" id="{8097E519-BF69-C7EC-8301-8960C686C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图片 46">
              <a:extLst>
                <a:ext uri="{FF2B5EF4-FFF2-40B4-BE49-F238E27FC236}">
                  <a16:creationId xmlns:a16="http://schemas.microsoft.com/office/drawing/2014/main" id="{A8C77A14-5FE8-A312-3EA3-8C1515635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D996725-AF94-2C70-680F-2EEA5F7B15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846" y="1718974"/>
            <a:ext cx="8990308" cy="43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6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718</Words>
  <Application>Microsoft Office PowerPoint</Application>
  <PresentationFormat>Widescreen</PresentationFormat>
  <Paragraphs>91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Microsoft YaHei</vt:lpstr>
      <vt:lpstr>Microsoft YaHei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Www.SangSan.Cn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桑三博客</dc:creator>
  <cp:lastModifiedBy>Hamdan, Junior</cp:lastModifiedBy>
  <cp:revision>83</cp:revision>
  <dcterms:created xsi:type="dcterms:W3CDTF">2015-10-23T23:04:00Z</dcterms:created>
  <dcterms:modified xsi:type="dcterms:W3CDTF">2024-06-13T05:33:01Z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