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5439-2001-45B0-9998-BC155759E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68E7-5BED-4243-8D4C-CAC3D6EA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E77D9-53EA-400C-A03D-7CFD4C83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0D411-FB4C-443B-88ED-5251E408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D949-BA9C-4C45-ADB1-C3F29AF2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165AC-A6F0-400F-B672-7E435F4E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FE37B-1B60-40BD-B016-A09803F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5552F-6DD0-4A90-A463-DDD7715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5982-5197-4622-BE5B-33E010EE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CFBE9-1FF4-4035-A32B-12237D3B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44696-BF72-4081-97F4-8049D7ED0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371C7-54D4-40DB-84EB-4C5C7CA2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9D800-28C2-4640-A720-2A95863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DA01A-5904-4BD9-B1A3-03E672FA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9DE39-9077-48DB-BD31-3407EF06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2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F162-5C6E-4D62-A5CA-859F1D3E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674"/>
            <a:ext cx="10515600" cy="402466"/>
          </a:xfrm>
        </p:spPr>
        <p:txBody>
          <a:bodyPr>
            <a:normAutofit/>
          </a:bodyPr>
          <a:lstStyle>
            <a:lvl1pPr algn="ctr">
              <a:defRPr sz="1800"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6E584-8BC8-46AC-A752-E5AB3696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16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1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368C2-0C90-4447-A9D8-C664B1B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85A7372-A586-4FFB-956E-8CBF3CFBCF22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9E0F6-CC93-49E2-8B8B-C77AA03F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B7AC1-77D8-4D48-A4E0-11901963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CFA583FF-C6CC-4173-9BBB-0E54594235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B6C477-F3B3-4EBC-9A9A-A63C870D0EE4}"/>
              </a:ext>
            </a:extLst>
          </p:cNvPr>
          <p:cNvCxnSpPr>
            <a:cxnSpLocks/>
          </p:cNvCxnSpPr>
          <p:nvPr userDrawn="1"/>
        </p:nvCxnSpPr>
        <p:spPr>
          <a:xfrm>
            <a:off x="350890" y="637339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545E3AC0-E598-4E73-B424-48BE57BF4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727" y="370928"/>
            <a:ext cx="2736751" cy="27635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33D03D-9014-40FD-AD0B-883C18E25B00}"/>
              </a:ext>
            </a:extLst>
          </p:cNvPr>
          <p:cNvCxnSpPr>
            <a:cxnSpLocks/>
          </p:cNvCxnSpPr>
          <p:nvPr userDrawn="1"/>
        </p:nvCxnSpPr>
        <p:spPr>
          <a:xfrm>
            <a:off x="4803476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81960774-3A64-4468-A8AE-55B94E6AE7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360930"/>
            <a:ext cx="10515600" cy="276359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4E4D5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81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C2BA3-93C7-4CBE-833C-34E85D59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2E967-CB8C-4238-B65F-0129D4F9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E906B-FCC7-4966-8927-6AC0D46D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9B244-73E9-49F4-AF2D-DBFC699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4B1AD-3D4B-49D1-BB43-1F05D6D9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0F235-7F1B-4070-A7B1-E3500AF1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55B18-C870-47B1-932E-DC4C0816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BE7C-30BF-4915-BA43-EA334C5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85115-D01E-46CF-8B32-5FE173C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4E2D6-ADE9-4067-BF06-BB09EF4B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0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5FC96-904B-4211-BAC1-D34F39A4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67984-E1E2-421A-B68D-A088C55A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746B9-D760-4C3E-B170-9C80A02E7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5797-0CBE-474F-89EF-13EB3111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9755A-411D-46AD-9986-7718A7B9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EDD21-7DEA-4858-A95E-B0461AE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EC8F3-E2BC-4E95-BE50-12812C9D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B646F-33B8-4052-8916-E826E45F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63CAA-77BA-40BA-93A9-AEDF89CF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DBD72-86AC-47A8-A5FC-83142E780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AA5FB-7192-4463-B3A7-F646029BC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2E6FC-1955-43FE-9E07-25E75D3B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41D50B-7D16-4E05-A6D8-DB8032D8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385669-B83E-4675-B6EF-5561B78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1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609CD-1BB4-43D3-91BD-46FF8C7C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CD2F9-F2A0-48EF-8106-A8B1A1B3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1B981-F321-433E-86DD-C0F7BA77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C2706A-F3EC-47B5-B1D6-0EF8C7B4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98340D-1037-4BBA-B74F-E214FCAD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902BA-6B63-4DCE-9CE8-A45FBD76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FD510-E4DF-44B3-9C6E-00D3311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7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E7B9-57FE-4310-B563-49E704B7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BC6D0-D1E2-4B54-9D50-98D048AD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DFAB3-00ED-403C-A1F6-7A6BF231D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AE4B2-CC01-4B58-9C79-40B0A2DC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96FA7-FA16-4919-96A3-EDA2DD9E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C89FC-752E-4E70-A160-50CFB49B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3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0841-67CD-4A46-9409-0E50D159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4BD375-18F2-49D4-8D20-6A50A3CAA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7DBC8-74B4-4CF9-99DA-7CF7C49A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D822A-8221-4271-AFC8-B7635D55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5D5AF-0329-4990-8D76-BF178D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2BD55-B7D6-49D3-A39B-CB6C9B67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497AE-4097-4116-B13E-5E9B4499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21AE-B44F-4A46-A257-114E9183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58CF7-59D0-45F9-AD4E-DF71D3F8A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BE1D-0559-47D8-89EC-9D7C84231FF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8A7C-9535-487E-8955-2CBEB1E1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E069E-D4B7-42FA-AC00-C6CABEA6E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53E2-5F0D-4B36-A9E7-10D3B9894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D370-8C49-41A4-9E03-656D8625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Accident Detection System on the Road based on CCTV Images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042781-99DA-4573-BA94-6B9412691536}"/>
              </a:ext>
            </a:extLst>
          </p:cNvPr>
          <p:cNvSpPr txBox="1">
            <a:spLocks/>
          </p:cNvSpPr>
          <p:nvPr/>
        </p:nvSpPr>
        <p:spPr>
          <a:xfrm>
            <a:off x="1524000" y="38209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Two Modules :</a:t>
            </a:r>
          </a:p>
          <a:p>
            <a:pPr marL="1143000" indent="-1143000">
              <a:buAutoNum type="arabicPeriod"/>
            </a:pPr>
            <a:r>
              <a:rPr lang="en-US" altLang="ko-KR" dirty="0"/>
              <a:t>Car Fire Detection</a:t>
            </a:r>
          </a:p>
          <a:p>
            <a:pPr marL="1143000" indent="-1143000">
              <a:buAutoNum type="arabicPeriod"/>
            </a:pPr>
            <a:r>
              <a:rPr lang="en-US" altLang="ko-KR" dirty="0"/>
              <a:t>Car Crash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164-C8CB-4D6F-845D-0B717DCE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674"/>
            <a:ext cx="10515600" cy="402466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Car Fire Detection</a:t>
            </a:r>
            <a:endParaRPr lang="ko-KR" altLang="en-US" sz="2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EA8A5-F3BF-4DD0-A33A-E377C209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1592848"/>
            <a:ext cx="6215269" cy="4351338"/>
          </a:xfrm>
        </p:spPr>
        <p:txBody>
          <a:bodyPr>
            <a:normAutofit fontScale="92500"/>
          </a:bodyPr>
          <a:lstStyle/>
          <a:p>
            <a:r>
              <a:rPr lang="en-US" altLang="ko-KR" sz="2800" dirty="0"/>
              <a:t>Learn a new model to detect fires in cars</a:t>
            </a:r>
          </a:p>
          <a:p>
            <a:r>
              <a:rPr lang="en-US" altLang="ko-KR" sz="2800" dirty="0"/>
              <a:t>Train and validation set is 7:3, positive and negative set is 1:1, and the dataset image is about 2,000.</a:t>
            </a:r>
          </a:p>
          <a:p>
            <a:r>
              <a:rPr lang="en-US" altLang="ko-KR" sz="2800" dirty="0"/>
              <a:t>To fix overfitting, drop out is applied and the number of epochs is limited.</a:t>
            </a:r>
          </a:p>
          <a:p>
            <a:r>
              <a:rPr lang="en-US" altLang="ko-KR" sz="2800" dirty="0"/>
              <a:t>By configuring a buffer that stores 100 adjacent frames, it is judged to be a fire if it is true among 80 frames.</a:t>
            </a:r>
          </a:p>
          <a:p>
            <a:endParaRPr lang="en-US" altLang="ko-KR" sz="2800" dirty="0"/>
          </a:p>
        </p:txBody>
      </p:sp>
      <p:pic>
        <p:nvPicPr>
          <p:cNvPr id="5" name="그림 4" descr="도로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2151706A-8CF8-43DE-878A-C327EA7B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89" y="1778629"/>
            <a:ext cx="4693050" cy="38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164-C8CB-4D6F-845D-0B717DCE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674"/>
            <a:ext cx="10515600" cy="402466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Car Crash Detection</a:t>
            </a:r>
            <a:endParaRPr lang="ko-KR" altLang="en-US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EA8A5-F3BF-4DD0-A33A-E377C209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688" y="1665609"/>
            <a:ext cx="4967112" cy="42663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Detect the car in the image and check if the car is stopped.</a:t>
            </a:r>
          </a:p>
          <a:p>
            <a:r>
              <a:rPr lang="en-US" altLang="ko-KR" sz="2800" dirty="0"/>
              <a:t>If it is stopped, crop the image separately and check the damage status of the car.</a:t>
            </a:r>
          </a:p>
          <a:p>
            <a:r>
              <a:rPr lang="en-US" altLang="ko-KR" sz="2800" dirty="0"/>
              <a:t>Validation accuracy is around 90~94%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F930B-FE2B-463B-998F-ADE3CB1E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7" y="2141950"/>
            <a:ext cx="5911883" cy="30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2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CJK KR Bold</vt:lpstr>
      <vt:lpstr>Noto Sans CJK KR Regular</vt:lpstr>
      <vt:lpstr>맑은 고딕</vt:lpstr>
      <vt:lpstr>Arial</vt:lpstr>
      <vt:lpstr>Office 테마</vt:lpstr>
      <vt:lpstr>Accident Detection System on the Road based on CCTV Images</vt:lpstr>
      <vt:lpstr>Car Fire Detection</vt:lpstr>
      <vt:lpstr>Car Crash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Detection System on the Road based on CCTV Image</dc:title>
  <dc:creator>JunHan Kim</dc:creator>
  <cp:lastModifiedBy>JunHan Kim</cp:lastModifiedBy>
  <cp:revision>6</cp:revision>
  <dcterms:created xsi:type="dcterms:W3CDTF">2020-06-23T20:41:11Z</dcterms:created>
  <dcterms:modified xsi:type="dcterms:W3CDTF">2020-06-23T20:47:27Z</dcterms:modified>
</cp:coreProperties>
</file>