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ECDF-48D0-4F84-9C35-4E701D126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1AC41-7D00-442E-988C-0B0644A91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207B6-C759-4762-B18F-7F846FBC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9DAB2-E8D9-45DD-A115-E75AAECD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398F-EE6E-4BB1-ACEB-0ADFF408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1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A31B6-8680-409F-A5ED-E376778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F501A-4025-441E-B15E-6986726D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719A7-694F-4282-93C2-E1A0B085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7BCC4-1BBE-4478-A12C-1DE8D0E4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211DC-2CEA-4E78-B408-703950B9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8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C86D57-90FA-4515-B830-BBE665F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06E9D-8B83-4090-8970-B2BF5DC9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406B3-FF1B-4DB5-8633-C5B3F845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5C11B-E2FF-4727-B4BE-10C56CC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0ADE5-60A7-4C14-B670-8AFF815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1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D31F9-B777-41EA-BD5B-71223FA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2C5EE-938E-4CE8-B8EB-00A539B5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0615F-AFEF-4CA6-ADDC-20D216D8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2274C-6727-4970-B46F-3A14603E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1547-4D9C-4B1E-A2A1-376ADE4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A3407-382B-4DE1-8270-8FF58FC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217BB-B3B9-493A-B752-5CF37FFE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A8497-F5C3-4549-AA34-1CF45287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AF03D-D4EF-4EC4-996E-2A992DCA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952D4-69C7-470F-87CF-2C774C5A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5A4EA-7ED3-4D43-9300-3BE402E8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F9E56-DC07-4226-90EB-88966CB7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D5A24-69FB-45EB-A637-21863DDD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8344A-C5C0-40C5-8BF1-BD515E00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A826F-1DB6-47D2-9B3B-1A9C2C78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19DB4-3FFD-467F-827A-6F0EC2E1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82A7D-1AD1-495D-969E-54D8A10B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9B624-F1A9-46B5-B785-A0096F0F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9C452-09CD-48D4-B563-431DD3F5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246D7-8D10-4200-9F03-68EA310C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9EC0F-9498-446A-B9D0-D20463968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1B88C5-15F4-475E-93FC-E4AAE258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4F1E0-13ED-42C3-B2A8-ED34B626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EFC2A-CFBE-46EA-8B6C-812AC612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788B-E14B-4100-AA6C-5C455134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B2957-AF32-46AC-963C-2ED5D265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76A478-728F-4037-88D2-09E2772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02AA29-7983-4FC8-874C-4FCB595D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8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A2BD49-E213-40A4-98E7-7168F2E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6DA959-DE2A-4E81-9684-C858764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8C405-2701-41AD-BA09-66717330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A831-7EBA-4EFE-A6AC-3C91E0DD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82AED-D18F-49F3-A600-0AE9FD57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A33B0-AF3B-43EC-9150-0E507C3F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0B3EF-0FEC-438A-97CE-755B3304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D7691-436E-4F21-A881-B060F2A5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040E0-78D4-424A-9107-BF724C33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0AC84-665A-4012-9E93-AB1D3EE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D86CEA-AB81-4173-A759-6A45E2C14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FA8E6-E4A1-447B-9779-F6D30F56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64A5E-B0E6-45CA-A6FD-17475958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4EFAE-4DAB-49CA-9A8C-D735E060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BFA89-E2AB-4833-A1F6-CFBDAF9F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05AC15-83A4-4064-84A6-2FBA6E3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944C6-C4CA-4B34-BF19-7189A836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872D5-F19F-40C7-BEE4-33A13713F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2559-C78F-4A07-8F1A-9A263E71ECE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F2927-6FA5-40D2-AEB5-A03D2429D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8ACB2-E2C9-4EFA-91D2-457C42DE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18F9-1DBE-4FD0-B6D1-D78C1604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0DC9E-96D9-4492-9459-AF81A82DB247}"/>
              </a:ext>
            </a:extLst>
          </p:cNvPr>
          <p:cNvSpPr txBox="1"/>
          <p:nvPr/>
        </p:nvSpPr>
        <p:spPr>
          <a:xfrm>
            <a:off x="2239860" y="2558642"/>
            <a:ext cx="7969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IMPROVING </a:t>
            </a:r>
          </a:p>
          <a:p>
            <a:pPr algn="ctr"/>
            <a:r>
              <a:rPr lang="en-US" altLang="ko-KR" sz="4000" dirty="0"/>
              <a:t>FASHION</a:t>
            </a:r>
            <a:r>
              <a:rPr lang="ko-KR" altLang="en-US" sz="4000" dirty="0"/>
              <a:t> </a:t>
            </a:r>
            <a:r>
              <a:rPr lang="en-US" altLang="ko-KR" sz="4000" dirty="0"/>
              <a:t>MNIST</a:t>
            </a:r>
            <a:r>
              <a:rPr lang="ko-KR" altLang="en-US" sz="4000" dirty="0"/>
              <a:t> </a:t>
            </a:r>
            <a:r>
              <a:rPr lang="en-US" altLang="ko-KR" sz="4000" dirty="0"/>
              <a:t>MODEL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07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B9CE7E-FEA0-4618-A7A1-E43A6463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54" y="0"/>
            <a:ext cx="862689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1C7E4E-F86C-494C-B07B-9B726FD9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55" y="4344505"/>
            <a:ext cx="85915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00342D-0B84-4F43-9002-3FBD749B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7" y="1213114"/>
            <a:ext cx="9635366" cy="44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8B69B1-9E2D-4E1A-A64C-DB7A823D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303868"/>
            <a:ext cx="9763125" cy="103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0613E8-0F28-456C-8E48-469AF41E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59" y="1661042"/>
            <a:ext cx="9855473" cy="1449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FD70B6-390E-43FE-87D9-71F2D308A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3429000"/>
            <a:ext cx="9763125" cy="1057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C57180-F2F8-46CA-9B5F-27DB6FE7C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4" y="4949636"/>
            <a:ext cx="9763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651435-FCDB-4AE1-BE33-43377DFF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65" y="840649"/>
            <a:ext cx="10170070" cy="840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14261-B199-451A-A4D1-98CD43C32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62" y="2288855"/>
            <a:ext cx="6188075" cy="30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9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김준한</dc:creator>
  <cp:lastModifiedBy>김준한</cp:lastModifiedBy>
  <cp:revision>5</cp:revision>
  <dcterms:created xsi:type="dcterms:W3CDTF">2019-08-09T07:39:24Z</dcterms:created>
  <dcterms:modified xsi:type="dcterms:W3CDTF">2019-08-09T09:06:30Z</dcterms:modified>
</cp:coreProperties>
</file>