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3" r:id="rId21"/>
    <p:sldId id="277" r:id="rId22"/>
    <p:sldId id="278" r:id="rId23"/>
    <p:sldId id="279" r:id="rId24"/>
    <p:sldId id="280" r:id="rId25"/>
    <p:sldId id="281" r:id="rId26"/>
    <p:sldId id="286" r:id="rId27"/>
    <p:sldId id="285" r:id="rId28"/>
    <p:sldId id="282" r:id="rId29"/>
    <p:sldId id="284" r:id="rId30"/>
    <p:sldId id="287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85A5-3015-4AA3-9523-885A96C2F95B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5164-1E3C-4FB3-8DE1-5B7C821B2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43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85A5-3015-4AA3-9523-885A96C2F95B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5164-1E3C-4FB3-8DE1-5B7C821B2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84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85A5-3015-4AA3-9523-885A96C2F95B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5164-1E3C-4FB3-8DE1-5B7C821B2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49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85A5-3015-4AA3-9523-885A96C2F95B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5164-1E3C-4FB3-8DE1-5B7C821B2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82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85A5-3015-4AA3-9523-885A96C2F95B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5164-1E3C-4FB3-8DE1-5B7C821B2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16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85A5-3015-4AA3-9523-885A96C2F95B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5164-1E3C-4FB3-8DE1-5B7C821B2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85A5-3015-4AA3-9523-885A96C2F95B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5164-1E3C-4FB3-8DE1-5B7C821B2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94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85A5-3015-4AA3-9523-885A96C2F95B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5164-1E3C-4FB3-8DE1-5B7C821B2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47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85A5-3015-4AA3-9523-885A96C2F95B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5164-1E3C-4FB3-8DE1-5B7C821B2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35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85A5-3015-4AA3-9523-885A96C2F95B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5164-1E3C-4FB3-8DE1-5B7C821B2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63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85A5-3015-4AA3-9523-885A96C2F95B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5164-1E3C-4FB3-8DE1-5B7C821B2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49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D85A5-3015-4AA3-9523-885A96C2F95B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45164-1E3C-4FB3-8DE1-5B7C821B2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5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Patcher Demo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Preventing XSS Attack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829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5896" y="3429000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8801"/>
            <a:ext cx="9038156" cy="3108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6732240" y="2204864"/>
            <a:ext cx="23059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9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Visit Workspace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8801"/>
            <a:ext cx="9038156" cy="3108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043608" y="220486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76352" y="2478244"/>
            <a:ext cx="931351" cy="302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94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Upload PHP Code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1"/>
            <a:ext cx="9038156" cy="2792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043608" y="220486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43608" y="231287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18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Upload PHP Code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43608" y="220486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43608" y="231287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14752"/>
            <a:ext cx="9038156" cy="339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707904" y="2573288"/>
            <a:ext cx="21602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07904" y="3140968"/>
            <a:ext cx="21602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635896" y="3789040"/>
            <a:ext cx="22322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713881" y="2833700"/>
            <a:ext cx="49807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0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Upload PHP Code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14752"/>
            <a:ext cx="9052557" cy="383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14752"/>
            <a:ext cx="9052557" cy="378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3347864" y="3529988"/>
            <a:ext cx="29523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868144" y="5085184"/>
            <a:ext cx="648072" cy="312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48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Upload PHP Code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43608" y="220486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43608" y="231287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14752"/>
            <a:ext cx="9038156" cy="339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635896" y="436510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89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Upload Complete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43608" y="220486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43608" y="231287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14753"/>
            <a:ext cx="9038157" cy="241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267744" y="2924944"/>
            <a:ext cx="496855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253964" y="3645024"/>
            <a:ext cx="498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uploaded file is ready in the list.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8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 </a:t>
            </a:r>
            <a:r>
              <a:rPr lang="en-US" altLang="zh-TW" dirty="0" smtClean="0"/>
              <a:t>Analysis </a:t>
            </a:r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43608" y="220486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43608" y="231287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14753"/>
            <a:ext cx="9038157" cy="241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436096" y="3140968"/>
            <a:ext cx="43204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10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 Analysis Result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36096" y="3140968"/>
            <a:ext cx="43204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14752"/>
            <a:ext cx="9038157" cy="460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635896" y="3573015"/>
            <a:ext cx="3744416" cy="2643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519077" y="314096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Monitor analysis progress instantly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95736" y="3266982"/>
            <a:ext cx="1368152" cy="2949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879812" y="2893587"/>
            <a:ext cx="565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File Tree (Vulnerable files will be marked as red color)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67744" y="3419382"/>
            <a:ext cx="792088" cy="29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78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" grpId="0"/>
      <p:bldP spid="3" grpId="1"/>
      <p:bldP spid="10" grpId="0" animBg="1"/>
      <p:bldP spid="10" grpId="1" animBg="1"/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 Analysis Result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614752"/>
            <a:ext cx="9038157" cy="266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3635896" y="3419382"/>
            <a:ext cx="1152128" cy="369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1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Real XSS CASE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8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 Analysis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845427" cy="423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339752" y="2188681"/>
            <a:ext cx="2520280" cy="2320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7544" y="181934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3D Dependency Graph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32040" y="2187544"/>
            <a:ext cx="1800200" cy="2320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932040" y="18104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PHP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Source Code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9752" y="5076546"/>
            <a:ext cx="252028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932040" y="528792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Optimal Patch Package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4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/>
      <p:bldP spid="1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Patch Vulnerabilities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88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Patch Package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3" y="1556793"/>
            <a:ext cx="903506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275856" y="3933056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07904" y="3856693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Click to start downloading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2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Put the Package Into Root Folder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3999" cy="11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99592" y="2037254"/>
            <a:ext cx="432048" cy="311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99592" y="234823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Decompress the patch package and put it into your root folder of PHP project.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99592" y="2866095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Optional:</a:t>
            </a:r>
          </a:p>
          <a:p>
            <a:r>
              <a:rPr lang="en-US" altLang="zh-TW" dirty="0" smtClean="0"/>
              <a:t>In some operating system, </a:t>
            </a:r>
          </a:p>
          <a:p>
            <a:r>
              <a:rPr lang="en-US" altLang="zh-TW" dirty="0" smtClean="0"/>
              <a:t>you might need to grant the reading permission of this folder to PHP</a:t>
            </a:r>
          </a:p>
          <a:p>
            <a:r>
              <a:rPr lang="en-US" altLang="zh-TW" dirty="0" smtClean="0"/>
              <a:t>In order to prevent “Permission Denied” error.</a:t>
            </a:r>
          </a:p>
        </p:txBody>
      </p:sp>
    </p:spTree>
    <p:extLst>
      <p:ext uri="{BB962C8B-B14F-4D97-AF65-F5344CB8AC3E}">
        <p14:creationId xmlns:p14="http://schemas.microsoft.com/office/powerpoint/2010/main" val="117098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/>
      <p:bldP spid="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Patch the code by </a:t>
            </a:r>
            <a:r>
              <a:rPr lang="en-US" altLang="zh-TW" dirty="0" err="1" smtClean="0"/>
              <a:t>Patcher’s</a:t>
            </a:r>
            <a:r>
              <a:rPr lang="en-US" altLang="zh-TW" dirty="0" smtClean="0"/>
              <a:t> Instruction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3" y="1556793"/>
            <a:ext cx="903506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339752" y="4797152"/>
            <a:ext cx="2520280" cy="311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339752" y="5108128"/>
            <a:ext cx="7704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In line </a:t>
            </a:r>
            <a:r>
              <a:rPr lang="en-US" altLang="zh-TW" sz="1400" b="1" dirty="0" smtClean="0"/>
              <a:t>23</a:t>
            </a:r>
            <a:r>
              <a:rPr lang="en-US" altLang="zh-TW" sz="1400" dirty="0" smtClean="0"/>
              <a:t>, change variable </a:t>
            </a:r>
            <a:r>
              <a:rPr lang="en-US" altLang="zh-TW" sz="1400" b="1" dirty="0" smtClean="0"/>
              <a:t>$_POST[‘name’]</a:t>
            </a:r>
            <a:r>
              <a:rPr lang="en-US" altLang="zh-TW" sz="1400" dirty="0" smtClean="0"/>
              <a:t> to </a:t>
            </a:r>
            <a:r>
              <a:rPr lang="en-US" altLang="zh-TW" sz="1400" b="1" dirty="0" err="1" smtClean="0"/>
              <a:t>optPatch</a:t>
            </a:r>
            <a:r>
              <a:rPr lang="en-US" altLang="zh-TW" sz="1400" b="1" dirty="0" smtClean="0"/>
              <a:t>($_POST[‘name’],128271,0)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03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Patch the code by </a:t>
            </a:r>
            <a:r>
              <a:rPr lang="en-US" altLang="zh-TW" dirty="0" err="1" smtClean="0"/>
              <a:t>Patcher’s</a:t>
            </a:r>
            <a:r>
              <a:rPr lang="en-US" altLang="zh-TW" dirty="0" smtClean="0"/>
              <a:t> Instruction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28800"/>
            <a:ext cx="45053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645024"/>
            <a:ext cx="55721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283968" y="4641339"/>
            <a:ext cx="2633117" cy="311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269797" y="2708920"/>
            <a:ext cx="1238307" cy="311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下箭號 3"/>
          <p:cNvSpPr/>
          <p:nvPr/>
        </p:nvSpPr>
        <p:spPr>
          <a:xfrm>
            <a:off x="4664422" y="3068960"/>
            <a:ext cx="411634" cy="86409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95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Include Patch Package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3" y="1556793"/>
            <a:ext cx="903506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339752" y="4485527"/>
            <a:ext cx="2520280" cy="311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04048" y="4489375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/>
              <a:t>include("</a:t>
            </a:r>
            <a:r>
              <a:rPr lang="en-US" altLang="zh-TW" sz="1400" b="1" dirty="0" err="1" smtClean="0"/>
              <a:t>optPatch</a:t>
            </a:r>
            <a:r>
              <a:rPr lang="en-US" altLang="zh-TW" sz="1400" b="1" dirty="0" smtClean="0"/>
              <a:t>/</a:t>
            </a:r>
            <a:r>
              <a:rPr lang="en-US" altLang="zh-TW" sz="1400" b="1" dirty="0" err="1" smtClean="0"/>
              <a:t>optPatch.php</a:t>
            </a:r>
            <a:r>
              <a:rPr lang="en-US" altLang="zh-TW" sz="1400" b="1" dirty="0" smtClean="0"/>
              <a:t>");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34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Include Patch Package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700808"/>
            <a:ext cx="37909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627784" y="1916832"/>
            <a:ext cx="3839691" cy="311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34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TRY ATTACKING AGAIN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6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Attack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9152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187624" y="2780927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&lt;SCRIPT&gt;alert('XSS')&lt;/SCRIPT&gt;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3020776"/>
            <a:ext cx="720080" cy="311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09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Vulnerable PHP File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9152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29100"/>
            <a:ext cx="3619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932040" y="5886564"/>
            <a:ext cx="25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File Name: </a:t>
            </a:r>
            <a:r>
              <a:rPr lang="en-US" altLang="zh-TW" dirty="0" err="1" smtClean="0"/>
              <a:t>demoXSS.php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87624" y="2708920"/>
            <a:ext cx="20162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372200" y="5445224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肘形接點 8"/>
          <p:cNvCxnSpPr>
            <a:stCxn id="5" idx="3"/>
            <a:endCxn id="10" idx="0"/>
          </p:cNvCxnSpPr>
          <p:nvPr/>
        </p:nvCxnSpPr>
        <p:spPr>
          <a:xfrm>
            <a:off x="3203848" y="2888940"/>
            <a:ext cx="3744416" cy="25562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66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After Submitting Request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28"/>
          <a:stretch/>
        </p:blipFill>
        <p:spPr bwMode="auto">
          <a:xfrm>
            <a:off x="611560" y="1700808"/>
            <a:ext cx="7990902" cy="1939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39553" y="2228457"/>
            <a:ext cx="3384376" cy="311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95936" y="2228457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Instead of pop out an alert box,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we escape the attack string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3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Attack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9152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187624" y="2780927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&lt;SCRIPT&gt;alert('XSS')&lt;/SCRIPT&gt;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258" y="2996952"/>
            <a:ext cx="68538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31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After Submitting Request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9152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187624" y="2780927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&lt;SCRIPT&gt;alert('XSS')&lt;/SCRIPT&gt;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1516" y1="28863" x2="31516" y2="664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24720"/>
            <a:ext cx="55911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131840" y="3367902"/>
            <a:ext cx="2664296" cy="1429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878699" y="334863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OOPS!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9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SCAN PHP CODE BY PATCHER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0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 to Patcher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URL-  </a:t>
            </a:r>
          </a:p>
          <a:p>
            <a:pPr lvl="1"/>
            <a:r>
              <a:rPr lang="en-US" altLang="zh-TW" dirty="0" smtClean="0"/>
              <a:t>Http://140.119.19.93/Patcher/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" y="2852936"/>
            <a:ext cx="903815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20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 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03815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300192" y="2204864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77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 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1"/>
            <a:ext cx="9038156" cy="312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635896" y="3429000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18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250</Words>
  <Application>Microsoft Office PowerPoint</Application>
  <PresentationFormat>如螢幕大小 (4:3)</PresentationFormat>
  <Paragraphs>54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Office 佈景主題</vt:lpstr>
      <vt:lpstr>Patcher Demo</vt:lpstr>
      <vt:lpstr>A Real XSS CASE</vt:lpstr>
      <vt:lpstr>A Vulnerable PHP File</vt:lpstr>
      <vt:lpstr>Input Attack String</vt:lpstr>
      <vt:lpstr>After Submitting Request</vt:lpstr>
      <vt:lpstr>SCAN PHP CODE BY PATCHER</vt:lpstr>
      <vt:lpstr>Link to Patcher</vt:lpstr>
      <vt:lpstr>Sign Up</vt:lpstr>
      <vt:lpstr>Sign Up</vt:lpstr>
      <vt:lpstr>Login</vt:lpstr>
      <vt:lpstr>Visit Workspace</vt:lpstr>
      <vt:lpstr>Upload PHP Code</vt:lpstr>
      <vt:lpstr>Upload PHP Code</vt:lpstr>
      <vt:lpstr>Upload PHP Code</vt:lpstr>
      <vt:lpstr>Upload PHP Code</vt:lpstr>
      <vt:lpstr>Upload Complete</vt:lpstr>
      <vt:lpstr>View Analysis Result</vt:lpstr>
      <vt:lpstr>View Analysis Result</vt:lpstr>
      <vt:lpstr>View Analysis Result</vt:lpstr>
      <vt:lpstr>View Analysis Result</vt:lpstr>
      <vt:lpstr>Patch Vulnerabilities</vt:lpstr>
      <vt:lpstr>Download Patch Package</vt:lpstr>
      <vt:lpstr>Put the Package Into Root Folder</vt:lpstr>
      <vt:lpstr>Patch the code by Patcher’s Instruction</vt:lpstr>
      <vt:lpstr>Patch the code by Patcher’s Instruction</vt:lpstr>
      <vt:lpstr>Include Patch Package</vt:lpstr>
      <vt:lpstr>Include Patch Package</vt:lpstr>
      <vt:lpstr>TRY ATTACKING AGAIN</vt:lpstr>
      <vt:lpstr>Input Attack String</vt:lpstr>
      <vt:lpstr>After Submitting Request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JohnLin</dc:creator>
  <cp:lastModifiedBy>JohnLin</cp:lastModifiedBy>
  <cp:revision>104</cp:revision>
  <dcterms:created xsi:type="dcterms:W3CDTF">2014-11-16T14:53:12Z</dcterms:created>
  <dcterms:modified xsi:type="dcterms:W3CDTF">2014-11-16T17:38:03Z</dcterms:modified>
</cp:coreProperties>
</file>