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3" r:id="rId5"/>
    <p:sldId id="285" r:id="rId6"/>
    <p:sldId id="284" r:id="rId7"/>
    <p:sldId id="286" r:id="rId8"/>
    <p:sldId id="287" r:id="rId9"/>
    <p:sldId id="293" r:id="rId10"/>
    <p:sldId id="288" r:id="rId11"/>
    <p:sldId id="289" r:id="rId12"/>
    <p:sldId id="291" r:id="rId13"/>
    <p:sldId id="292" r:id="rId14"/>
    <p:sldId id="295" r:id="rId15"/>
    <p:sldId id="29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EE1DE-3E8D-4E27-B035-8412B36E9E05}" v="19" dt="2024-02-15T04:03:43.406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 showGuides="1">
      <p:cViewPr>
        <p:scale>
          <a:sx n="69" d="100"/>
          <a:sy n="69" d="100"/>
        </p:scale>
        <p:origin x="780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i="0" dirty="0">
                <a:effectLst/>
              </a:rPr>
              <a:t>What Makes a National Football League Team Successful? an Analysis of Play by Play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by Jun Hanvey </a:t>
            </a:r>
          </a:p>
          <a:p>
            <a:endParaRPr lang="en-US" dirty="0"/>
          </a:p>
        </p:txBody>
      </p:sp>
      <p:pic>
        <p:nvPicPr>
          <p:cNvPr id="6" name="Picture Placeholder 5" descr="Statues along the edge of a bridge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6" b="6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4DBA2-5BFA-DA44-80CB-4BE85C7AAC54}"/>
              </a:ext>
            </a:extLst>
          </p:cNvPr>
          <p:cNvSpPr txBox="1"/>
          <p:nvPr/>
        </p:nvSpPr>
        <p:spPr>
          <a:xfrm>
            <a:off x="1156855" y="5567865"/>
            <a:ext cx="829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Josef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ur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Mathew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craner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rehab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el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-hajj</a:t>
            </a:r>
            <a:endParaRPr lang="en-US" b="0" i="0" dirty="0">
              <a:solidFill>
                <a:schemeClr val="bg2"/>
              </a:solidFill>
              <a:effectLst/>
              <a:latin typeface="+mj-lt"/>
            </a:endParaRPr>
          </a:p>
          <a:p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C439-4298-2E09-A297-4EFACC9D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E520-5740-88B9-8CDB-15C2133C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a player commits a penalty or not is correlated with his team’s position (leading or trailing). </a:t>
            </a:r>
          </a:p>
          <a:p>
            <a:r>
              <a:rPr lang="en-US" dirty="0"/>
              <a:t>This paper was more of a study on regulatory fit and gain/loss frames, using football as an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3CFE5-4384-A363-9B37-FE42DC2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CB4-1702-A14F-DA38-A2C764CE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3307-4066-24B4-5DD6-2F95F14A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an influence do penalties have on a teams wins/losses? </a:t>
            </a:r>
          </a:p>
          <a:p>
            <a:r>
              <a:rPr lang="en-US" dirty="0"/>
              <a:t>So far, the literature I have found has not had a lot of information</a:t>
            </a:r>
          </a:p>
          <a:p>
            <a:r>
              <a:rPr lang="en-US" dirty="0"/>
              <a:t>Many papers that study game outcomes tend to focus on offense vs defense, or run plays vs pass plays. Penalties tend to be an afterthought.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F0B4A-83BA-F8F5-2F9E-0A965C7C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AD6-F77F-F9F6-D7BF-70936F99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21E4-141F-08FA-3A51-E579D6FB926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C761-1EFD-7420-FD43-87AEA5BD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connection did the first group of researchers find between penalties and successful teams?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A6396-ECC6-31AE-C448-66455B90F9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E6C5D-4866-6D67-2E6F-B983E495BFF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What variable were the authors of the second paper trying </a:t>
            </a:r>
            <a:r>
              <a:rPr lang="en-US"/>
              <a:t>to predict?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AA7917-0DC5-6275-D09E-174DDE92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8BCF7F-A034-D7C1-DB3D-DD1F8E6148A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the second paper, it is noted that offensive players are more likely to commit penalties when their team is losing. How might this finding relate to my research question?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5CDF5-8C83-9AE4-5085-3ABC15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4A533-C36E-2247-BDC8-58BED80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3F936-59A7-4168-43ED-816B30E5F563}"/>
              </a:ext>
            </a:extLst>
          </p:cNvPr>
          <p:cNvSpPr txBox="1"/>
          <p:nvPr/>
        </p:nvSpPr>
        <p:spPr>
          <a:xfrm>
            <a:off x="748145" y="346364"/>
            <a:ext cx="713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Works cited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C399B-1020-DE0C-9DCD-6ECA6C037462}"/>
              </a:ext>
            </a:extLst>
          </p:cNvPr>
          <p:cNvSpPr txBox="1"/>
          <p:nvPr/>
        </p:nvSpPr>
        <p:spPr>
          <a:xfrm>
            <a:off x="914400" y="1052945"/>
            <a:ext cx="10349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J. Ur, M. </a:t>
            </a:r>
            <a:r>
              <a:rPr lang="en-US" dirty="0" err="1"/>
              <a:t>Craner</a:t>
            </a:r>
            <a:r>
              <a:rPr lang="en-US" dirty="0"/>
              <a:t> and R. El-Hajj, "What Makes a National Football League Team Successful? an Analysis of Play by Play Data," 2019 IEEE 10th Annual Ubiquitous Computing, Electronics &amp; Mobile Communication Conference (UEMCON), New York, NY, USA, 2019, pp. 0419-0425, </a:t>
            </a:r>
            <a:r>
              <a:rPr lang="en-US" dirty="0" err="1"/>
              <a:t>doi</a:t>
            </a:r>
            <a:r>
              <a:rPr lang="en-US" dirty="0"/>
              <a:t>: 10.1109/UEMCON47517.2019.8993072. keywords: {</a:t>
            </a:r>
            <a:r>
              <a:rPr lang="en-US" dirty="0" err="1"/>
              <a:t>Algorithms;Management;Measurement;Design;Experimental;Sport</a:t>
            </a:r>
            <a:r>
              <a:rPr lang="en-US" dirty="0"/>
              <a:t> data Analysis},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Polman E, Van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Swol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LM, Hoban PR. Harbingers of foul play: A field study of gain/loss frames and regulatory fit in the NFL. </a:t>
            </a:r>
            <a:r>
              <a:rPr lang="en-US" b="0" i="1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Judgment and Decision Making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2020;15(3):353. Accessed February 16, 2024. https://research-ebsco-com.proxy.li.suu.edu:2443/linkprocessor/plink?id=dbb3cdaf-c7f4-30cc-b61c-35b27b2da5c7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5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CDC542-CACF-00DA-0A37-80E859E3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B229-1236-E65B-665A-0C7566D4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328071"/>
            <a:ext cx="4370832" cy="3618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American football, the objective of the game is to advance the ball and score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Penalties (on the offense) prevent them from achieving this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of an effect do penalties have on team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hypothesis is that penalties themselves do not make the difference between a win/loss, but that better teams commit less penalties.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91B3-001D-4E2C-281B-E4E450B4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Carl Cheffers' crew may bring flag-happy approach to Super Bowl 2023">
            <a:extLst>
              <a:ext uri="{FF2B5EF4-FFF2-40B4-BE49-F238E27FC236}">
                <a16:creationId xmlns:a16="http://schemas.microsoft.com/office/drawing/2014/main" id="{F6B71C8D-C591-781D-87A3-1777A0D2C71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27270"/>
          <a:stretch>
            <a:fillRect/>
          </a:stretch>
        </p:blipFill>
        <p:spPr bwMode="auto">
          <a:xfrm>
            <a:off x="1309532" y="928123"/>
            <a:ext cx="3251199" cy="500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541-23F1-F25F-3AD0-06A77DBC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4701-9251-E1C6-9018-F0E6F94E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research was to isolate traits of successful NFL team using Naïve Bayes, association rules, and decision trees</a:t>
            </a:r>
          </a:p>
          <a:p>
            <a:r>
              <a:rPr lang="en-US" dirty="0"/>
              <a:t>This was done by classifying teams as a “top” or “bottom”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F360-44BC-F306-6D1F-59D20950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7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FE73-BC81-4D11-AEC0-C2E3457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2F2D-C4ED-F587-5A16-3B87428E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analysis determines which variables are more likely to be associated with a certain outcome – in this case, a team being successful or not.</a:t>
            </a:r>
          </a:p>
          <a:p>
            <a:r>
              <a:rPr lang="en-US" dirty="0"/>
              <a:t>Association Rules is used to discover meaningful connections between variables, such as the frequency of an event happening inside of another event or the probability of two events occurring together. </a:t>
            </a:r>
          </a:p>
          <a:p>
            <a:r>
              <a:rPr lang="en-US" dirty="0"/>
              <a:t>Play by play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5332-7A24-C646-E93C-63A82C3E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B169F-6798-A3B2-5581-3A4B3DC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5"/>
            <a:ext cx="4718304" cy="417797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According to this chart, “top” teams lose less yards on first and second downs possibly contributing to their success. </a:t>
            </a:r>
          </a:p>
        </p:txBody>
      </p:sp>
      <p:pic>
        <p:nvPicPr>
          <p:cNvPr id="11" name="Content Placeholder 10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8FA83C1A-E7D1-0521-2BBC-EAD55A3DA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32" y="1080656"/>
            <a:ext cx="4668769" cy="448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B9D6F-E57E-CA82-6C51-5963DD79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0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53C2-669F-7347-2724-9A8149FC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D21A-FEE2-C922-41A6-3E522C9A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of this paper were not able to come to a conclusion regarding how penalties affect team success, besides from more successful teams being penalized more on early downs, thus giving them more time to regain that yardage.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A552F-3D57-7077-E9F6-7FD7352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1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D92E-9656-13B6-96F0-2FD6CB8C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Harbingers of foul Play: A field study of gain/loss frames and regulatory fit in the </a:t>
            </a:r>
            <a:r>
              <a:rPr lang="en-US" sz="2400" dirty="0" err="1"/>
              <a:t>nfl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C2F1-C51D-F395-0190-47D40305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Written by Evan Polman, Lyn M. Van </a:t>
            </a:r>
            <a:r>
              <a:rPr lang="en-US" dirty="0" err="1"/>
              <a:t>Swol</a:t>
            </a:r>
            <a:r>
              <a:rPr lang="en-US" dirty="0"/>
              <a:t>, and Paul R. Homan</a:t>
            </a:r>
          </a:p>
          <a:p>
            <a:pPr>
              <a:lnSpc>
                <a:spcPct val="200000"/>
              </a:lnSpc>
            </a:pPr>
            <a:r>
              <a:rPr lang="en-US" dirty="0"/>
              <a:t>Behavioral economics </a:t>
            </a:r>
          </a:p>
          <a:p>
            <a:pPr>
              <a:lnSpc>
                <a:spcPct val="200000"/>
              </a:lnSpc>
            </a:pPr>
            <a:r>
              <a:rPr lang="en-US" dirty="0"/>
              <a:t>Published in “Judgement and Decision Making”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7CE9-C43D-48FE-6784-1DC527F2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507A-80D0-1D33-A633-2556570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8413-51DB-3CE6-CB8A-441C87A6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people cheat more when they have something to win or something to lose? </a:t>
            </a:r>
          </a:p>
          <a:p>
            <a:r>
              <a:rPr lang="en-US" dirty="0"/>
              <a:t>Regulatory fit: promotion vs. prevention focus </a:t>
            </a:r>
          </a:p>
          <a:p>
            <a:r>
              <a:rPr lang="en-US" dirty="0"/>
              <a:t>Gain/loss frames: describing a choice in terms of it’s positives or negatives</a:t>
            </a:r>
          </a:p>
          <a:p>
            <a:r>
              <a:rPr lang="en-US" dirty="0"/>
              <a:t>Offensive players foul more when their team is losing</a:t>
            </a:r>
          </a:p>
          <a:p>
            <a:r>
              <a:rPr lang="en-US" dirty="0"/>
              <a:t>Defensive players foul more when their team is winning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56EB-3C25-E42C-4F28-AE2D0C8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E3E5FF-B24A-FF7B-6A9F-10087AAE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0003A-7A26-4FD7-4187-46D55F1E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by play data from 2,917 games, with 473,899 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Poisson regression of gain/loss frame and regulatory focus, including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Estimating the probability of a foul under certain conditions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B77F0-DED1-D8D3-DD6F-1EC4E734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24D4C76D-50BF-6717-5A84-9224DF5A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" y="1328661"/>
            <a:ext cx="4370832" cy="42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F52D95DF3DD4A8EEA72E222B865A8" ma:contentTypeVersion="11" ma:contentTypeDescription="Create a new document." ma:contentTypeScope="" ma:versionID="adf0094ae65f2ae31cd90c693eda9737">
  <xsd:schema xmlns:xsd="http://www.w3.org/2001/XMLSchema" xmlns:xs="http://www.w3.org/2001/XMLSchema" xmlns:p="http://schemas.microsoft.com/office/2006/metadata/properties" xmlns:ns3="ce9e627f-38e0-47ff-9da5-0da09c8bf268" xmlns:ns4="a36c42b3-db64-4867-a1b7-ea57dfafac9c" targetNamespace="http://schemas.microsoft.com/office/2006/metadata/properties" ma:root="true" ma:fieldsID="dd325ec2c63c36a043ab8752fcb33a6b" ns3:_="" ns4:_="">
    <xsd:import namespace="ce9e627f-38e0-47ff-9da5-0da09c8bf268"/>
    <xsd:import namespace="a36c42b3-db64-4867-a1b7-ea57dfafa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e627f-38e0-47ff-9da5-0da09c8bf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42b3-db64-4867-a1b7-ea57dfafa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B373E-6FDE-4773-A0C6-CDA9846E30C9}">
  <ds:schemaRefs>
    <ds:schemaRef ds:uri="http://purl.org/dc/dcmitype/"/>
    <ds:schemaRef ds:uri="http://schemas.microsoft.com/office/2006/metadata/properties"/>
    <ds:schemaRef ds:uri="ce9e627f-38e0-47ff-9da5-0da09c8bf268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36c42b3-db64-4867-a1b7-ea57dfafac9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35D9F7-BC7E-4B3A-AB32-1345067DA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e627f-38e0-47ff-9da5-0da09c8bf268"/>
    <ds:schemaRef ds:uri="a36c42b3-db64-4867-a1b7-ea57dfafa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489</TotalTime>
  <Words>738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Calibri</vt:lpstr>
      <vt:lpstr>Felix Titling</vt:lpstr>
      <vt:lpstr>Gill Sans Nova Light</vt:lpstr>
      <vt:lpstr>Noto Sans</vt:lpstr>
      <vt:lpstr>Wingdings</vt:lpstr>
      <vt:lpstr>Office Theme</vt:lpstr>
      <vt:lpstr>What Makes a National Football League Team Successful? an Analysis of Play by Play Data</vt:lpstr>
      <vt:lpstr>Background</vt:lpstr>
      <vt:lpstr>abstract</vt:lpstr>
      <vt:lpstr>methods</vt:lpstr>
      <vt:lpstr>According to this chart, “top” teams lose less yards on first and second downs possibly contributing to their success. </vt:lpstr>
      <vt:lpstr>Conclusion/results</vt:lpstr>
      <vt:lpstr>Harbingers of foul Play: A field study of gain/loss frames and regulatory fit in the nfl</vt:lpstr>
      <vt:lpstr>abstract</vt:lpstr>
      <vt:lpstr>Methods</vt:lpstr>
      <vt:lpstr>results</vt:lpstr>
      <vt:lpstr>Next steps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nfl and Penalties</dc:title>
  <dc:creator>Jun Hanvey</dc:creator>
  <cp:lastModifiedBy>Jun Hanvey</cp:lastModifiedBy>
  <cp:revision>3</cp:revision>
  <dcterms:created xsi:type="dcterms:W3CDTF">2024-02-14T20:29:20Z</dcterms:created>
  <dcterms:modified xsi:type="dcterms:W3CDTF">2024-02-16T05:27:19Z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0x0101006D0F52D95DF3DD4A8EEA72E222B865A8</vt:lpwstr>
  </property>
</Properties>
</file>