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sldIdLst>
    <p:sldId id="283" r:id="rId5"/>
    <p:sldId id="284" r:id="rId6"/>
    <p:sldId id="285" r:id="rId7"/>
    <p:sldId id="286" r:id="rId8"/>
    <p:sldId id="287" r:id="rId9"/>
    <p:sldId id="288" r:id="rId10"/>
    <p:sldId id="289" r:id="rId11"/>
    <p:sldId id="291" r:id="rId12"/>
    <p:sldId id="29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3A2F"/>
    <a:srgbClr val="474134"/>
    <a:srgbClr val="554D3D"/>
    <a:srgbClr val="595515"/>
    <a:srgbClr val="5A532C"/>
    <a:srgbClr val="5B542C"/>
    <a:srgbClr val="59522B"/>
    <a:srgbClr val="5D562D"/>
    <a:srgbClr val="655D31"/>
    <a:srgbClr val="6B6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EEE1DE-3E8D-4E27-B035-8412B36E9E05}" v="19" dt="2024-02-15T04:03:43.406"/>
  </p1510:revLst>
</p1510:revInfo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879" autoAdjust="0"/>
  </p:normalViewPr>
  <p:slideViewPr>
    <p:cSldViewPr snapToGrid="0" showGuides="1">
      <p:cViewPr>
        <p:scale>
          <a:sx n="69" d="100"/>
          <a:sy n="69" d="100"/>
        </p:scale>
        <p:origin x="780" y="60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26648-F114-4402-B049-AA57EA7F2020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815FE-BC4D-474E-9AA3-6983BC3D8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59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0177DF1D-D731-86FC-22F9-00221AD8C22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89143" y="440217"/>
            <a:ext cx="9613711" cy="2327086"/>
          </a:xfrm>
          <a:ln w="15875">
            <a:solidFill>
              <a:schemeClr val="accent1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A4FE67-D925-EFE3-2BA5-C28DA7C03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3236976"/>
            <a:ext cx="6867144" cy="2386584"/>
          </a:xfrm>
        </p:spPr>
        <p:txBody>
          <a:bodyPr anchor="b">
            <a:noAutofit/>
          </a:bodyPr>
          <a:lstStyle>
            <a:lvl1pPr algn="l">
              <a:defRPr sz="6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D58524-513B-3FD2-4ED0-CB0CA3A3DF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7648" y="5971032"/>
            <a:ext cx="3776472" cy="530352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accent1"/>
                </a:solidFill>
                <a:latin typeface="Gill Sans Nova Light" panose="020B03020201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A2A54F-058C-EF24-C892-91614AF2D7E8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A313A15-57C2-5BD9-DE2B-442792010C50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D750DB-651A-3C95-E822-712897C2D5A4}"/>
              </a:ext>
            </a:extLst>
          </p:cNvPr>
          <p:cNvCxnSpPr>
            <a:cxnSpLocks/>
          </p:cNvCxnSpPr>
          <p:nvPr userDrawn="1"/>
        </p:nvCxnSpPr>
        <p:spPr>
          <a:xfrm>
            <a:off x="398366" y="3226467"/>
            <a:ext cx="11395267" cy="443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36281F-EE75-A92A-B85E-00B02B5C0B67}"/>
              </a:ext>
            </a:extLst>
          </p:cNvPr>
          <p:cNvCxnSpPr>
            <a:cxnSpLocks/>
          </p:cNvCxnSpPr>
          <p:nvPr userDrawn="1"/>
        </p:nvCxnSpPr>
        <p:spPr>
          <a:xfrm>
            <a:off x="-11430" y="6165891"/>
            <a:ext cx="6339792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B98AA9-64E2-C5F9-3E90-D02F312EDC52}"/>
              </a:ext>
            </a:extLst>
          </p:cNvPr>
          <p:cNvCxnSpPr>
            <a:cxnSpLocks/>
          </p:cNvCxnSpPr>
          <p:nvPr userDrawn="1"/>
        </p:nvCxnSpPr>
        <p:spPr>
          <a:xfrm>
            <a:off x="10103564" y="6165891"/>
            <a:ext cx="2088436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440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DE488-304D-8F7B-7181-CB5794855926}"/>
              </a:ext>
            </a:extLst>
          </p:cNvPr>
          <p:cNvCxnSpPr>
            <a:cxnSpLocks/>
          </p:cNvCxnSpPr>
          <p:nvPr userDrawn="1"/>
        </p:nvCxnSpPr>
        <p:spPr>
          <a:xfrm>
            <a:off x="1565155" y="1983947"/>
            <a:ext cx="10626845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73152"/>
            <a:ext cx="3227832" cy="96926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7F13219-232C-C38C-7D86-D48FAC7D827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94360" y="1481328"/>
            <a:ext cx="969264" cy="96926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B1722C2-4C66-F8BA-B3DD-6199116EF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064" y="2743200"/>
            <a:ext cx="1389888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8F906E4-47B1-BEE5-E30F-146C6869BF2D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512064" y="3218688"/>
            <a:ext cx="1801368" cy="1481328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Picture Placeholder 31">
            <a:extLst>
              <a:ext uri="{FF2B5EF4-FFF2-40B4-BE49-F238E27FC236}">
                <a16:creationId xmlns:a16="http://schemas.microsoft.com/office/drawing/2014/main" id="{F8C639A8-0897-2015-9829-94E98335DF2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017520" y="1481328"/>
            <a:ext cx="969264" cy="96926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EEF857FA-9C5E-BED3-1ABB-A734EE39340B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2916936" y="2743200"/>
            <a:ext cx="1389888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5C6EFDC5-2080-3126-AB93-FB89817B2C28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2916936" y="3218688"/>
            <a:ext cx="1801368" cy="1481328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Picture Placeholder 31">
            <a:extLst>
              <a:ext uri="{FF2B5EF4-FFF2-40B4-BE49-F238E27FC236}">
                <a16:creationId xmlns:a16="http://schemas.microsoft.com/office/drawing/2014/main" id="{6CBA6ABC-D5D1-9758-59EA-8DE549CC612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440680" y="1481328"/>
            <a:ext cx="969264" cy="96926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990F14B-1D1F-AA8D-BB23-FA8F7EEF666B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358384" y="2743200"/>
            <a:ext cx="1389888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D6CD9CDA-E122-F6EB-30B5-26D7E17771AB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5358384" y="3218688"/>
            <a:ext cx="1801368" cy="1481328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Picture Placeholder 31">
            <a:extLst>
              <a:ext uri="{FF2B5EF4-FFF2-40B4-BE49-F238E27FC236}">
                <a16:creationId xmlns:a16="http://schemas.microsoft.com/office/drawing/2014/main" id="{8AC38C98-F011-6729-EA3D-B9F72D88DBB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744968" y="1481328"/>
            <a:ext cx="969264" cy="96926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01D32DAF-E8E7-6294-0961-BC9CCFB6F413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7644384" y="2743200"/>
            <a:ext cx="1389888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C9875650-BD0D-32C5-3819-F8C14365B414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7644384" y="3218688"/>
            <a:ext cx="1801368" cy="1481328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Picture Placeholder 31">
            <a:extLst>
              <a:ext uri="{FF2B5EF4-FFF2-40B4-BE49-F238E27FC236}">
                <a16:creationId xmlns:a16="http://schemas.microsoft.com/office/drawing/2014/main" id="{40E68EB8-B0D8-E5D4-CE19-45219E4D70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204704" y="1481328"/>
            <a:ext cx="969264" cy="96926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D1D0610-E513-F5EA-0393-622F692CA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113264" y="2743200"/>
            <a:ext cx="1389888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3BF37293-4E33-5570-29ED-04EB525DD1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113264" y="3218688"/>
            <a:ext cx="1801368" cy="1481328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EEA677E-8DEA-5E75-BA4B-23D1BA7F8E99}"/>
              </a:ext>
            </a:extLst>
          </p:cNvPr>
          <p:cNvCxnSpPr>
            <a:cxnSpLocks/>
          </p:cNvCxnSpPr>
          <p:nvPr userDrawn="1"/>
        </p:nvCxnSpPr>
        <p:spPr>
          <a:xfrm>
            <a:off x="3866404" y="522548"/>
            <a:ext cx="8325596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3319DB-4A46-5428-C6CC-D0751895D66F}"/>
              </a:ext>
            </a:extLst>
          </p:cNvPr>
          <p:cNvCxnSpPr>
            <a:cxnSpLocks/>
          </p:cNvCxnSpPr>
          <p:nvPr userDrawn="1"/>
        </p:nvCxnSpPr>
        <p:spPr>
          <a:xfrm>
            <a:off x="0" y="5757057"/>
            <a:ext cx="8504858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2B810B-B523-F767-647B-12432989B2E9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2A089CB3-1FD6-52E9-890B-0C5EC799D8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36655" y="5143104"/>
            <a:ext cx="3355345" cy="1252728"/>
          </a:xfrm>
        </p:spPr>
        <p:txBody>
          <a:bodyPr anchor="ctr"/>
          <a:lstStyle>
            <a:lvl1pPr marL="0" indent="0">
              <a:buNone/>
              <a:defRPr sz="4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1278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0672C-3B98-424B-3047-A14FF403A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44" y="36576"/>
            <a:ext cx="5294376" cy="969264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656258F0-1496-C756-9648-B7772E2B11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4501" y="1592221"/>
            <a:ext cx="5207000" cy="4292599"/>
          </a:xfrm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99D7D-8B9F-47AD-ACF1-0FAA45069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392" y="740664"/>
            <a:ext cx="5157787" cy="466344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2E9DC0-11F7-BF92-00BF-7C7E94670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65392" y="1417320"/>
            <a:ext cx="5157787" cy="2029968"/>
          </a:xfrm>
        </p:spPr>
        <p:txBody>
          <a:bodyPr/>
          <a:lstStyle>
            <a:lvl1pPr>
              <a:lnSpc>
                <a:spcPct val="100000"/>
              </a:lnSpc>
              <a:spcBef>
                <a:spcPts val="1800"/>
              </a:spcBef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110F4B-383C-979A-7C67-60731A902C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392" y="3941064"/>
            <a:ext cx="5183188" cy="466344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58E51B-C92F-F9B7-5D67-2EE0685CCF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392" y="4485555"/>
            <a:ext cx="5183188" cy="1197864"/>
          </a:xfrm>
        </p:spPr>
        <p:txBody>
          <a:bodyPr/>
          <a:lstStyle>
            <a:lvl1pPr>
              <a:lnSpc>
                <a:spcPct val="100000"/>
              </a:lnSpc>
              <a:spcBef>
                <a:spcPts val="1800"/>
              </a:spcBef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376A9B-4626-290B-917F-B57D35120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47E33F-E2CD-B99B-7A79-CDC2550A1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27C822-3603-1035-6BD5-07AEADACE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816DB4-C374-189A-F1F8-5F1B43EC2B71}"/>
              </a:ext>
            </a:extLst>
          </p:cNvPr>
          <p:cNvCxnSpPr>
            <a:cxnSpLocks/>
          </p:cNvCxnSpPr>
          <p:nvPr userDrawn="1"/>
        </p:nvCxnSpPr>
        <p:spPr>
          <a:xfrm>
            <a:off x="0" y="1037557"/>
            <a:ext cx="6096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FEC7540-FB09-0AE1-04FF-3706800F4DB6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0"/>
            <a:ext cx="0" cy="6439485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9421D4-0B4D-95CB-4FCB-E139DCBAD9BB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848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B0F0B75-DD75-7194-E40A-3AA5DD203B15}"/>
              </a:ext>
            </a:extLst>
          </p:cNvPr>
          <p:cNvSpPr/>
          <p:nvPr userDrawn="1"/>
        </p:nvSpPr>
        <p:spPr>
          <a:xfrm>
            <a:off x="3886830" y="1031243"/>
            <a:ext cx="7906804" cy="5406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B85F28-9AE2-01CA-E801-96F2F2ACC4FE}"/>
              </a:ext>
            </a:extLst>
          </p:cNvPr>
          <p:cNvSpPr/>
          <p:nvPr userDrawn="1"/>
        </p:nvSpPr>
        <p:spPr>
          <a:xfrm>
            <a:off x="409046" y="1042071"/>
            <a:ext cx="3455590" cy="53954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112" y="64008"/>
            <a:ext cx="8165592" cy="96926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77B3A0F7-4877-4804-831D-E094CB4C49B3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67512" y="1673352"/>
            <a:ext cx="2907792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F374C-57DC-E207-D494-6986428A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0" y="1307592"/>
            <a:ext cx="7598664" cy="1197864"/>
          </a:xfrm>
        </p:spPr>
        <p:txBody>
          <a:bodyPr anchor="ctr"/>
          <a:lstStyle>
            <a:lvl1pPr marL="283464"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5160F9ED-11F2-C22D-919C-AD28524B130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7512" y="3452264"/>
            <a:ext cx="2907792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C5B491A-910D-96D7-7910-D672B631333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123102" y="3086504"/>
            <a:ext cx="7598664" cy="1197864"/>
          </a:xfrm>
        </p:spPr>
        <p:txBody>
          <a:bodyPr anchor="ctr"/>
          <a:lstStyle>
            <a:lvl1pPr marL="283464"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C7845D54-C197-EEDA-099F-45ED6EC803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7512" y="5288457"/>
            <a:ext cx="2907792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00C50B6-D96C-CEAF-4897-329D7DBC41E1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114800" y="4922697"/>
            <a:ext cx="7598664" cy="1197864"/>
          </a:xfrm>
        </p:spPr>
        <p:txBody>
          <a:bodyPr anchor="ctr"/>
          <a:lstStyle>
            <a:lvl1pPr marL="283464"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/>
          <a:p>
            <a:fld id="{84D792B7-0397-C047-AE12-1A03F7E3DC8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A273E5-D639-4F22-9056-01A62C38E224}"/>
              </a:ext>
            </a:extLst>
          </p:cNvPr>
          <p:cNvCxnSpPr>
            <a:cxnSpLocks/>
          </p:cNvCxnSpPr>
          <p:nvPr userDrawn="1"/>
        </p:nvCxnSpPr>
        <p:spPr>
          <a:xfrm>
            <a:off x="398366" y="1038695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96F1646-E658-90F3-D203-86B50D2F5DEF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793165-641B-DB78-F1A5-573C6041DE9A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4121FCC-C1AD-FD70-0727-3D611AEFAAD4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890A2E-4E9B-29B4-124F-FBBCB462EB7C}"/>
              </a:ext>
            </a:extLst>
          </p:cNvPr>
          <p:cNvCxnSpPr>
            <a:cxnSpLocks/>
          </p:cNvCxnSpPr>
          <p:nvPr userDrawn="1"/>
        </p:nvCxnSpPr>
        <p:spPr>
          <a:xfrm>
            <a:off x="398366" y="2767098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256AAD6-732C-A795-FCB1-69CE94E3F1C4}"/>
              </a:ext>
            </a:extLst>
          </p:cNvPr>
          <p:cNvCxnSpPr>
            <a:cxnSpLocks/>
          </p:cNvCxnSpPr>
          <p:nvPr userDrawn="1"/>
        </p:nvCxnSpPr>
        <p:spPr>
          <a:xfrm>
            <a:off x="398366" y="4603773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162417-AD43-4C6C-A3F2-EC7D979B702A}"/>
              </a:ext>
            </a:extLst>
          </p:cNvPr>
          <p:cNvCxnSpPr>
            <a:cxnSpLocks/>
          </p:cNvCxnSpPr>
          <p:nvPr userDrawn="1"/>
        </p:nvCxnSpPr>
        <p:spPr>
          <a:xfrm flipV="1">
            <a:off x="3864636" y="1031243"/>
            <a:ext cx="0" cy="540724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348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5A4D4F6-5B85-FBD0-E507-B32E94BF2066}"/>
              </a:ext>
            </a:extLst>
          </p:cNvPr>
          <p:cNvSpPr/>
          <p:nvPr userDrawn="1"/>
        </p:nvSpPr>
        <p:spPr>
          <a:xfrm>
            <a:off x="3886830" y="1031243"/>
            <a:ext cx="7906804" cy="5406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7666C5-50ED-BD11-EBB3-5068C0F8FE27}"/>
              </a:ext>
            </a:extLst>
          </p:cNvPr>
          <p:cNvSpPr/>
          <p:nvPr userDrawn="1"/>
        </p:nvSpPr>
        <p:spPr>
          <a:xfrm>
            <a:off x="409046" y="1042071"/>
            <a:ext cx="3455590" cy="53954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2EAF0B87-8A17-7C9D-202E-F0AC8A920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112" y="64008"/>
            <a:ext cx="8165592" cy="96926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C766325D-8175-9B95-4BB6-87E3195AAD33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67512" y="2155720"/>
            <a:ext cx="2907792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F9AFE21-B015-59CC-B869-6CA584CD8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0" y="1283336"/>
            <a:ext cx="7598664" cy="2211112"/>
          </a:xfrm>
        </p:spPr>
        <p:txBody>
          <a:bodyPr anchor="ctr"/>
          <a:lstStyle>
            <a:lvl1pPr marL="283464"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81CCD754-FDAD-02A0-CC23-AE197F4DA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7512" y="4856116"/>
            <a:ext cx="2907792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8DA3CBCD-145A-E531-00B6-F66E3BB91D36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114800" y="3983732"/>
            <a:ext cx="7598664" cy="2211112"/>
          </a:xfrm>
        </p:spPr>
        <p:txBody>
          <a:bodyPr anchor="ctr"/>
          <a:lstStyle>
            <a:lvl1pPr marL="283464"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C8C7A88B-B5E6-DF17-298C-3F1D6F2BB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/>
          <a:p>
            <a:fld id="{84D792B7-0397-C047-AE12-1A03F7E3DC8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F6BF98F2-CC55-EA67-AFEB-3B9BDA92B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80D6DCDD-07F4-F7F0-12E1-CAF3B5CCCE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22471" y="6517634"/>
            <a:ext cx="950260" cy="274320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526EBCF-823D-784A-BF8D-A377758CEB81}"/>
              </a:ext>
            </a:extLst>
          </p:cNvPr>
          <p:cNvCxnSpPr>
            <a:cxnSpLocks/>
          </p:cNvCxnSpPr>
          <p:nvPr userDrawn="1"/>
        </p:nvCxnSpPr>
        <p:spPr>
          <a:xfrm>
            <a:off x="398366" y="1038695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D6E25F4-4D19-CCBB-9F09-7369C86AAD57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6A4D074-D2CA-D6E0-115B-1CEDA471F0F3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B039A31-257E-2036-4142-307DD91B05CC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39C06B9-E1A2-A881-C800-86FBB69963F9}"/>
              </a:ext>
            </a:extLst>
          </p:cNvPr>
          <p:cNvCxnSpPr>
            <a:cxnSpLocks/>
          </p:cNvCxnSpPr>
          <p:nvPr userDrawn="1"/>
        </p:nvCxnSpPr>
        <p:spPr>
          <a:xfrm>
            <a:off x="398366" y="3739090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DDBBDAB-1770-6117-02A2-DF798EAD6320}"/>
              </a:ext>
            </a:extLst>
          </p:cNvPr>
          <p:cNvCxnSpPr>
            <a:cxnSpLocks/>
          </p:cNvCxnSpPr>
          <p:nvPr userDrawn="1"/>
        </p:nvCxnSpPr>
        <p:spPr>
          <a:xfrm flipV="1">
            <a:off x="3864636" y="1031243"/>
            <a:ext cx="0" cy="540724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7851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3872" y="4389120"/>
            <a:ext cx="4709160" cy="1645920"/>
          </a:xfrm>
        </p:spPr>
        <p:txBody>
          <a:bodyPr/>
          <a:lstStyle>
            <a:lvl1pPr algn="ctr"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D728F67-F092-A253-7F58-A329D8F43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1680" y="2130552"/>
            <a:ext cx="8165592" cy="17556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1"/>
                </a:solidFill>
              </a:defRPr>
            </a:lvl1pPr>
            <a:lvl2pPr marL="566928" indent="-283464">
              <a:lnSpc>
                <a:spcPct val="100000"/>
              </a:lnSpc>
              <a:buFont typeface="Wingdings" panose="05000000000000000000" pitchFamily="2" charset="2"/>
              <a:buChar char="§"/>
              <a:defRPr sz="1600">
                <a:solidFill>
                  <a:schemeClr val="accent1"/>
                </a:solidFill>
              </a:defRPr>
            </a:lvl2pPr>
            <a:lvl3pPr marL="850392" indent="-283464">
              <a:lnSpc>
                <a:spcPct val="100000"/>
              </a:lnSpc>
              <a:buFont typeface="Wingdings" panose="05000000000000000000" pitchFamily="2" charset="2"/>
              <a:buChar char="§"/>
              <a:defRPr sz="1400">
                <a:solidFill>
                  <a:schemeClr val="accent1"/>
                </a:solidFill>
              </a:defRPr>
            </a:lvl3pPr>
            <a:lvl4pPr marL="1133856" indent="-283464">
              <a:lnSpc>
                <a:spcPct val="100000"/>
              </a:lnSpc>
              <a:buFont typeface="Wingdings" panose="05000000000000000000" pitchFamily="2" charset="2"/>
              <a:buChar char="§"/>
              <a:defRPr sz="1200">
                <a:solidFill>
                  <a:schemeClr val="accent1"/>
                </a:solidFill>
              </a:defRPr>
            </a:lvl4pPr>
            <a:lvl5pPr marL="1417320" indent="-283464">
              <a:lnSpc>
                <a:spcPct val="100000"/>
              </a:lnSpc>
              <a:buFont typeface="Wingdings" panose="05000000000000000000" pitchFamily="2" charset="2"/>
              <a:buChar char="§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9E5CB43-9C58-7065-8F71-3D1335DCA2E8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7C51743-4A18-4275-9C86-2A02654EB16B}"/>
              </a:ext>
            </a:extLst>
          </p:cNvPr>
          <p:cNvSpPr/>
          <p:nvPr userDrawn="1"/>
        </p:nvSpPr>
        <p:spPr>
          <a:xfrm>
            <a:off x="1509823" y="1188365"/>
            <a:ext cx="9172353" cy="4481269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0105206-25D5-CAFF-D01A-6C366A0DDD06}"/>
              </a:ext>
            </a:extLst>
          </p:cNvPr>
          <p:cNvCxnSpPr>
            <a:cxnSpLocks/>
          </p:cNvCxnSpPr>
          <p:nvPr userDrawn="1"/>
        </p:nvCxnSpPr>
        <p:spPr>
          <a:xfrm>
            <a:off x="0" y="5208047"/>
            <a:ext cx="5837756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568D0A6-8634-2DEB-AE13-929FDDFD954E}"/>
              </a:ext>
            </a:extLst>
          </p:cNvPr>
          <p:cNvCxnSpPr>
            <a:cxnSpLocks/>
          </p:cNvCxnSpPr>
          <p:nvPr userDrawn="1"/>
        </p:nvCxnSpPr>
        <p:spPr>
          <a:xfrm>
            <a:off x="10546079" y="5220132"/>
            <a:ext cx="1645921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668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544" y="731520"/>
            <a:ext cx="5952744" cy="1645920"/>
          </a:xfrm>
        </p:spPr>
        <p:txBody>
          <a:bodyPr/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2AA6941D-E239-2A54-E6C1-1574E59717D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872540" cy="6858000"/>
          </a:xfrm>
          <a:ln w="15875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C3332-D605-38F6-7D05-D7B329747768}"/>
              </a:ext>
            </a:extLst>
          </p:cNvPr>
          <p:cNvCxnSpPr>
            <a:cxnSpLocks/>
          </p:cNvCxnSpPr>
          <p:nvPr userDrawn="1"/>
        </p:nvCxnSpPr>
        <p:spPr>
          <a:xfrm>
            <a:off x="4863079" y="4150757"/>
            <a:ext cx="732892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7B2C081-8C69-001E-872F-68A1B1E48B94}"/>
              </a:ext>
            </a:extLst>
          </p:cNvPr>
          <p:cNvCxnSpPr>
            <a:cxnSpLocks/>
          </p:cNvCxnSpPr>
          <p:nvPr userDrawn="1"/>
        </p:nvCxnSpPr>
        <p:spPr>
          <a:xfrm>
            <a:off x="4872540" y="5515589"/>
            <a:ext cx="732892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5613557-EA43-56E7-5DE1-8A9813B2D7EB}"/>
              </a:ext>
            </a:extLst>
          </p:cNvPr>
          <p:cNvCxnSpPr>
            <a:cxnSpLocks/>
          </p:cNvCxnSpPr>
          <p:nvPr userDrawn="1"/>
        </p:nvCxnSpPr>
        <p:spPr>
          <a:xfrm>
            <a:off x="4872540" y="2766534"/>
            <a:ext cx="732892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CA79F44-DB47-D961-5554-E6CEF0F31D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95545" y="3191256"/>
            <a:ext cx="5953506" cy="73152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D8CB894C-EA47-EEFE-AB8C-A9B9B10EDFA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94782" y="4498848"/>
            <a:ext cx="5953506" cy="73152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B3C09B13-9367-B435-A76A-9DBB1332FC5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94782" y="5797296"/>
            <a:ext cx="5953506" cy="73152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4101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F77913A3-071A-44D9-E59A-B9C86D99F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112" y="54864"/>
            <a:ext cx="8165592" cy="96926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67C02-F658-3749-9924-99BDA9C11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/>
          <a:p>
            <a:fld id="{84D792B7-0397-C047-AE12-1A03F7E3DC8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120C0-232E-AD3B-138D-B65A7AD49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10ABD4-B26A-0940-A80F-399F8FCAD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4864F6-8550-2BFC-DC03-2BB296DF2E95}"/>
              </a:ext>
            </a:extLst>
          </p:cNvPr>
          <p:cNvCxnSpPr>
            <a:cxnSpLocks/>
          </p:cNvCxnSpPr>
          <p:nvPr userDrawn="1"/>
        </p:nvCxnSpPr>
        <p:spPr>
          <a:xfrm>
            <a:off x="398366" y="1031955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95A92E-7815-7546-3201-42AEFA654F4C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FF23430-1681-F3A4-F071-7C338746014B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7B44D2F-F976-B752-100E-E994C9F0206A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9439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AC1505-F26B-3039-38E3-3A7F7CC7F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2C2A94-01A4-034C-9AE7-87CF1238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5BEB7-6CEE-98EF-C00B-19BF6407E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/>
          <a:p>
            <a:fld id="{84D792B7-0397-C047-AE12-1A03F7E3DC8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4912249-F431-4F6C-4213-30FF47C81741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187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544" y="0"/>
            <a:ext cx="4370832" cy="2194560"/>
          </a:xfrm>
        </p:spPr>
        <p:txBody>
          <a:bodyPr/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54A61420-31F3-2DF5-A319-19A8896350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3810"/>
            <a:ext cx="4856184" cy="6850379"/>
          </a:xfrm>
          <a:ln w="15875">
            <a:solidFill>
              <a:schemeClr val="tx1"/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F374C-57DC-E207-D494-6986428A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6185" y="2212849"/>
            <a:ext cx="7335814" cy="4645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354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32D5F1B-4B4F-5C42-0EFC-AE54D2C4EC2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63A1AE-C2A2-3984-EE25-E51E8DD65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1188720"/>
            <a:ext cx="9171432" cy="4480560"/>
          </a:xfrm>
          <a:ln w="15875">
            <a:solidFill>
              <a:schemeClr val="accent1"/>
            </a:solidFill>
          </a:ln>
        </p:spPr>
        <p:txBody>
          <a:bodyPr lIns="365760" bIns="640080" anchor="ctr"/>
          <a:lstStyle>
            <a:lvl1pPr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A141F-6D41-3734-9073-FB0B24ECB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5976" y="5102352"/>
            <a:ext cx="2889504" cy="365760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1374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ture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B66CC86A-5147-8A3A-D69B-E3F6DBACAE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36301" y="928122"/>
            <a:ext cx="3251199" cy="5001754"/>
          </a:xfrm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1225296"/>
            <a:ext cx="4718304" cy="1645920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F374C-57DC-E207-D494-6986428A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2898648"/>
            <a:ext cx="4370832" cy="202996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1"/>
                </a:solidFill>
              </a:defRPr>
            </a:lvl1pPr>
            <a:lvl2pPr marL="566928" indent="-283464">
              <a:lnSpc>
                <a:spcPct val="100000"/>
              </a:lnSpc>
              <a:buFont typeface="Wingdings" panose="05000000000000000000" pitchFamily="2" charset="2"/>
              <a:buChar char="§"/>
              <a:defRPr sz="1600">
                <a:solidFill>
                  <a:schemeClr val="accent1"/>
                </a:solidFill>
              </a:defRPr>
            </a:lvl2pPr>
            <a:lvl3pPr marL="850392" indent="-283464">
              <a:lnSpc>
                <a:spcPct val="100000"/>
              </a:lnSpc>
              <a:buFont typeface="Wingdings" panose="05000000000000000000" pitchFamily="2" charset="2"/>
              <a:buChar char="§"/>
              <a:defRPr sz="1400">
                <a:solidFill>
                  <a:schemeClr val="accent1"/>
                </a:solidFill>
              </a:defRPr>
            </a:lvl3pPr>
            <a:lvl4pPr marL="1133856" indent="-283464">
              <a:lnSpc>
                <a:spcPct val="100000"/>
              </a:lnSpc>
              <a:buFont typeface="Wingdings" panose="05000000000000000000" pitchFamily="2" charset="2"/>
              <a:buChar char="§"/>
              <a:defRPr sz="1200">
                <a:solidFill>
                  <a:schemeClr val="accent1"/>
                </a:solidFill>
              </a:defRPr>
            </a:lvl4pPr>
            <a:lvl5pPr marL="1417320" indent="-283464">
              <a:lnSpc>
                <a:spcPct val="100000"/>
              </a:lnSpc>
              <a:buFont typeface="Wingdings" panose="05000000000000000000" pitchFamily="2" charset="2"/>
              <a:buChar char="§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11CC225-384C-A7E8-AFBF-89D35684100D}"/>
              </a:ext>
            </a:extLst>
          </p:cNvPr>
          <p:cNvCxnSpPr>
            <a:cxnSpLocks/>
          </p:cNvCxnSpPr>
          <p:nvPr userDrawn="1"/>
        </p:nvCxnSpPr>
        <p:spPr>
          <a:xfrm>
            <a:off x="0" y="395159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59E07A8-FF17-EE00-CEAE-9071F30D748F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352F90E-8B45-B50A-6BB9-250D96DE376E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3915D5E-49E8-33A0-1B5E-9B7880A4BC60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E56D179-21F4-E208-F1F2-385E53DC3F00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95159"/>
            <a:ext cx="0" cy="6044326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45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112" y="54864"/>
            <a:ext cx="8165592" cy="96926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F374C-57DC-E207-D494-6986428A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552" y="1444752"/>
            <a:ext cx="10287000" cy="4562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/>
          <a:p>
            <a:fld id="{84D792B7-0397-C047-AE12-1A03F7E3DC8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1B47E35-6C3A-C32C-9037-4D421B7FAE15}"/>
              </a:ext>
            </a:extLst>
          </p:cNvPr>
          <p:cNvCxnSpPr>
            <a:cxnSpLocks/>
          </p:cNvCxnSpPr>
          <p:nvPr userDrawn="1"/>
        </p:nvCxnSpPr>
        <p:spPr>
          <a:xfrm>
            <a:off x="398366" y="1031955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DBFA4F-F38F-EF0F-7457-5210BB03F444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8DEE4A-F4AB-FB9A-FDD7-3AFBB5A2740B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C921DE1-D458-FC03-01B4-9ECBDF8B6F27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92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66344"/>
            <a:ext cx="3236976" cy="99669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B1722C2-4C66-F8BA-B3DD-6199116EF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1618488"/>
            <a:ext cx="1819656" cy="466344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EEF857FA-9C5E-BED3-1ABB-A734EE39340B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3584448" y="1618488"/>
            <a:ext cx="1819656" cy="466344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990F14B-1D1F-AA8D-BB23-FA8F7EEF666B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6483096" y="1618488"/>
            <a:ext cx="1819656" cy="466344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D1D0610-E513-F5EA-0393-622F692CA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528048" y="1618488"/>
            <a:ext cx="1819656" cy="466344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8F906E4-47B1-BEE5-E30F-146C6869BF2D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30936" y="2414016"/>
            <a:ext cx="2167128" cy="310896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5C6EFDC5-2080-3126-AB93-FB89817B2C28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3584448" y="2414016"/>
            <a:ext cx="2167128" cy="310896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D6CD9CDA-E122-F6EB-30B5-26D7E17771AB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6483096" y="2414016"/>
            <a:ext cx="2167128" cy="310896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3BF37293-4E33-5570-29ED-04EB525DD1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28048" y="2414016"/>
            <a:ext cx="2167128" cy="310896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7F13219-232C-C38C-7D86-D48FAC7D827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40664" y="2852928"/>
            <a:ext cx="1892808" cy="2715768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31">
            <a:extLst>
              <a:ext uri="{FF2B5EF4-FFF2-40B4-BE49-F238E27FC236}">
                <a16:creationId xmlns:a16="http://schemas.microsoft.com/office/drawing/2014/main" id="{F8C639A8-0897-2015-9829-94E98335DF2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685032" y="2852928"/>
            <a:ext cx="1892808" cy="2715768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31">
            <a:extLst>
              <a:ext uri="{FF2B5EF4-FFF2-40B4-BE49-F238E27FC236}">
                <a16:creationId xmlns:a16="http://schemas.microsoft.com/office/drawing/2014/main" id="{6CBA6ABC-D5D1-9758-59EA-8DE549CC612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601968" y="2852928"/>
            <a:ext cx="1892808" cy="2715768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Picture Placeholder 31">
            <a:extLst>
              <a:ext uri="{FF2B5EF4-FFF2-40B4-BE49-F238E27FC236}">
                <a16:creationId xmlns:a16="http://schemas.microsoft.com/office/drawing/2014/main" id="{40E68EB8-B0D8-E5D4-CE19-45219E4D70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546336" y="2852928"/>
            <a:ext cx="1892808" cy="2715768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E26C148-CFEE-21C0-96F3-EBC299FD2285}"/>
              </a:ext>
            </a:extLst>
          </p:cNvPr>
          <p:cNvCxnSpPr>
            <a:cxnSpLocks/>
          </p:cNvCxnSpPr>
          <p:nvPr userDrawn="1"/>
        </p:nvCxnSpPr>
        <p:spPr>
          <a:xfrm>
            <a:off x="6585357" y="2355475"/>
            <a:ext cx="192520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5BFA673-0676-EDA2-B7AA-6FA05B486C17}"/>
              </a:ext>
            </a:extLst>
          </p:cNvPr>
          <p:cNvCxnSpPr>
            <a:cxnSpLocks/>
          </p:cNvCxnSpPr>
          <p:nvPr userDrawn="1"/>
        </p:nvCxnSpPr>
        <p:spPr>
          <a:xfrm>
            <a:off x="9628632" y="2361693"/>
            <a:ext cx="1929384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5B0A4BB-506D-F90C-BF18-B86999FDC27A}"/>
              </a:ext>
            </a:extLst>
          </p:cNvPr>
          <p:cNvCxnSpPr>
            <a:cxnSpLocks/>
          </p:cNvCxnSpPr>
          <p:nvPr userDrawn="1"/>
        </p:nvCxnSpPr>
        <p:spPr>
          <a:xfrm>
            <a:off x="729735" y="2354726"/>
            <a:ext cx="1929384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E4F1002-8ECA-FF8D-84D1-D74BB9C00127}"/>
              </a:ext>
            </a:extLst>
          </p:cNvPr>
          <p:cNvCxnSpPr>
            <a:cxnSpLocks/>
          </p:cNvCxnSpPr>
          <p:nvPr userDrawn="1"/>
        </p:nvCxnSpPr>
        <p:spPr>
          <a:xfrm>
            <a:off x="3672459" y="2349116"/>
            <a:ext cx="1929384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60493A2-A97C-AF3D-B912-358EF45F61BD}"/>
              </a:ext>
            </a:extLst>
          </p:cNvPr>
          <p:cNvCxnSpPr>
            <a:cxnSpLocks/>
          </p:cNvCxnSpPr>
          <p:nvPr userDrawn="1"/>
        </p:nvCxnSpPr>
        <p:spPr>
          <a:xfrm>
            <a:off x="3866404" y="929468"/>
            <a:ext cx="8325596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5BFB79-CBB3-07C6-9054-B6A67EB74CD0}"/>
              </a:ext>
            </a:extLst>
          </p:cNvPr>
          <p:cNvCxnSpPr>
            <a:cxnSpLocks/>
          </p:cNvCxnSpPr>
          <p:nvPr userDrawn="1"/>
        </p:nvCxnSpPr>
        <p:spPr>
          <a:xfrm>
            <a:off x="0" y="39708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2D070E1-5B92-2362-47F1-B8BCB4EFFA48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9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112" y="192024"/>
            <a:ext cx="8165592" cy="722376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7F13219-232C-C38C-7D86-D48FAC7D827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101852" y="1261872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B1722C2-4C66-F8BA-B3DD-6199116EF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2124" y="2889504"/>
            <a:ext cx="1828800" cy="310896"/>
          </a:xfrm>
        </p:spPr>
        <p:txBody>
          <a:bodyPr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8F906E4-47B1-BEE5-E30F-146C6869BF2D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1060704" y="3154680"/>
            <a:ext cx="1691640" cy="466344"/>
          </a:xfrm>
          <a:solidFill>
            <a:schemeClr val="accent2"/>
          </a:solidFill>
        </p:spPr>
        <p:txBody>
          <a:bodyPr lIns="0"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31">
            <a:extLst>
              <a:ext uri="{FF2B5EF4-FFF2-40B4-BE49-F238E27FC236}">
                <a16:creationId xmlns:a16="http://schemas.microsoft.com/office/drawing/2014/main" id="{19E34216-9950-3FAF-F3B8-AB91DE92628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101852" y="3877056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3F46F42-C5D7-B0CE-E3C5-46117B70A93B}"/>
              </a:ext>
            </a:extLst>
          </p:cNvPr>
          <p:cNvSpPr>
            <a:spLocks noGrp="1"/>
          </p:cNvSpPr>
          <p:nvPr>
            <p:ph type="body" idx="35"/>
          </p:nvPr>
        </p:nvSpPr>
        <p:spPr>
          <a:xfrm>
            <a:off x="978408" y="5477256"/>
            <a:ext cx="1856232" cy="310896"/>
          </a:xfrm>
        </p:spPr>
        <p:txBody>
          <a:bodyPr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F01F58CE-C433-DC58-1D16-405DC2D82D88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1060704" y="5760720"/>
            <a:ext cx="1691640" cy="466344"/>
          </a:xfrm>
          <a:solidFill>
            <a:schemeClr val="accent2"/>
          </a:solidFill>
        </p:spPr>
        <p:txBody>
          <a:bodyPr lIns="0"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Picture Placeholder 31">
            <a:extLst>
              <a:ext uri="{FF2B5EF4-FFF2-40B4-BE49-F238E27FC236}">
                <a16:creationId xmlns:a16="http://schemas.microsoft.com/office/drawing/2014/main" id="{F8C639A8-0897-2015-9829-94E98335DF2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962764" y="1261872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EEF857FA-9C5E-BED3-1ABB-A734EE39340B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3853036" y="2889504"/>
            <a:ext cx="1828800" cy="310896"/>
          </a:xfrm>
        </p:spPr>
        <p:txBody>
          <a:bodyPr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5C6EFDC5-2080-3126-AB93-FB89817B2C28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3921616" y="3154680"/>
            <a:ext cx="1691640" cy="466344"/>
          </a:xfrm>
          <a:solidFill>
            <a:schemeClr val="accent2"/>
          </a:solidFill>
        </p:spPr>
        <p:txBody>
          <a:bodyPr lIns="0"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Picture Placeholder 31">
            <a:extLst>
              <a:ext uri="{FF2B5EF4-FFF2-40B4-BE49-F238E27FC236}">
                <a16:creationId xmlns:a16="http://schemas.microsoft.com/office/drawing/2014/main" id="{D8E671C2-9C83-AF2B-0C7A-D8CE1420463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962764" y="3877056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1E0C8150-95EC-3B89-D427-0C4AD56ABB9E}"/>
              </a:ext>
            </a:extLst>
          </p:cNvPr>
          <p:cNvSpPr>
            <a:spLocks noGrp="1"/>
          </p:cNvSpPr>
          <p:nvPr>
            <p:ph type="body" idx="37"/>
          </p:nvPr>
        </p:nvSpPr>
        <p:spPr>
          <a:xfrm>
            <a:off x="3839320" y="5477256"/>
            <a:ext cx="1856232" cy="310896"/>
          </a:xfrm>
        </p:spPr>
        <p:txBody>
          <a:bodyPr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8B6CA730-8E8F-2283-CFDB-358748B1ED30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3921616" y="5760720"/>
            <a:ext cx="1691640" cy="466344"/>
          </a:xfrm>
          <a:solidFill>
            <a:schemeClr val="accent2"/>
          </a:solidFill>
        </p:spPr>
        <p:txBody>
          <a:bodyPr lIns="0"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Picture Placeholder 31">
            <a:extLst>
              <a:ext uri="{FF2B5EF4-FFF2-40B4-BE49-F238E27FC236}">
                <a16:creationId xmlns:a16="http://schemas.microsoft.com/office/drawing/2014/main" id="{6CBA6ABC-D5D1-9758-59EA-8DE549CC612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841853" y="1261872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990F14B-1D1F-AA8D-BB23-FA8F7EEF666B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6732125" y="2889504"/>
            <a:ext cx="1828800" cy="310896"/>
          </a:xfrm>
        </p:spPr>
        <p:txBody>
          <a:bodyPr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D6CD9CDA-E122-F6EB-30B5-26D7E17771AB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6800705" y="3154680"/>
            <a:ext cx="1691640" cy="466344"/>
          </a:xfrm>
          <a:solidFill>
            <a:schemeClr val="accent2"/>
          </a:solidFill>
        </p:spPr>
        <p:txBody>
          <a:bodyPr lIns="0"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31">
            <a:extLst>
              <a:ext uri="{FF2B5EF4-FFF2-40B4-BE49-F238E27FC236}">
                <a16:creationId xmlns:a16="http://schemas.microsoft.com/office/drawing/2014/main" id="{385AF281-7DED-566C-E62C-76BBF2A795A8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841853" y="3877056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D1C2E707-78B6-51F1-8B2D-EA2147D58C21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6718409" y="5477256"/>
            <a:ext cx="1856232" cy="310896"/>
          </a:xfrm>
        </p:spPr>
        <p:txBody>
          <a:bodyPr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9E91D85A-CBAB-980E-5BD9-3BCF8CEAC7EA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6800705" y="5760720"/>
            <a:ext cx="1691640" cy="466344"/>
          </a:xfrm>
          <a:solidFill>
            <a:schemeClr val="accent2"/>
          </a:solidFill>
        </p:spPr>
        <p:txBody>
          <a:bodyPr lIns="0"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Picture Placeholder 31">
            <a:extLst>
              <a:ext uri="{FF2B5EF4-FFF2-40B4-BE49-F238E27FC236}">
                <a16:creationId xmlns:a16="http://schemas.microsoft.com/office/drawing/2014/main" id="{40E68EB8-B0D8-E5D4-CE19-45219E4D70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685057" y="1261872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D1D0610-E513-F5EA-0393-622F692CA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575329" y="2889504"/>
            <a:ext cx="1828800" cy="310896"/>
          </a:xfrm>
        </p:spPr>
        <p:txBody>
          <a:bodyPr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3BF37293-4E33-5570-29ED-04EB525DD1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643909" y="3154680"/>
            <a:ext cx="1691640" cy="466344"/>
          </a:xfrm>
          <a:solidFill>
            <a:schemeClr val="accent2"/>
          </a:solidFill>
        </p:spPr>
        <p:txBody>
          <a:bodyPr lIns="0"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Picture Placeholder 31">
            <a:extLst>
              <a:ext uri="{FF2B5EF4-FFF2-40B4-BE49-F238E27FC236}">
                <a16:creationId xmlns:a16="http://schemas.microsoft.com/office/drawing/2014/main" id="{5993608C-B818-3AD4-B4D3-28D2DF627D0D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685057" y="3877056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4">
            <a:extLst>
              <a:ext uri="{FF2B5EF4-FFF2-40B4-BE49-F238E27FC236}">
                <a16:creationId xmlns:a16="http://schemas.microsoft.com/office/drawing/2014/main" id="{0E307E95-A0E7-5F5C-DFF3-F33EF29FFC3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561613" y="5477256"/>
            <a:ext cx="1856232" cy="310896"/>
          </a:xfrm>
        </p:spPr>
        <p:txBody>
          <a:bodyPr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93D6B271-D0F0-7CDA-BE9D-BD03B6C47BA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643909" y="5760720"/>
            <a:ext cx="1691640" cy="466344"/>
          </a:xfrm>
          <a:solidFill>
            <a:schemeClr val="accent2"/>
          </a:solidFill>
        </p:spPr>
        <p:txBody>
          <a:bodyPr lIns="0"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B211C01-E0D3-34B5-C635-7ED6C7C89E9C}"/>
              </a:ext>
            </a:extLst>
          </p:cNvPr>
          <p:cNvCxnSpPr>
            <a:cxnSpLocks/>
          </p:cNvCxnSpPr>
          <p:nvPr userDrawn="1"/>
        </p:nvCxnSpPr>
        <p:spPr>
          <a:xfrm>
            <a:off x="0" y="330022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4CCE68-630E-A4CE-AF43-3FB81EADDF21}"/>
              </a:ext>
            </a:extLst>
          </p:cNvPr>
          <p:cNvCxnSpPr>
            <a:cxnSpLocks/>
          </p:cNvCxnSpPr>
          <p:nvPr userDrawn="1"/>
        </p:nvCxnSpPr>
        <p:spPr>
          <a:xfrm>
            <a:off x="398366" y="1042465"/>
            <a:ext cx="11395267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40AA902-F568-9A37-2C1B-1E3659DBE780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94CF9AA-8029-6D34-457C-9FC583E8DFD4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4CAFEB8-8359-AC67-8760-CFF0FC604D80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7E393C7-F0CA-6CFE-7A57-82D059DF9D96}"/>
              </a:ext>
            </a:extLst>
          </p:cNvPr>
          <p:cNvCxnSpPr>
            <a:cxnSpLocks/>
          </p:cNvCxnSpPr>
          <p:nvPr userDrawn="1"/>
        </p:nvCxnSpPr>
        <p:spPr>
          <a:xfrm>
            <a:off x="0" y="5915157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972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832" y="1005840"/>
            <a:ext cx="7187184" cy="4251960"/>
          </a:xfrm>
        </p:spPr>
        <p:txBody>
          <a:bodyPr anchor="b"/>
          <a:lstStyle>
            <a:lvl1pPr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BE3754CA-7CD5-66C6-9A94-42B6D2AEC1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1832" y="5312664"/>
            <a:ext cx="2889504" cy="365760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7150B01-E47B-1FE6-D289-46641618F6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37714" y="1028362"/>
            <a:ext cx="2451100" cy="4800597"/>
          </a:xfrm>
          <a:ln w="15875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C5A325-67B4-EB21-61D9-11A62C1149D0}"/>
              </a:ext>
            </a:extLst>
          </p:cNvPr>
          <p:cNvCxnSpPr>
            <a:cxnSpLocks/>
          </p:cNvCxnSpPr>
          <p:nvPr userDrawn="1"/>
        </p:nvCxnSpPr>
        <p:spPr>
          <a:xfrm>
            <a:off x="0" y="395159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966DF71-8DDC-0AE8-6067-6C8BDF66AEE6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53E1C8-4CA4-75B1-C371-4A379986E7A8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4A3361-4A2D-2ED2-946A-46EA9B3FCC96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9A1A3AD-F519-2787-F127-4698F8E5CA39}"/>
              </a:ext>
            </a:extLst>
          </p:cNvPr>
          <p:cNvCxnSpPr>
            <a:cxnSpLocks/>
          </p:cNvCxnSpPr>
          <p:nvPr userDrawn="1"/>
        </p:nvCxnSpPr>
        <p:spPr>
          <a:xfrm>
            <a:off x="0" y="5516519"/>
            <a:ext cx="914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5322AF-E7A0-773B-0886-72337FA4AC8E}"/>
              </a:ext>
            </a:extLst>
          </p:cNvPr>
          <p:cNvCxnSpPr>
            <a:cxnSpLocks/>
            <a:stCxn id="19" idx="3"/>
          </p:cNvCxnSpPr>
          <p:nvPr userDrawn="1"/>
        </p:nvCxnSpPr>
        <p:spPr>
          <a:xfrm>
            <a:off x="3831336" y="5495544"/>
            <a:ext cx="836066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4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5CCC7076-FFA4-750E-431A-0BE2B1B6F2E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47796" y="1652080"/>
            <a:ext cx="4406901" cy="3124681"/>
          </a:xfrm>
          <a:ln w="15875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BF410FA-6919-A95F-E465-F3650BC704A5}"/>
              </a:ext>
            </a:extLst>
          </p:cNvPr>
          <p:cNvCxnSpPr>
            <a:cxnSpLocks/>
          </p:cNvCxnSpPr>
          <p:nvPr userDrawn="1"/>
        </p:nvCxnSpPr>
        <p:spPr>
          <a:xfrm>
            <a:off x="0" y="1037308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56D016C-FD2C-0B4B-A727-8A7CAF4A9846}"/>
              </a:ext>
            </a:extLst>
          </p:cNvPr>
          <p:cNvCxnSpPr>
            <a:cxnSpLocks/>
          </p:cNvCxnSpPr>
          <p:nvPr userDrawn="1"/>
        </p:nvCxnSpPr>
        <p:spPr>
          <a:xfrm flipV="1">
            <a:off x="5476731" y="1037308"/>
            <a:ext cx="0" cy="540217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A79FE8F-AD7E-5CA6-4AC2-165DA0C9BEF5}"/>
              </a:ext>
            </a:extLst>
          </p:cNvPr>
          <p:cNvCxnSpPr>
            <a:cxnSpLocks/>
          </p:cNvCxnSpPr>
          <p:nvPr userDrawn="1"/>
        </p:nvCxnSpPr>
        <p:spPr>
          <a:xfrm flipV="1">
            <a:off x="8792556" y="1027906"/>
            <a:ext cx="0" cy="541157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1AA6A48-79F7-A000-AA19-3EB390EBAFAF}"/>
              </a:ext>
            </a:extLst>
          </p:cNvPr>
          <p:cNvCxnSpPr>
            <a:cxnSpLocks/>
          </p:cNvCxnSpPr>
          <p:nvPr userDrawn="1"/>
        </p:nvCxnSpPr>
        <p:spPr>
          <a:xfrm>
            <a:off x="5476731" y="3833413"/>
            <a:ext cx="671526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D2FB9E0-941D-A849-6C69-C8A3BDD784D2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868" y="54864"/>
            <a:ext cx="11256264" cy="96926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F374C-57DC-E207-D494-6986428A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3483" y="1802860"/>
            <a:ext cx="2843784" cy="182734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/>
          <a:p>
            <a:fld id="{84D792B7-0397-C047-AE12-1A03F7E3DC8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F9E7CC0C-0A82-6C16-C499-CE38E6A5E1A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634474" y="1802860"/>
            <a:ext cx="2843784" cy="182734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57CEC54D-1FD6-3F78-8B9D-D145F9B1C3F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34474" y="1279472"/>
            <a:ext cx="2843784" cy="46634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A61EC6ED-86B0-89B9-F4F3-A17A7F150D1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023483" y="1278001"/>
            <a:ext cx="2843784" cy="46634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D51AA82-3529-805D-5461-E1C5DC523EBF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9023483" y="4599432"/>
            <a:ext cx="2843784" cy="164595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2A58E13-B509-86DD-D9FA-FE6B76B706CE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5634474" y="4599432"/>
            <a:ext cx="2843784" cy="164595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D3275BA4-1A29-81A8-890F-A2019D6AD1A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34474" y="4078224"/>
            <a:ext cx="2843784" cy="46634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0">
            <a:extLst>
              <a:ext uri="{FF2B5EF4-FFF2-40B4-BE49-F238E27FC236}">
                <a16:creationId xmlns:a16="http://schemas.microsoft.com/office/drawing/2014/main" id="{97742C31-A952-F092-74D6-5D432DBE495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023483" y="4078224"/>
            <a:ext cx="2843784" cy="46634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1AF03A42-3FAC-6EF4-3C19-01EADE20F3D9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1207008" y="5788152"/>
            <a:ext cx="3858768" cy="53246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0">
            <a:extLst>
              <a:ext uri="{FF2B5EF4-FFF2-40B4-BE49-F238E27FC236}">
                <a16:creationId xmlns:a16="http://schemas.microsoft.com/office/drawing/2014/main" id="{D4A2DF13-0ACD-F5E4-200D-EF0469F75D0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207008" y="5266944"/>
            <a:ext cx="3858768" cy="46634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7B805FCC-6D7A-F1CC-3B04-A84A068DBB1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1695176" y="3310128"/>
            <a:ext cx="292608" cy="292608"/>
          </a:xfrm>
          <a:prstGeom prst="ellipse">
            <a:avLst/>
          </a:prstGeom>
          <a:ln w="15875">
            <a:solidFill>
              <a:schemeClr val="tx1"/>
            </a:solidFill>
          </a:ln>
        </p:spPr>
        <p:txBody>
          <a:bodyPr lIns="0" tIns="0" rIns="0" bIns="0" anchor="ctr"/>
          <a:lstStyle>
            <a:lvl1pPr marL="0" indent="0" algn="ctr"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5" name="Text Placeholder 43">
            <a:extLst>
              <a:ext uri="{FF2B5EF4-FFF2-40B4-BE49-F238E27FC236}">
                <a16:creationId xmlns:a16="http://schemas.microsoft.com/office/drawing/2014/main" id="{FEE3F2FF-41FC-A05B-F6EB-A97A7D1B064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1695176" y="5897880"/>
            <a:ext cx="292608" cy="292608"/>
          </a:xfrm>
          <a:prstGeom prst="ellipse">
            <a:avLst/>
          </a:prstGeom>
          <a:ln w="15875">
            <a:solidFill>
              <a:schemeClr val="tx1"/>
            </a:solidFill>
          </a:ln>
        </p:spPr>
        <p:txBody>
          <a:bodyPr lIns="0" tIns="0" rIns="0" bIns="0" anchor="ctr"/>
          <a:lstStyle>
            <a:lvl1pPr marL="0" indent="0" algn="ctr"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6" name="Text Placeholder 43">
            <a:extLst>
              <a:ext uri="{FF2B5EF4-FFF2-40B4-BE49-F238E27FC236}">
                <a16:creationId xmlns:a16="http://schemas.microsoft.com/office/drawing/2014/main" id="{271E6249-39AB-A674-474B-129F0FC28F0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93608" y="3310128"/>
            <a:ext cx="292608" cy="292608"/>
          </a:xfrm>
          <a:prstGeom prst="ellipse">
            <a:avLst/>
          </a:prstGeom>
          <a:ln w="15875">
            <a:solidFill>
              <a:schemeClr val="tx1"/>
            </a:solidFill>
          </a:ln>
        </p:spPr>
        <p:txBody>
          <a:bodyPr lIns="0" tIns="0" rIns="0" bIns="0" anchor="ctr"/>
          <a:lstStyle>
            <a:lvl1pPr marL="0" indent="0" algn="ctr"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7" name="Text Placeholder 43">
            <a:extLst>
              <a:ext uri="{FF2B5EF4-FFF2-40B4-BE49-F238E27FC236}">
                <a16:creationId xmlns:a16="http://schemas.microsoft.com/office/drawing/2014/main" id="{1743218C-8B3C-DC33-5CD2-D82FA77A522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293608" y="5897880"/>
            <a:ext cx="292608" cy="292608"/>
          </a:xfrm>
          <a:prstGeom prst="ellipse">
            <a:avLst/>
          </a:prstGeom>
          <a:ln w="15875">
            <a:solidFill>
              <a:schemeClr val="tx1"/>
            </a:solidFill>
          </a:ln>
        </p:spPr>
        <p:txBody>
          <a:bodyPr lIns="0" tIns="0" rIns="0" bIns="0" anchor="ctr"/>
          <a:lstStyle>
            <a:lvl1pPr marL="0" indent="0" algn="ctr"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8" name="Text Placeholder 43">
            <a:extLst>
              <a:ext uri="{FF2B5EF4-FFF2-40B4-BE49-F238E27FC236}">
                <a16:creationId xmlns:a16="http://schemas.microsoft.com/office/drawing/2014/main" id="{6018CAD3-E7B7-16B7-5631-0C3F7C38C53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48640" y="5330952"/>
            <a:ext cx="512064" cy="512064"/>
          </a:xfrm>
          <a:prstGeom prst="ellipse">
            <a:avLst/>
          </a:prstGeom>
          <a:ln w="15875">
            <a:solidFill>
              <a:schemeClr val="tx1"/>
            </a:solidFill>
          </a:ln>
        </p:spPr>
        <p:txBody>
          <a:bodyPr lIns="0" tIns="0" rIns="0" bIns="0" anchor="ctr"/>
          <a:lstStyle>
            <a:lvl1pPr marL="0" indent="0" algn="ctr"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654059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5AA5F-2C28-9886-0D00-5D18198ECE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2471" y="6517634"/>
            <a:ext cx="95026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spc="300" baseline="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922ECB-9F56-BDF6-8792-01F55B2EA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2B5B1-8D0B-68C6-B628-3FF8E5DCD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F9CC0-D93B-C416-BCCE-87441F99C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spc="300" baseline="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</a:lstStyle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4253F60-8B31-6272-41B3-5C95D6A908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spc="300" baseline="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202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60" r:id="rId4"/>
    <p:sldLayoutId id="2147483670" r:id="rId5"/>
    <p:sldLayoutId id="2147483668" r:id="rId6"/>
    <p:sldLayoutId id="2147483669" r:id="rId7"/>
    <p:sldLayoutId id="2147483667" r:id="rId8"/>
    <p:sldLayoutId id="2147483666" r:id="rId9"/>
    <p:sldLayoutId id="2147483665" r:id="rId10"/>
    <p:sldLayoutId id="2147483653" r:id="rId11"/>
    <p:sldLayoutId id="2147483664" r:id="rId12"/>
    <p:sldLayoutId id="2147483671" r:id="rId13"/>
    <p:sldLayoutId id="2147483663" r:id="rId14"/>
    <p:sldLayoutId id="2147483662" r:id="rId15"/>
    <p:sldLayoutId id="2147483654" r:id="rId16"/>
    <p:sldLayoutId id="2147483655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66928" indent="-283464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0392" indent="-283464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33856" indent="-283464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83464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B1341B-74CE-99E1-8A79-DB717AB6EA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sz="3200" b="1" i="0" dirty="0">
                <a:effectLst/>
              </a:rPr>
              <a:t>What Makes a National Football League Team Successful? an Analysis of Play by Play Data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1867331-230D-9C0A-257F-D767A3E56A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presentation by Jun Hanvey </a:t>
            </a:r>
          </a:p>
          <a:p>
            <a:endParaRPr lang="en-US" dirty="0"/>
          </a:p>
        </p:txBody>
      </p:sp>
      <p:pic>
        <p:nvPicPr>
          <p:cNvPr id="6" name="Picture Placeholder 5" descr="Statues along the edge of a bridge">
            <a:extLst>
              <a:ext uri="{FF2B5EF4-FFF2-40B4-BE49-F238E27FC236}">
                <a16:creationId xmlns:a16="http://schemas.microsoft.com/office/drawing/2014/main" id="{C260DAAE-F925-11DA-1392-452BA0DFE2E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552"/>
                    </a14:imgEffect>
                    <a14:imgEffect>
                      <a14:saturation sat="76000"/>
                    </a14:imgEffect>
                    <a14:imgEffect>
                      <a14:brightnessContrast bright="-13000" contrast="21000"/>
                    </a14:imgEffect>
                  </a14:imgLayer>
                </a14:imgProps>
              </a:ext>
            </a:extLst>
          </a:blip>
          <a:srcRect t="6" b="6"/>
          <a:stretch/>
        </p:blipFill>
        <p:spPr/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74DBA2-5BFA-DA44-80CB-4BE85C7AAC54}"/>
              </a:ext>
            </a:extLst>
          </p:cNvPr>
          <p:cNvSpPr txBox="1"/>
          <p:nvPr/>
        </p:nvSpPr>
        <p:spPr>
          <a:xfrm>
            <a:off x="1156855" y="5567865"/>
            <a:ext cx="8298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+mj-lt"/>
              </a:rPr>
              <a:t>Josef </a:t>
            </a:r>
            <a:r>
              <a:rPr lang="en-US" dirty="0" err="1">
                <a:solidFill>
                  <a:schemeClr val="bg2"/>
                </a:solidFill>
                <a:latin typeface="+mj-lt"/>
              </a:rPr>
              <a:t>ur</a:t>
            </a:r>
            <a:r>
              <a:rPr lang="en-US" dirty="0">
                <a:solidFill>
                  <a:schemeClr val="bg2"/>
                </a:solidFill>
                <a:latin typeface="+mj-lt"/>
              </a:rPr>
              <a:t>, Mathew </a:t>
            </a:r>
            <a:r>
              <a:rPr lang="en-US" dirty="0" err="1">
                <a:solidFill>
                  <a:schemeClr val="bg2"/>
                </a:solidFill>
                <a:latin typeface="+mj-lt"/>
              </a:rPr>
              <a:t>craner</a:t>
            </a:r>
            <a:r>
              <a:rPr lang="en-US" dirty="0">
                <a:solidFill>
                  <a:schemeClr val="bg2"/>
                </a:solidFill>
                <a:latin typeface="+mj-lt"/>
              </a:rPr>
              <a:t>, rehab </a:t>
            </a:r>
            <a:r>
              <a:rPr lang="en-US" dirty="0" err="1">
                <a:solidFill>
                  <a:schemeClr val="bg2"/>
                </a:solidFill>
                <a:latin typeface="+mj-lt"/>
              </a:rPr>
              <a:t>el</a:t>
            </a:r>
            <a:r>
              <a:rPr lang="en-US" dirty="0">
                <a:solidFill>
                  <a:schemeClr val="bg2"/>
                </a:solidFill>
                <a:latin typeface="+mj-lt"/>
              </a:rPr>
              <a:t>-hajj</a:t>
            </a:r>
            <a:endParaRPr lang="en-US" b="0" i="0" dirty="0">
              <a:solidFill>
                <a:schemeClr val="bg2"/>
              </a:solidFill>
              <a:effectLst/>
              <a:latin typeface="+mj-lt"/>
            </a:endParaRPr>
          </a:p>
          <a:p>
            <a:endParaRPr lang="en-US" b="0" i="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79628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D0541-23F1-F25F-3AD0-06A77DBC0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34701-9251-E1C6-9018-F0E6F94E3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objective of this research was to isolate traits of successful NFL team using Naïve Bayes, association rules, and decision trees</a:t>
            </a:r>
          </a:p>
          <a:p>
            <a:r>
              <a:rPr lang="en-US" dirty="0"/>
              <a:t>This was done by classifying teams as a “top” or “bottom” team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13F360-44BC-F306-6D1F-59D209503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92B7-0397-C047-AE12-1A03F7E3DC8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176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CDC542-CACF-00DA-0A37-80E859E3A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BB229-1236-E65B-665A-0C7566D4C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American football, the objective of the game is to advance the ball and score points.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Penalties (on the offense) prevent them from achieving this goal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much of an effect do penalties have on team success?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4B91B3-001D-4E2C-281B-E4E450B4C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92B7-0397-C047-AE12-1A03F7E3DC8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8" name="Picture 4" descr="Carl Cheffers' crew may bring flag-happy approach to Super Bowl 2023">
            <a:extLst>
              <a:ext uri="{FF2B5EF4-FFF2-40B4-BE49-F238E27FC236}">
                <a16:creationId xmlns:a16="http://schemas.microsoft.com/office/drawing/2014/main" id="{F6B71C8D-C591-781D-87A3-1777A0D2C71F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70" r="27270"/>
          <a:stretch>
            <a:fillRect/>
          </a:stretch>
        </p:blipFill>
        <p:spPr bwMode="auto">
          <a:xfrm>
            <a:off x="1309532" y="928123"/>
            <a:ext cx="3251199" cy="5001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530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8FE73-BC81-4D11-AEC0-C2E3457E5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42F2D-C4ED-F587-5A16-3B87428EE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tree analysis determines which variables are more likely to be associated with a certain outcome – in this case, a team being successful or not.</a:t>
            </a:r>
          </a:p>
          <a:p>
            <a:r>
              <a:rPr lang="en-US" dirty="0"/>
              <a:t>Association Rules is used to discover meaningful connections between variables, such as the frequency of an event happening inside of another event or the probability of two events occurring together. </a:t>
            </a:r>
          </a:p>
          <a:p>
            <a:r>
              <a:rPr lang="en-US" dirty="0"/>
              <a:t>Play by play data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A5332-7A24-C646-E93C-63A82C3ED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92B7-0397-C047-AE12-1A03F7E3DC8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765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2B169F-6798-A3B2-5581-3A4B3DC4C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1225295"/>
            <a:ext cx="4718304" cy="4177977"/>
          </a:xfrm>
        </p:spPr>
        <p:txBody>
          <a:bodyPr/>
          <a:lstStyle/>
          <a:p>
            <a:r>
              <a:rPr lang="en-US" sz="2400" dirty="0">
                <a:latin typeface="+mn-lt"/>
              </a:rPr>
              <a:t>According to this chart, “top” teams lose less yards on first and second downs, possibly contributing to their success. </a:t>
            </a:r>
          </a:p>
        </p:txBody>
      </p:sp>
      <p:pic>
        <p:nvPicPr>
          <p:cNvPr id="11" name="Content Placeholder 10" descr="A graph of different colored columns&#10;&#10;Description automatically generated with medium confidence">
            <a:extLst>
              <a:ext uri="{FF2B5EF4-FFF2-40B4-BE49-F238E27FC236}">
                <a16:creationId xmlns:a16="http://schemas.microsoft.com/office/drawing/2014/main" id="{8FA83C1A-E7D1-0521-2BBC-EAD55A3DAE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2632" y="1080656"/>
            <a:ext cx="4668769" cy="4488872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5B9D6F-E57E-CA82-6C51-5963DD792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92B7-0397-C047-AE12-1A03F7E3DC8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609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6D92E-9656-13B6-96F0-2FD6CB8C9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Harbingers of foul Play: A field study of gain/loss frames and regulatory fit in the </a:t>
            </a:r>
            <a:r>
              <a:rPr lang="en-US" sz="2400" dirty="0" err="1"/>
              <a:t>nfl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6C2F1-C51D-F395-0190-47D403051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Written by Evan Polman, Lyn M. Van </a:t>
            </a:r>
            <a:r>
              <a:rPr lang="en-US" dirty="0" err="1"/>
              <a:t>Swol</a:t>
            </a:r>
            <a:r>
              <a:rPr lang="en-US" dirty="0"/>
              <a:t>, and Paul R. Homan</a:t>
            </a:r>
          </a:p>
          <a:p>
            <a:pPr>
              <a:lnSpc>
                <a:spcPct val="200000"/>
              </a:lnSpc>
            </a:pPr>
            <a:r>
              <a:rPr lang="en-US" dirty="0"/>
              <a:t>Behavioral economics </a:t>
            </a:r>
          </a:p>
          <a:p>
            <a:pPr>
              <a:lnSpc>
                <a:spcPct val="200000"/>
              </a:lnSpc>
            </a:pPr>
            <a:r>
              <a:rPr lang="en-US" dirty="0"/>
              <a:t>Published in “Judgement and Decision Making”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0B7CE9-C43D-48FE-6784-1DC527F24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92B7-0397-C047-AE12-1A03F7E3DC8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792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D507A-80D0-1D33-A633-255657037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28413-51DB-3CE6-CB8A-441C87A6E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people cheat more when they have something to win or something to lose? </a:t>
            </a:r>
          </a:p>
          <a:p>
            <a:r>
              <a:rPr lang="en-US" dirty="0"/>
              <a:t>Regulatory fit: promotion vs. prevention focus </a:t>
            </a:r>
          </a:p>
          <a:p>
            <a:r>
              <a:rPr lang="en-US" dirty="0"/>
              <a:t>Gain/loss frames: describing a choice in terms of it’s positives or negatives</a:t>
            </a:r>
          </a:p>
          <a:p>
            <a:r>
              <a:rPr lang="en-US" dirty="0"/>
              <a:t>Offensive players foul more when their team is losing</a:t>
            </a:r>
          </a:p>
          <a:p>
            <a:r>
              <a:rPr lang="en-US" dirty="0"/>
              <a:t>Defensive players foul more when their team is winning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D656EB-3C25-E42C-4F28-AE2D0C826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92B7-0397-C047-AE12-1A03F7E3DC8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95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9E3E5FF-B24A-FF7B-6A9F-10087AAEF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60003A-7A26-4FD7-4187-46D55F1E1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 by play data from 2,917 games, with 473,899 plays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Poisson regression of gain/loss frame and regulatory focus, including fixed effects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Estimating the probability of a foul under certain conditions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3B77F0-DED1-D8D3-DD6F-1EC4E734B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92B7-0397-C047-AE12-1A03F7E3DC8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 descr="A screenshot of a table&#10;&#10;Description automatically generated">
            <a:extLst>
              <a:ext uri="{FF2B5EF4-FFF2-40B4-BE49-F238E27FC236}">
                <a16:creationId xmlns:a16="http://schemas.microsoft.com/office/drawing/2014/main" id="{24D4C76D-50BF-6717-5A84-9224DF5A4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896" y="1328661"/>
            <a:ext cx="4370832" cy="420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631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AC439-4298-2E09-A297-4EFACC9DD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7E520-5740-88B9-8CDB-15C2133CB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C3CFE5-4384-A363-9B37-FE42DC2CA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92B7-0397-C047-AE12-1A03F7E3DC8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288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3">
      <a:dk1>
        <a:srgbClr val="000000"/>
      </a:dk1>
      <a:lt1>
        <a:srgbClr val="FFFFFF"/>
      </a:lt1>
      <a:dk2>
        <a:srgbClr val="59512B"/>
      </a:dk2>
      <a:lt2>
        <a:srgbClr val="E7E4E6"/>
      </a:lt2>
      <a:accent1>
        <a:srgbClr val="F8F4EC"/>
      </a:accent1>
      <a:accent2>
        <a:srgbClr val="474134"/>
      </a:accent2>
      <a:accent3>
        <a:srgbClr val="E5E0D8"/>
      </a:accent3>
      <a:accent4>
        <a:srgbClr val="B6A592"/>
      </a:accent4>
      <a:accent5>
        <a:srgbClr val="F4F0ED"/>
      </a:accent5>
      <a:accent6>
        <a:srgbClr val="CEC5A7"/>
      </a:accent6>
      <a:hlink>
        <a:srgbClr val="827D57"/>
      </a:hlink>
      <a:folHlink>
        <a:srgbClr val="867052"/>
      </a:folHlink>
    </a:clrScheme>
    <a:fontScheme name="Custom 31">
      <a:majorFont>
        <a:latin typeface="Felix Titl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y-Design-Berlin-Presentation_Win32_SW_v11" id="{A1E1012F-E9F8-4F40-92C8-C50A5DD6BDB3}" vid="{84DD5023-C7E9-4B03-B2A5-92320E38EF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0F52D95DF3DD4A8EEA72E222B865A8" ma:contentTypeVersion="11" ma:contentTypeDescription="Create a new document." ma:contentTypeScope="" ma:versionID="adf0094ae65f2ae31cd90c693eda9737">
  <xsd:schema xmlns:xsd="http://www.w3.org/2001/XMLSchema" xmlns:xs="http://www.w3.org/2001/XMLSchema" xmlns:p="http://schemas.microsoft.com/office/2006/metadata/properties" xmlns:ns3="ce9e627f-38e0-47ff-9da5-0da09c8bf268" xmlns:ns4="a36c42b3-db64-4867-a1b7-ea57dfafac9c" targetNamespace="http://schemas.microsoft.com/office/2006/metadata/properties" ma:root="true" ma:fieldsID="dd325ec2c63c36a043ab8752fcb33a6b" ns3:_="" ns4:_="">
    <xsd:import namespace="ce9e627f-38e0-47ff-9da5-0da09c8bf268"/>
    <xsd:import namespace="a36c42b3-db64-4867-a1b7-ea57dfafac9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GenerationTime" minOccurs="0"/>
                <xsd:element ref="ns3:MediaServiceEventHashCode" minOccurs="0"/>
                <xsd:element ref="ns3:MediaServiceSystemTags" minOccurs="0"/>
                <xsd:element ref="ns3:MediaServiceOCR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9e627f-38e0-47ff-9da5-0da09c8bf2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16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6c42b3-db64-4867-a1b7-ea57dfafac9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39B373E-6FDE-4773-A0C6-CDA9846E30C9}">
  <ds:schemaRefs>
    <ds:schemaRef ds:uri="http://purl.org/dc/dcmitype/"/>
    <ds:schemaRef ds:uri="http://schemas.microsoft.com/office/2006/metadata/properties"/>
    <ds:schemaRef ds:uri="ce9e627f-38e0-47ff-9da5-0da09c8bf268"/>
    <ds:schemaRef ds:uri="http://purl.org/dc/elements/1.1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a36c42b3-db64-4867-a1b7-ea57dfafac9c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BB8FCA9-2C7D-45A4-87C8-02C272E9F4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935D9F7-BC7E-4B3A-AB32-1345067DAB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e9e627f-38e0-47ff-9da5-0da09c8bf268"/>
    <ds:schemaRef ds:uri="a36c42b3-db64-4867-a1b7-ea57dfafac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City design</Template>
  <TotalTime>459</TotalTime>
  <Words>346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Avenir Next LT Pro</vt:lpstr>
      <vt:lpstr>Calibri</vt:lpstr>
      <vt:lpstr>Felix Titling</vt:lpstr>
      <vt:lpstr>Gill Sans Nova Light</vt:lpstr>
      <vt:lpstr>Wingdings</vt:lpstr>
      <vt:lpstr>Office Theme</vt:lpstr>
      <vt:lpstr>What Makes a National Football League Team Successful? an Analysis of Play by Play Data</vt:lpstr>
      <vt:lpstr>abstract</vt:lpstr>
      <vt:lpstr>Background</vt:lpstr>
      <vt:lpstr>methods</vt:lpstr>
      <vt:lpstr>According to this chart, “top” teams lose less yards on first and second downs, possibly contributing to their success. </vt:lpstr>
      <vt:lpstr>Harbingers of foul Play: A field study of gain/loss frames and regulatory fit in the nfl</vt:lpstr>
      <vt:lpstr>abstract</vt:lpstr>
      <vt:lpstr>Methods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nfl and Penalties</dc:title>
  <dc:creator>Jun Hanvey</dc:creator>
  <cp:lastModifiedBy>Jun Hanvey</cp:lastModifiedBy>
  <cp:revision>2</cp:revision>
  <dcterms:created xsi:type="dcterms:W3CDTF">2024-02-14T20:29:20Z</dcterms:created>
  <dcterms:modified xsi:type="dcterms:W3CDTF">2024-02-15T04:09:12Z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0x0101006D0F52D95DF3DD4A8EEA72E222B865A8</vt:lpwstr>
  </property>
</Properties>
</file>