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56" d="100"/>
          <a:sy n="56" d="100"/>
        </p:scale>
        <p:origin x="55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orig00.deviantart.net/ce0b/f/2015/036/6/b/ice_planet_2_by_alexson1-d8grmm6.jpg">
            <a:extLst>
              <a:ext uri="{FF2B5EF4-FFF2-40B4-BE49-F238E27FC236}">
                <a16:creationId xmlns:a16="http://schemas.microsoft.com/office/drawing/2014/main" id="{98A6DAFC-E576-48D5-9362-8CD44EC11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710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BD7B5D-6331-4FEC-A6F5-1C676F937A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 World Apart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D6122-49A0-40BE-AB08-2B985C705E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2400" dirty="0">
                <a:solidFill>
                  <a:schemeClr val="tx1"/>
                </a:solidFill>
              </a:rPr>
              <a:t>Presented by: Santa Hates Poor Kids</a:t>
            </a:r>
          </a:p>
        </p:txBody>
      </p:sp>
    </p:spTree>
    <p:extLst>
      <p:ext uri="{BB962C8B-B14F-4D97-AF65-F5344CB8AC3E}">
        <p14:creationId xmlns:p14="http://schemas.microsoft.com/office/powerpoint/2010/main" val="305936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crashing spaceship">
            <a:extLst>
              <a:ext uri="{FF2B5EF4-FFF2-40B4-BE49-F238E27FC236}">
                <a16:creationId xmlns:a16="http://schemas.microsoft.com/office/drawing/2014/main" id="{49D64DB9-6C65-4DB0-8E8D-CE3BDE2CC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15D32E-652D-4EE7-8082-BB683943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Crash Landing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BD6FC-B5FC-49E0-B3AA-3EC35CB23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2323"/>
            <a:ext cx="9905999" cy="416887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Humanity’s last Hope…</a:t>
            </a:r>
          </a:p>
        </p:txBody>
      </p:sp>
    </p:spTree>
    <p:extLst>
      <p:ext uri="{BB962C8B-B14F-4D97-AF65-F5344CB8AC3E}">
        <p14:creationId xmlns:p14="http://schemas.microsoft.com/office/powerpoint/2010/main" val="338513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EA1A76-944F-41C2-9B33-1BC46FFAD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477" y="2097088"/>
            <a:ext cx="6410632" cy="36056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46D476-9353-4050-A644-42C0AF788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World Apart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B91C2-5A3C-40BC-8E2A-71D26FE1F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3637065" cy="3541714"/>
          </a:xfrm>
        </p:spPr>
        <p:txBody>
          <a:bodyPr/>
          <a:lstStyle/>
          <a:p>
            <a:r>
              <a:rPr lang="en-CA" dirty="0"/>
              <a:t>Procedurally Generated Turn Based Strategy</a:t>
            </a:r>
          </a:p>
          <a:p>
            <a:r>
              <a:rPr lang="en-CA" dirty="0"/>
              <a:t>RPG mechanics, with collectable upgrades</a:t>
            </a:r>
          </a:p>
          <a:p>
            <a:r>
              <a:rPr lang="en-CA" dirty="0"/>
              <a:t>Rich Story</a:t>
            </a:r>
          </a:p>
        </p:txBody>
      </p:sp>
    </p:spTree>
    <p:extLst>
      <p:ext uri="{BB962C8B-B14F-4D97-AF65-F5344CB8AC3E}">
        <p14:creationId xmlns:p14="http://schemas.microsoft.com/office/powerpoint/2010/main" val="152949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AC9CF-A770-477B-9C0B-C780B697A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FTL meets Banner Saga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FDC93-639E-417A-B39F-EFCE5F88A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32237"/>
            <a:ext cx="4735605" cy="3541714"/>
          </a:xfrm>
        </p:spPr>
        <p:txBody>
          <a:bodyPr/>
          <a:lstStyle/>
          <a:p>
            <a:r>
              <a:rPr lang="en-CA" dirty="0"/>
              <a:t>Follows Three Protagonists as they traverse a new world</a:t>
            </a:r>
          </a:p>
          <a:p>
            <a:r>
              <a:rPr lang="en-CA" dirty="0"/>
              <a:t>Travel From Node to Node, meeting new people, finding out the mysteries of this new land</a:t>
            </a:r>
          </a:p>
          <a:p>
            <a:r>
              <a:rPr lang="en-CA" dirty="0"/>
              <a:t>For all audiences, but catered to older demographics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ADCBC1-C540-4DFB-820D-B4410F53C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1832237"/>
            <a:ext cx="4762978" cy="247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70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ci fi item icons">
            <a:extLst>
              <a:ext uri="{FF2B5EF4-FFF2-40B4-BE49-F238E27FC236}">
                <a16:creationId xmlns:a16="http://schemas.microsoft.com/office/drawing/2014/main" id="{1D87BF66-803E-490C-81D2-DA1185A08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277" y="2074607"/>
            <a:ext cx="6184491" cy="371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D84B0C-698E-4073-8A2C-95FE8E7C7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We’re Different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E2BF9-0E25-4A37-B669-55328E15F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74607"/>
            <a:ext cx="3941865" cy="3716594"/>
          </a:xfrm>
        </p:spPr>
        <p:txBody>
          <a:bodyPr/>
          <a:lstStyle/>
          <a:p>
            <a:r>
              <a:rPr lang="en-CA" dirty="0"/>
              <a:t>Choices that matter</a:t>
            </a:r>
          </a:p>
          <a:p>
            <a:r>
              <a:rPr lang="en-CA" dirty="0"/>
              <a:t>Characters with story and development</a:t>
            </a:r>
          </a:p>
          <a:p>
            <a:r>
              <a:rPr lang="en-CA" dirty="0"/>
              <a:t>Unique and Varied Item System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569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6E9A0-30F6-4AF6-96EE-1F226321A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Demo</a:t>
            </a:r>
          </a:p>
        </p:txBody>
      </p:sp>
      <p:pic>
        <p:nvPicPr>
          <p:cNvPr id="1026" name="Picture 2" descr="Image result for demo">
            <a:extLst>
              <a:ext uri="{FF2B5EF4-FFF2-40B4-BE49-F238E27FC236}">
                <a16:creationId xmlns:a16="http://schemas.microsoft.com/office/drawing/2014/main" id="{FBA94365-C079-468E-B4AA-6E3FC5303A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350" y="1737094"/>
            <a:ext cx="5067633" cy="405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254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318</TotalTime>
  <Words>89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A World Apart</vt:lpstr>
      <vt:lpstr>Crash Landing</vt:lpstr>
      <vt:lpstr>A World Apart</vt:lpstr>
      <vt:lpstr>FTL meets Banner Saga</vt:lpstr>
      <vt:lpstr>Why We’re Different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World Apart</dc:title>
  <dc:creator>Jim Wu</dc:creator>
  <cp:lastModifiedBy>Junhao Wang</cp:lastModifiedBy>
  <cp:revision>10</cp:revision>
  <dcterms:created xsi:type="dcterms:W3CDTF">2017-10-15T00:17:28Z</dcterms:created>
  <dcterms:modified xsi:type="dcterms:W3CDTF">2017-10-17T02:20:48Z</dcterms:modified>
</cp:coreProperties>
</file>