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rig00.deviantart.net/ce0b/f/2015/036/6/b/ice_planet_2_by_alexson1-d8grmm6.jpg">
            <a:extLst>
              <a:ext uri="{FF2B5EF4-FFF2-40B4-BE49-F238E27FC236}">
                <a16:creationId xmlns:a16="http://schemas.microsoft.com/office/drawing/2014/main" id="{98A6DAFC-E576-48D5-9362-8CD44EC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10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D7B5D-6331-4FEC-A6F5-1C676F937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World Apart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D6122-49A0-40BE-AB08-2B985C705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Presented by: Santa Hates Poor Kids</a:t>
            </a:r>
          </a:p>
        </p:txBody>
      </p:sp>
    </p:spTree>
    <p:extLst>
      <p:ext uri="{BB962C8B-B14F-4D97-AF65-F5344CB8AC3E}">
        <p14:creationId xmlns:p14="http://schemas.microsoft.com/office/powerpoint/2010/main" val="30593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rashing spaceship">
            <a:extLst>
              <a:ext uri="{FF2B5EF4-FFF2-40B4-BE49-F238E27FC236}">
                <a16:creationId xmlns:a16="http://schemas.microsoft.com/office/drawing/2014/main" id="{49D64DB9-6C65-4DB0-8E8D-CE3BDE2C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5D32E-652D-4EE7-8082-BB68394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Crash Landing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D6FC-B5FC-49E0-B3AA-3EC35CB2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2323"/>
            <a:ext cx="9905999" cy="416887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Humanity’s last Hope…</a:t>
            </a:r>
          </a:p>
        </p:txBody>
      </p:sp>
    </p:spTree>
    <p:extLst>
      <p:ext uri="{BB962C8B-B14F-4D97-AF65-F5344CB8AC3E}">
        <p14:creationId xmlns:p14="http://schemas.microsoft.com/office/powerpoint/2010/main" val="33851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EA1A76-944F-41C2-9B33-1BC46FFA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77" y="2097088"/>
            <a:ext cx="6410632" cy="3605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6D476-9353-4050-A644-42C0AF7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World Apart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91C2-5A3C-40BC-8E2A-71D26FE1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37065" cy="3541714"/>
          </a:xfrm>
        </p:spPr>
        <p:txBody>
          <a:bodyPr/>
          <a:lstStyle/>
          <a:p>
            <a:r>
              <a:rPr lang="en-CA" dirty="0"/>
              <a:t>Procedurally Generated Turn Based Strategy</a:t>
            </a:r>
          </a:p>
          <a:p>
            <a:r>
              <a:rPr lang="en-CA" dirty="0"/>
              <a:t>RPG mechanics, with collectable upgrades</a:t>
            </a:r>
          </a:p>
          <a:p>
            <a:r>
              <a:rPr lang="en-CA" dirty="0"/>
              <a:t>Rich Story</a:t>
            </a:r>
          </a:p>
        </p:txBody>
      </p:sp>
    </p:spTree>
    <p:extLst>
      <p:ext uri="{BB962C8B-B14F-4D97-AF65-F5344CB8AC3E}">
        <p14:creationId xmlns:p14="http://schemas.microsoft.com/office/powerpoint/2010/main" val="15294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C9CF-A770-477B-9C0B-C780B697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FTL meets Banner Saga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DC93-639E-417A-B39F-EFCE5F88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Follows Three Protagonists as they traverse a new world</a:t>
            </a:r>
          </a:p>
          <a:p>
            <a:r>
              <a:rPr lang="en-CA" dirty="0"/>
              <a:t>Travel From Node to Node, meeting new people, finding out the mysteries of this new land</a:t>
            </a:r>
          </a:p>
          <a:p>
            <a:r>
              <a:rPr lang="en-CA" dirty="0"/>
              <a:t>For all audiences, but catered to older demographics</a:t>
            </a:r>
          </a:p>
        </p:txBody>
      </p:sp>
    </p:spTree>
    <p:extLst>
      <p:ext uri="{BB962C8B-B14F-4D97-AF65-F5344CB8AC3E}">
        <p14:creationId xmlns:p14="http://schemas.microsoft.com/office/powerpoint/2010/main" val="41691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ci fi item icons">
            <a:extLst>
              <a:ext uri="{FF2B5EF4-FFF2-40B4-BE49-F238E27FC236}">
                <a16:creationId xmlns:a16="http://schemas.microsoft.com/office/drawing/2014/main" id="{1D87BF66-803E-490C-81D2-DA1185A08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77" y="2074607"/>
            <a:ext cx="618449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84B0C-698E-4073-8A2C-95FE8E7C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We’re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2BF9-0E25-4A37-B669-55328E15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74607"/>
            <a:ext cx="3941865" cy="3716594"/>
          </a:xfrm>
        </p:spPr>
        <p:txBody>
          <a:bodyPr/>
          <a:lstStyle/>
          <a:p>
            <a:r>
              <a:rPr lang="en-CA" dirty="0"/>
              <a:t>Choices that matter</a:t>
            </a:r>
          </a:p>
          <a:p>
            <a:r>
              <a:rPr lang="en-CA" dirty="0"/>
              <a:t>Characters with story and development</a:t>
            </a:r>
          </a:p>
          <a:p>
            <a:r>
              <a:rPr lang="en-CA" dirty="0"/>
              <a:t>Unique and Varied Item System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69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E9A0-30F6-4AF6-96EE-1F226321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3A00-7F7D-4CC3-9C4E-F11517E4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25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233</TotalTime>
  <Words>89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A World Apart</vt:lpstr>
      <vt:lpstr>Crash Landing</vt:lpstr>
      <vt:lpstr>A World Apart</vt:lpstr>
      <vt:lpstr>FTL meets Banner Saga</vt:lpstr>
      <vt:lpstr>Why We’re Different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World Apart</dc:title>
  <dc:creator>Jim Wu</dc:creator>
  <cp:lastModifiedBy>Jim Wu</cp:lastModifiedBy>
  <cp:revision>6</cp:revision>
  <dcterms:created xsi:type="dcterms:W3CDTF">2017-10-15T00:17:28Z</dcterms:created>
  <dcterms:modified xsi:type="dcterms:W3CDTF">2017-10-15T21:58:17Z</dcterms:modified>
</cp:coreProperties>
</file>