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77" r:id="rId6"/>
    <p:sldId id="388" r:id="rId7"/>
    <p:sldId id="380" r:id="rId8"/>
    <p:sldId id="391" r:id="rId9"/>
    <p:sldId id="389" r:id="rId10"/>
    <p:sldId id="390" r:id="rId11"/>
    <p:sldId id="392" r:id="rId12"/>
    <p:sldId id="393" r:id="rId13"/>
    <p:sldId id="394" r:id="rId14"/>
    <p:sldId id="3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FFFF"/>
    <a:srgbClr val="F3F4F6"/>
    <a:srgbClr val="CBE5FE"/>
    <a:srgbClr val="41719C"/>
    <a:srgbClr val="7F7F7F"/>
    <a:srgbClr val="3465A4"/>
    <a:srgbClr val="0070C0"/>
    <a:srgbClr val="4F9D85"/>
    <a:srgbClr val="F16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3" autoAdjust="0"/>
    <p:restoredTop sz="93508" autoAdjust="0"/>
  </p:normalViewPr>
  <p:slideViewPr>
    <p:cSldViewPr>
      <p:cViewPr varScale="1">
        <p:scale>
          <a:sx n="104" d="100"/>
          <a:sy n="104" d="100"/>
        </p:scale>
        <p:origin x="14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ADE08-0A59-4238-A3BD-46EDF84160B0}" type="datetimeFigureOut">
              <a:rPr lang="zh-TW" altLang="en-US" smtClean="0"/>
              <a:pPr/>
              <a:t>2024/2/5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A9E03-43B4-435A-8758-DF96DE1D7C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3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1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0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8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9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05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41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79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A9E03-43B4-435A-8758-DF96DE1D7C2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1255-5275-4E39-BF6D-E88D77A40F2E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1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CE2D-5E3A-4367-852D-0898ED8376D5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0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97C8-83AE-4F32-904D-D5A9CCA53962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63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2127"/>
            <a:ext cx="10515600" cy="105590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7589"/>
            <a:ext cx="10515600" cy="445937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83B-84CA-4AA8-8091-B0EB87584CBB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28045" y="6494900"/>
            <a:ext cx="2743200" cy="365125"/>
          </a:xfrm>
        </p:spPr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06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3ABB-A09A-4655-B051-4562A364FA43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6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F95-A4F8-4E51-B3EC-2CA28CA4BFB5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7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ACDE-9EC3-4DB5-AAE0-C6C20DCB2626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5BD-D7CF-4971-8CFE-BFC114952523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B7DC-B151-45C5-BA25-4B130AF5F674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6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5C5-F33E-4895-839A-BC5BC097282E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6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FE4A-3C3E-4A9F-8798-ABDB7906DC76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40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30F4-152B-4AB2-84B9-9975285DF4BC}" type="datetime1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0FA-C697-45EE-80B7-DC37B3065D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arytsai@iii.org.t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80145"/>
            <a:ext cx="12192000" cy="40778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014807"/>
            <a:ext cx="9144000" cy="1322363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財團法人資訊工業策進會</a:t>
            </a:r>
            <a:endParaRPr lang="zh-TW" altLang="en-US" sz="2000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又得馬電機有限公司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2023/3/10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5400" y="1124744"/>
            <a:ext cx="10550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針織</a:t>
            </a:r>
            <a:r>
              <a:rPr lang="zh-TW" altLang="en-US" sz="5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機健康狀況分析使用手冊</a:t>
            </a:r>
            <a:endParaRPr lang="zh-TW" altLang="en-US" sz="5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維修記錄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132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可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或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】</a:t>
            </a:r>
            <a:r>
              <a:rPr lang="zh-TW" altLang="en-US" dirty="0" smtClean="0"/>
              <a:t>維修紀錄</a:t>
            </a:r>
            <a:endParaRPr lang="zh-TW" altLang="en-US" b="1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9" y="2276872"/>
            <a:ext cx="9753181" cy="37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8" y="116632"/>
            <a:ext cx="10515600" cy="105590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AI</a:t>
            </a:r>
            <a:r>
              <a:rPr lang="zh-TW" altLang="en-US" b="1" dirty="0" smtClean="0">
                <a:solidFill>
                  <a:schemeClr val="bg1"/>
                </a:solidFill>
              </a:rPr>
              <a:t>與物聯網技術整合，帶動針織廠數位轉型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9" b="33103"/>
          <a:stretch/>
        </p:blipFill>
        <p:spPr>
          <a:xfrm>
            <a:off x="1899745" y="3244082"/>
            <a:ext cx="3971926" cy="12963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24518" y="2028494"/>
            <a:ext cx="43223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AI-knit </a:t>
            </a:r>
            <a:endParaRPr lang="zh-TW" altLang="en-US" sz="92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41264" y="2302863"/>
            <a:ext cx="48221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蔡坤成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0924-007221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garytsai@iii.org.tw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garytsai7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台北市松山區民生東路四段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1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目錄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3512" y="1474880"/>
            <a:ext cx="9507488" cy="44593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零件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</a:t>
            </a:r>
            <a:r>
              <a:rPr lang="zh-TW" altLang="en-US" dirty="0" smtClean="0"/>
              <a:t>零件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機台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新增機</a:t>
            </a:r>
            <a:r>
              <a:rPr lang="zh-TW" altLang="en-US" dirty="0" smtClean="0"/>
              <a:t>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儀錶</a:t>
            </a:r>
            <a:r>
              <a:rPr lang="zh-TW" altLang="en-US" dirty="0" smtClean="0"/>
              <a:t>板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機台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維修記錄</a:t>
            </a:r>
          </a:p>
        </p:txBody>
      </p:sp>
      <p:sp>
        <p:nvSpPr>
          <p:cNvPr id="284" name="投影片編號版面配置區 2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登入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9034"/>
            <a:ext cx="10802416" cy="44593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網址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dirty="0" smtClean="0"/>
              <a:t>帳號：</a:t>
            </a:r>
            <a:endParaRPr lang="zh-TW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mtClean="0"/>
              <a:t>密碼：</a:t>
            </a:r>
            <a:endParaRPr lang="zh-TW" altLang="en-US" dirty="0"/>
          </a:p>
        </p:txBody>
      </p:sp>
      <p:sp>
        <p:nvSpPr>
          <p:cNvPr id="284" name="投影片編號版面配置區 2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2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零件</a:t>
            </a:r>
            <a:r>
              <a:rPr lang="zh-TW" altLang="en-US" b="1" dirty="0">
                <a:solidFill>
                  <a:schemeClr val="bg1"/>
                </a:solidFill>
              </a:rPr>
              <a:t>管理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433035"/>
            <a:ext cx="10515600" cy="80199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首先是設定零件清單，可以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】</a:t>
            </a:r>
            <a:r>
              <a:rPr lang="zh-TW" altLang="en-US" dirty="0" smtClean="0"/>
              <a:t>零件</a:t>
            </a:r>
            <a:endParaRPr lang="zh-TW" altLang="en-US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2" y="2060812"/>
            <a:ext cx="10785216" cy="46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新增零件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433035"/>
            <a:ext cx="10515600" cy="801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請填入零件</a:t>
            </a:r>
            <a:r>
              <a:rPr lang="zh-TW" altLang="en-US" dirty="0"/>
              <a:t>名稱。然後按下</a:t>
            </a:r>
            <a:r>
              <a:rPr lang="en-US" altLang="zh-TW" dirty="0"/>
              <a:t>【</a:t>
            </a:r>
            <a:r>
              <a:rPr lang="zh-TW" altLang="en-US" dirty="0"/>
              <a:t>新增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按鍵</a:t>
            </a:r>
            <a:endParaRPr lang="zh-TW" altLang="en-US" b="1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0848"/>
            <a:ext cx="11449272" cy="36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機台管理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433035"/>
            <a:ext cx="10515600" cy="80199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接著設定機台，可以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機台</a:t>
            </a:r>
            <a:endParaRPr lang="zh-TW" altLang="en-US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2" y="2235027"/>
            <a:ext cx="10802416" cy="28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新增機台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433034"/>
            <a:ext cx="10515600" cy="15000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接著設定機台，若有安裝又得馬的控制器，請先選控制器的編號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填入機台名稱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設定此機台更換零件的天數</a:t>
            </a:r>
            <a:r>
              <a:rPr lang="en-US" altLang="zh-TW" dirty="0" smtClean="0"/>
              <a:t>(</a:t>
            </a:r>
            <a:r>
              <a:rPr lang="zh-TW" altLang="en-US" dirty="0"/>
              <a:t>經驗值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】</a:t>
            </a:r>
            <a:r>
              <a:rPr lang="zh-TW" altLang="en-US" dirty="0"/>
              <a:t>按鍵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952189"/>
            <a:ext cx="1131698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儀錶板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11319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顯示全廠機台健康狀況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可篩選：全部機台、健康機台、警示機台、已達壽命機台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點選機台編號，將顯示機台各零件詳細的健康狀況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565028"/>
            <a:ext cx="10958378" cy="41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0" y="7124"/>
            <a:ext cx="12192000" cy="1255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機台資訊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13223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顯示機台各零件詳細的健康狀況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停用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按鍵，可停止監測該零件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【</a:t>
            </a:r>
            <a:r>
              <a:rPr lang="zh-TW" altLang="en-US" dirty="0"/>
              <a:t>修改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按鍵，可變更該機台該零件的更換</a:t>
            </a:r>
            <a:r>
              <a:rPr lang="zh-TW" altLang="en-US" dirty="0"/>
              <a:t>天數（經驗值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按下</a:t>
            </a:r>
            <a:r>
              <a:rPr lang="en-US" altLang="zh-TW" dirty="0" smtClean="0"/>
              <a:t>【</a:t>
            </a:r>
            <a:r>
              <a:rPr lang="zh-TW" altLang="en-US" dirty="0"/>
              <a:t>維修紀錄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按鍵，可更新該零件的維修紀錄</a:t>
            </a:r>
            <a:endParaRPr lang="zh-TW" altLang="en-US" b="1" dirty="0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0FA-C697-45EE-80B7-DC37B3065D97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15" y="2741326"/>
            <a:ext cx="7704856" cy="38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01EAE48ADEE5F46BAEDE5C6E7F4B084" ma:contentTypeVersion="0" ma:contentTypeDescription="建立新的文件。" ma:contentTypeScope="" ma:versionID="7225561e08bc4faab7fdd229104dc6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d688ce764fcdc377dcc399d0fad50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C46A6C-2DAC-4F39-8DF2-C4CA7F9EA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26A3E-E84E-435A-9EF5-6B870E8AE0B6}">
  <ds:schemaRefs>
    <ds:schemaRef ds:uri="http://schemas.microsoft.com/office/infopath/2007/PartnerControls"/>
    <ds:schemaRef ds:uri="http://schemas.microsoft.com/office/2006/metadata/properties"/>
    <ds:schemaRef ds:uri="f081a032-7d2c-457e-919d-5929ffa669b1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19A94B-914F-44C6-85D9-3AB393CF160A}"/>
</file>

<file path=docProps/app.xml><?xml version="1.0" encoding="utf-8"?>
<Properties xmlns="http://schemas.openxmlformats.org/officeDocument/2006/extended-properties" xmlns:vt="http://schemas.openxmlformats.org/officeDocument/2006/docPropsVTypes">
  <TotalTime>47017</TotalTime>
  <Words>310</Words>
  <Application>Microsoft Office PowerPoint</Application>
  <PresentationFormat>寬螢幕</PresentationFormat>
  <Paragraphs>66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目錄</vt:lpstr>
      <vt:lpstr>登入</vt:lpstr>
      <vt:lpstr>零件管理</vt:lpstr>
      <vt:lpstr>新增零件</vt:lpstr>
      <vt:lpstr>機台管理</vt:lpstr>
      <vt:lpstr>新增機台</vt:lpstr>
      <vt:lpstr>儀錶板</vt:lpstr>
      <vt:lpstr>機台資訊</vt:lpstr>
      <vt:lpstr>維修記錄</vt:lpstr>
      <vt:lpstr>AI與物聯網技術整合，帶動針織廠數位轉型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邱育生</dc:creator>
  <cp:lastModifiedBy>cwic</cp:lastModifiedBy>
  <cp:revision>934</cp:revision>
  <dcterms:created xsi:type="dcterms:W3CDTF">2017-01-19T04:04:33Z</dcterms:created>
  <dcterms:modified xsi:type="dcterms:W3CDTF">2024-02-05T06:39:44Z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0x010100801EAE48ADEE5F46BAEDE5C6E7F4B084</vt:lpwstr>
  </property>
</Properties>
</file>