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6" r:id="rId4"/>
    <p:sldId id="269" r:id="rId5"/>
    <p:sldId id="270" r:id="rId6"/>
    <p:sldId id="271" r:id="rId7"/>
    <p:sldId id="272" r:id="rId8"/>
    <p:sldId id="276" r:id="rId9"/>
    <p:sldId id="27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5434-220D-44EE-AA93-F93AC36A9AA6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0A59-C4A0-44D8-9853-4E736813A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71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5434-220D-44EE-AA93-F93AC36A9AA6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0A59-C4A0-44D8-9853-4E736813A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1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5434-220D-44EE-AA93-F93AC36A9AA6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0A59-C4A0-44D8-9853-4E736813A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12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5434-220D-44EE-AA93-F93AC36A9AA6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0A59-C4A0-44D8-9853-4E736813A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5434-220D-44EE-AA93-F93AC36A9AA6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0A59-C4A0-44D8-9853-4E736813A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4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5434-220D-44EE-AA93-F93AC36A9AA6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0A59-C4A0-44D8-9853-4E736813A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70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5434-220D-44EE-AA93-F93AC36A9AA6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0A59-C4A0-44D8-9853-4E736813A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73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5434-220D-44EE-AA93-F93AC36A9AA6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0A59-C4A0-44D8-9853-4E736813A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03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5434-220D-44EE-AA93-F93AC36A9AA6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0A59-C4A0-44D8-9853-4E736813A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7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5434-220D-44EE-AA93-F93AC36A9AA6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0A59-C4A0-44D8-9853-4E736813A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0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5434-220D-44EE-AA93-F93AC36A9AA6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0A59-C4A0-44D8-9853-4E736813A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80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F5434-220D-44EE-AA93-F93AC36A9AA6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60A59-C4A0-44D8-9853-4E736813A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50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download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grok.com/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40081" y="540533"/>
            <a:ext cx="994202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安裝 </a:t>
            </a:r>
            <a:r>
              <a:rPr lang="en-US" altLang="zh-TW" sz="4000" dirty="0" smtClean="0"/>
              <a:t>WSL</a:t>
            </a:r>
            <a:r>
              <a:rPr lang="zh-TW" altLang="en-US" sz="4000" dirty="0" smtClean="0"/>
              <a:t>（</a:t>
            </a:r>
            <a:r>
              <a:rPr lang="en-US" altLang="zh-TW" sz="4000" dirty="0" smtClean="0"/>
              <a:t>Windows Subsystem for Linux</a:t>
            </a:r>
            <a:r>
              <a:rPr lang="zh-TW" altLang="en-US" sz="4000" dirty="0" smtClean="0"/>
              <a:t>）</a:t>
            </a:r>
            <a:r>
              <a:rPr lang="en-US" altLang="zh-TW" sz="4000" dirty="0" smtClean="0"/>
              <a:t>  </a:t>
            </a:r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8358" y="1893660"/>
            <a:ext cx="5270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B0F0"/>
                </a:solidFill>
              </a:rPr>
              <a:t>1. 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WSL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68358" y="4188581"/>
            <a:ext cx="261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B0F0"/>
                </a:solidFill>
              </a:rPr>
              <a:t>2. </a:t>
            </a:r>
            <a:r>
              <a:rPr lang="zh-TW" altLang="en-US" dirty="0" smtClean="0"/>
              <a:t>安裝完進入</a:t>
            </a:r>
            <a:r>
              <a:rPr lang="en-US" altLang="zh-TW" dirty="0" smtClean="0"/>
              <a:t>WSL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84978" y="5242048"/>
            <a:ext cx="1097280" cy="309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7" y="2408004"/>
            <a:ext cx="5468113" cy="103837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47" y="4670184"/>
            <a:ext cx="4658375" cy="176237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005" y="4191628"/>
            <a:ext cx="4963218" cy="64779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531835" y="3777949"/>
            <a:ext cx="508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出現</a:t>
            </a:r>
            <a:r>
              <a:rPr lang="en-US" altLang="zh-TW" dirty="0" smtClean="0"/>
              <a:t>root@</a:t>
            </a:r>
            <a:r>
              <a:rPr lang="zh-TW" altLang="en-US" dirty="0"/>
              <a:t>表示</a:t>
            </a:r>
            <a:r>
              <a:rPr lang="zh-TW" altLang="en-US" dirty="0" smtClean="0"/>
              <a:t>已進入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547" y="3640975"/>
            <a:ext cx="456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wsl</a:t>
            </a:r>
            <a:r>
              <a:rPr lang="en-US" altLang="zh-TW" dirty="0" smtClean="0"/>
              <a:t> --install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5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40081" y="540533"/>
            <a:ext cx="9942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安裝 </a:t>
            </a:r>
            <a:r>
              <a:rPr lang="en-US" altLang="zh-TW" sz="4000" dirty="0" err="1" smtClean="0"/>
              <a:t>docker</a:t>
            </a:r>
            <a:r>
              <a:rPr lang="en-US" altLang="zh-TW" sz="4000" dirty="0" smtClean="0"/>
              <a:t> </a:t>
            </a:r>
            <a:endParaRPr lang="en-US" altLang="zh-TW" sz="4000" b="1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768358" y="1480843"/>
            <a:ext cx="5270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B0F0"/>
                </a:solidFill>
              </a:rPr>
              <a:t>1. </a:t>
            </a:r>
            <a:r>
              <a:rPr lang="zh-TW" altLang="en-US" dirty="0" smtClean="0"/>
              <a:t>安裝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68358" y="3925754"/>
            <a:ext cx="4169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B0F0"/>
                </a:solidFill>
              </a:rPr>
              <a:t>2. </a:t>
            </a:r>
            <a:r>
              <a:rPr lang="zh-TW" altLang="en-US" dirty="0" smtClean="0"/>
              <a:t>檢查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zh-TW" altLang="en-US" dirty="0" smtClean="0"/>
              <a:t>服務有無正常啟動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547" y="3481199"/>
            <a:ext cx="456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$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apt-get install docker.io</a:t>
            </a:r>
          </a:p>
          <a:p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763" y="4844056"/>
            <a:ext cx="1710451" cy="13400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47" y="2072669"/>
            <a:ext cx="8338163" cy="12343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47" y="4415089"/>
            <a:ext cx="6677957" cy="1695687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1097279" y="4690271"/>
            <a:ext cx="2177935" cy="3075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26547" y="6211669"/>
            <a:ext cx="6285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service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status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16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40081" y="540533"/>
            <a:ext cx="9942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安裝 </a:t>
            </a:r>
            <a:r>
              <a:rPr lang="en-US" altLang="zh-TW" sz="4000" dirty="0" smtClean="0"/>
              <a:t>python</a:t>
            </a:r>
            <a:r>
              <a:rPr lang="zh-TW" altLang="en-US" sz="4000" dirty="0" smtClean="0"/>
              <a:t>虛擬環境</a:t>
            </a:r>
            <a:r>
              <a:rPr lang="en-US" altLang="zh-TW" sz="4000" dirty="0" smtClean="0"/>
              <a:t> </a:t>
            </a:r>
            <a:endParaRPr lang="en-US" altLang="zh-TW" sz="4000" b="1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768358" y="1480843"/>
            <a:ext cx="5270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B0F0"/>
                </a:solidFill>
              </a:rPr>
              <a:t>1. </a:t>
            </a:r>
            <a:r>
              <a:rPr lang="zh-TW" altLang="en-US" dirty="0" smtClean="0"/>
              <a:t>安裝</a:t>
            </a:r>
            <a:r>
              <a:rPr lang="zh-TW" altLang="en-US" dirty="0"/>
              <a:t>虛擬環境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68358" y="3273086"/>
            <a:ext cx="511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B0F0"/>
                </a:solidFill>
              </a:rPr>
              <a:t>2. </a:t>
            </a:r>
            <a:r>
              <a:rPr lang="zh-TW" altLang="en-US" dirty="0" smtClean="0"/>
              <a:t>輸入下方指令，建立虛擬環境的資料夾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5953" y="2907659"/>
            <a:ext cx="4672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smtClean="0"/>
              <a:t>pip </a:t>
            </a:r>
            <a:r>
              <a:rPr lang="en-US" altLang="zh-TW" dirty="0"/>
              <a:t>install </a:t>
            </a:r>
            <a:r>
              <a:rPr lang="en-US" altLang="zh-TW" dirty="0" err="1"/>
              <a:t>virtualenv</a:t>
            </a: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68358" y="4884568"/>
            <a:ext cx="6285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err="1"/>
              <a:t>virtualenv</a:t>
            </a:r>
            <a:r>
              <a:rPr lang="en-US" altLang="zh-TW" dirty="0"/>
              <a:t> </a:t>
            </a:r>
            <a:r>
              <a:rPr lang="en-US" altLang="zh-TW" dirty="0" smtClean="0"/>
              <a:t>env01</a:t>
            </a:r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53" y="1966537"/>
            <a:ext cx="8449854" cy="81926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53" y="3760710"/>
            <a:ext cx="9621593" cy="1000265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68358" y="5285416"/>
            <a:ext cx="511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F0"/>
                </a:solidFill>
              </a:rPr>
              <a:t>3</a:t>
            </a:r>
            <a:r>
              <a:rPr lang="en-US" altLang="zh-TW" sz="2400" b="1" dirty="0" smtClean="0">
                <a:solidFill>
                  <a:srgbClr val="00B0F0"/>
                </a:solidFill>
              </a:rPr>
              <a:t>.</a:t>
            </a:r>
            <a:r>
              <a:rPr lang="zh-TW" altLang="en-US" dirty="0"/>
              <a:t>進入該資料夾中的虛擬環境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53" y="5747081"/>
            <a:ext cx="6382641" cy="447737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805953" y="6247042"/>
            <a:ext cx="6285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smtClean="0"/>
              <a:t>source env01/bin/activate</a:t>
            </a:r>
          </a:p>
          <a:p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97775" y="5931747"/>
            <a:ext cx="706581" cy="216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AutoShape 4" descr="檔案:Python.svg - 維基大典"/>
          <p:cNvSpPr>
            <a:spLocks noChangeAspect="1" noChangeArrowheads="1"/>
          </p:cNvSpPr>
          <p:nvPr/>
        </p:nvSpPr>
        <p:spPr bwMode="auto">
          <a:xfrm>
            <a:off x="8537575" y="577934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" name="AutoShape 6" descr="Python 筆記— 類別(Class). python — class | by kino | 遊戲開發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1822" y="5021497"/>
            <a:ext cx="3009183" cy="11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40081" y="540533"/>
            <a:ext cx="9942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Docker compose  </a:t>
            </a:r>
            <a:endParaRPr lang="en-US" altLang="zh-TW" sz="4000" b="1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768358" y="1480843"/>
            <a:ext cx="5270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B0F0"/>
                </a:solidFill>
              </a:rPr>
              <a:t>1. 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container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68358" y="3273086"/>
            <a:ext cx="511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B0F0"/>
                </a:solidFill>
              </a:rPr>
              <a:t>2. </a:t>
            </a:r>
            <a:r>
              <a:rPr lang="zh-TW" altLang="en-US" dirty="0" smtClean="0"/>
              <a:t>查看</a:t>
            </a:r>
            <a:r>
              <a:rPr lang="en-US" altLang="zh-TW" dirty="0" smtClean="0"/>
              <a:t>container 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68358" y="2798956"/>
            <a:ext cx="349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-compose up -d 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68358" y="4742163"/>
            <a:ext cx="6285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err="1"/>
              <a:t>docker</a:t>
            </a:r>
            <a:r>
              <a:rPr lang="en-US" altLang="zh-TW" dirty="0"/>
              <a:t> </a:t>
            </a:r>
            <a:r>
              <a:rPr lang="en-US" altLang="zh-TW" dirty="0" err="1"/>
              <a:t>ps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5" y="2108758"/>
            <a:ext cx="5506218" cy="52394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04" y="3850396"/>
            <a:ext cx="10512013" cy="6801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885411" y="4544485"/>
            <a:ext cx="879456" cy="26327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已</a:t>
            </a:r>
            <a:r>
              <a:rPr lang="zh-TW" alt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啟動</a:t>
            </a:r>
          </a:p>
        </p:txBody>
      </p:sp>
    </p:spTree>
    <p:extLst>
      <p:ext uri="{BB962C8B-B14F-4D97-AF65-F5344CB8AC3E}">
        <p14:creationId xmlns:p14="http://schemas.microsoft.com/office/powerpoint/2010/main" val="17321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40081" y="540533"/>
            <a:ext cx="9942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在網站</a:t>
            </a:r>
            <a:r>
              <a:rPr lang="zh-TW" altLang="en-US" sz="4000" dirty="0" smtClean="0"/>
              <a:t>註冊並安裝</a:t>
            </a:r>
            <a:r>
              <a:rPr lang="en-US" altLang="zh-TW" sz="4000" dirty="0" err="1" smtClean="0"/>
              <a:t>ngrok</a:t>
            </a:r>
            <a:endParaRPr lang="en-US" altLang="zh-TW" sz="4000" b="1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965" y="2190729"/>
            <a:ext cx="4499059" cy="34353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11838" y="5926570"/>
            <a:ext cx="2927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https://ngrok.com/download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611838" y="1696114"/>
            <a:ext cx="624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選擇</a:t>
            </a:r>
            <a:r>
              <a:rPr lang="en-US" altLang="zh-TW" dirty="0" smtClean="0"/>
              <a:t>windows UI </a:t>
            </a:r>
            <a:r>
              <a:rPr lang="zh-TW" altLang="en-US" dirty="0" smtClean="0"/>
              <a:t>並下載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12" y="2724344"/>
            <a:ext cx="5723322" cy="2607569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16612" y="2159840"/>
            <a:ext cx="624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註冊一個帳號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40081" y="5926570"/>
            <a:ext cx="624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5"/>
              </a:rPr>
              <a:t>https://ngrok.com/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33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05399" y="617363"/>
            <a:ext cx="9942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啟動</a:t>
            </a:r>
            <a:r>
              <a:rPr lang="en-US" altLang="zh-TW" sz="4000" dirty="0" err="1" smtClean="0"/>
              <a:t>ngrok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UI</a:t>
            </a:r>
            <a:r>
              <a:rPr lang="zh-TW" altLang="en-US" sz="4000" dirty="0" smtClean="0"/>
              <a:t>並登入</a:t>
            </a:r>
            <a:r>
              <a:rPr lang="en-US" altLang="zh-TW" sz="4000" dirty="0" smtClean="0"/>
              <a:t> </a:t>
            </a:r>
            <a:endParaRPr lang="en-US" altLang="zh-TW" sz="4000" b="1" dirty="0" smtClean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99" y="1890766"/>
            <a:ext cx="10569134" cy="306083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611091" y="2901141"/>
            <a:ext cx="2884516" cy="14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527964" y="4447309"/>
            <a:ext cx="2693323" cy="133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794759" y="4801981"/>
            <a:ext cx="3258590" cy="2992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將這段複製到</a:t>
            </a:r>
            <a:r>
              <a:rPr lang="en-US" altLang="zh-TW" dirty="0" err="1" smtClean="0">
                <a:solidFill>
                  <a:schemeClr val="bg1"/>
                </a:solidFill>
              </a:rPr>
              <a:t>ngrok</a:t>
            </a:r>
            <a:r>
              <a:rPr lang="zh-TW" altLang="en-US" dirty="0" smtClean="0">
                <a:solidFill>
                  <a:schemeClr val="bg1"/>
                </a:solidFill>
              </a:rPr>
              <a:t>貼上執行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05399" y="617363"/>
            <a:ext cx="9942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映射</a:t>
            </a:r>
            <a:r>
              <a:rPr lang="zh-CN" altLang="en-US" sz="4000" dirty="0" smtClean="0"/>
              <a:t>到</a:t>
            </a:r>
            <a:r>
              <a:rPr lang="en-US" altLang="zh-CN" sz="4000" dirty="0" err="1"/>
              <a:t>ngrok</a:t>
            </a:r>
            <a:r>
              <a:rPr lang="zh-CN" altLang="en-US" sz="4000" dirty="0" smtClean="0"/>
              <a:t>服</a:t>
            </a:r>
            <a:r>
              <a:rPr lang="zh-TW" altLang="en-US" sz="4000" dirty="0" smtClean="0"/>
              <a:t>務</a:t>
            </a:r>
            <a:r>
              <a:rPr lang="zh-CN" altLang="en-US" sz="4000" dirty="0" smtClean="0"/>
              <a:t>器</a:t>
            </a:r>
            <a:endParaRPr lang="en-US" altLang="zh-TW" sz="4000" b="1" dirty="0" smtClean="0"/>
          </a:p>
        </p:txBody>
      </p:sp>
      <p:sp>
        <p:nvSpPr>
          <p:cNvPr id="14" name="矩形 13"/>
          <p:cNvSpPr/>
          <p:nvPr/>
        </p:nvSpPr>
        <p:spPr>
          <a:xfrm>
            <a:off x="5611091" y="2901141"/>
            <a:ext cx="2884516" cy="14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54" y="2749593"/>
            <a:ext cx="7544853" cy="270547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50754" y="2179036"/>
            <a:ext cx="6285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ngrok</a:t>
            </a:r>
            <a:r>
              <a:rPr lang="en-US" altLang="zh-TW" dirty="0" smtClean="0"/>
              <a:t> http 8501 </a:t>
            </a:r>
          </a:p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19058" y="4197926"/>
            <a:ext cx="2876205" cy="2992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+mn-ea"/>
              </a:rPr>
              <a:t>利用這段就能連上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</a:rPr>
              <a:t>web</a:t>
            </a:r>
            <a:endParaRPr lang="zh-TW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05399" y="1733930"/>
            <a:ext cx="624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在</a:t>
            </a:r>
            <a:r>
              <a:rPr lang="en-US" altLang="zh-TW" dirty="0" err="1" smtClean="0"/>
              <a:t>ngrok</a:t>
            </a:r>
            <a:r>
              <a:rPr lang="zh-TW" altLang="en-US" dirty="0"/>
              <a:t>輸入以下指令</a:t>
            </a:r>
          </a:p>
        </p:txBody>
      </p:sp>
    </p:spTree>
    <p:extLst>
      <p:ext uri="{BB962C8B-B14F-4D97-AF65-F5344CB8AC3E}">
        <p14:creationId xmlns:p14="http://schemas.microsoft.com/office/powerpoint/2010/main" val="39607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611091" y="2901141"/>
            <a:ext cx="2884516" cy="14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85659" y="3067396"/>
            <a:ext cx="2884516" cy="14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373" y="1895302"/>
            <a:ext cx="7708017" cy="392214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218373" y="2169623"/>
            <a:ext cx="2926080" cy="2576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輸入網站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05399" y="617363"/>
            <a:ext cx="9942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進入表單</a:t>
            </a:r>
            <a:endParaRPr lang="en-US" altLang="zh-TW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6877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05399" y="617363"/>
            <a:ext cx="9942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資料庫</a:t>
            </a:r>
            <a:endParaRPr lang="en-US" altLang="zh-TW" sz="4000" b="1" dirty="0" smtClean="0"/>
          </a:p>
        </p:txBody>
      </p:sp>
      <p:sp>
        <p:nvSpPr>
          <p:cNvPr id="14" name="矩形 13"/>
          <p:cNvSpPr/>
          <p:nvPr/>
        </p:nvSpPr>
        <p:spPr>
          <a:xfrm>
            <a:off x="5611091" y="2901141"/>
            <a:ext cx="2884516" cy="14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85659" y="3067396"/>
            <a:ext cx="2884516" cy="14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70" y="2400580"/>
            <a:ext cx="4934639" cy="21815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95796" y="4582109"/>
            <a:ext cx="2593571" cy="36576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密碼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mysecretpassword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061" y="2144783"/>
            <a:ext cx="5100727" cy="269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199</Words>
  <Application>Microsoft Office PowerPoint</Application>
  <PresentationFormat>寬螢幕</PresentationFormat>
  <Paragraphs>40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等线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李峻豪 jim Li</dc:creator>
  <cp:lastModifiedBy>李峻豪 jim Li</cp:lastModifiedBy>
  <cp:revision>22</cp:revision>
  <dcterms:created xsi:type="dcterms:W3CDTF">2024-03-04T06:06:52Z</dcterms:created>
  <dcterms:modified xsi:type="dcterms:W3CDTF">2024-03-04T09:12:29Z</dcterms:modified>
</cp:coreProperties>
</file>