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0" r:id="rId2"/>
    <p:sldId id="268" r:id="rId3"/>
    <p:sldId id="270" r:id="rId4"/>
    <p:sldId id="267" r:id="rId5"/>
    <p:sldId id="269" r:id="rId6"/>
    <p:sldId id="257" r:id="rId7"/>
    <p:sldId id="259" r:id="rId8"/>
    <p:sldId id="261" r:id="rId9"/>
    <p:sldId id="263" r:id="rId10"/>
    <p:sldId id="271" r:id="rId11"/>
    <p:sldId id="258" r:id="rId12"/>
    <p:sldId id="262" r:id="rId13"/>
    <p:sldId id="264" r:id="rId14"/>
    <p:sldId id="272" r:id="rId15"/>
    <p:sldId id="287" r:id="rId16"/>
    <p:sldId id="273" r:id="rId17"/>
    <p:sldId id="289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EE2B9F-82D3-479B-B090-2CCB773EA8B4}" v="258" dt="2022-01-04T11:26:13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4CB006-691B-404F-A782-CA6290040AD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EF18C43-F55C-48FF-9EAF-44F8BDCAFED8}">
      <dgm:prSet/>
      <dgm:spPr/>
      <dgm:t>
        <a:bodyPr/>
        <a:lstStyle/>
        <a:p>
          <a:r>
            <a:rPr lang="zh-TW"/>
            <a:t>．客戶端網頁程式開發</a:t>
          </a:r>
          <a:r>
            <a:rPr lang="en-US"/>
            <a:t>(Client-side web programming)</a:t>
          </a:r>
        </a:p>
      </dgm:t>
    </dgm:pt>
    <dgm:pt modelId="{7918C233-61FB-45AA-BF3D-42F96DE3FBB8}" type="parTrans" cxnId="{9E921530-2067-4CEE-99F3-50A5DF52D98A}">
      <dgm:prSet/>
      <dgm:spPr/>
      <dgm:t>
        <a:bodyPr/>
        <a:lstStyle/>
        <a:p>
          <a:endParaRPr lang="en-US"/>
        </a:p>
      </dgm:t>
    </dgm:pt>
    <dgm:pt modelId="{8498E892-5543-41DF-8530-90EDD3B39433}" type="sibTrans" cxnId="{9E921530-2067-4CEE-99F3-50A5DF52D98A}">
      <dgm:prSet/>
      <dgm:spPr/>
      <dgm:t>
        <a:bodyPr/>
        <a:lstStyle/>
        <a:p>
          <a:endParaRPr lang="en-US"/>
        </a:p>
      </dgm:t>
    </dgm:pt>
    <dgm:pt modelId="{769D4FC3-4B88-4C99-A731-F632C5567926}">
      <dgm:prSet/>
      <dgm:spPr/>
      <dgm:t>
        <a:bodyPr/>
        <a:lstStyle/>
        <a:p>
          <a:r>
            <a:rPr lang="en-US"/>
            <a:t>1.</a:t>
          </a:r>
          <a:r>
            <a:rPr lang="zh-TW"/>
            <a:t>使用</a:t>
          </a:r>
          <a:r>
            <a:rPr lang="en-US"/>
            <a:t>java script </a:t>
          </a:r>
        </a:p>
      </dgm:t>
    </dgm:pt>
    <dgm:pt modelId="{ABAD7463-9250-47F7-922F-FEEB29302527}" type="parTrans" cxnId="{6628FCA7-5A5C-4F81-8FE7-767810DF5D96}">
      <dgm:prSet/>
      <dgm:spPr/>
      <dgm:t>
        <a:bodyPr/>
        <a:lstStyle/>
        <a:p>
          <a:endParaRPr lang="en-US"/>
        </a:p>
      </dgm:t>
    </dgm:pt>
    <dgm:pt modelId="{B0CD4B40-16F8-41D3-89D3-501A8F95F9FA}" type="sibTrans" cxnId="{6628FCA7-5A5C-4F81-8FE7-767810DF5D96}">
      <dgm:prSet/>
      <dgm:spPr/>
      <dgm:t>
        <a:bodyPr/>
        <a:lstStyle/>
        <a:p>
          <a:endParaRPr lang="en-US"/>
        </a:p>
      </dgm:t>
    </dgm:pt>
    <dgm:pt modelId="{7213CCFA-F02C-4FFF-97F3-731023746A9C}">
      <dgm:prSet/>
      <dgm:spPr/>
      <dgm:t>
        <a:bodyPr/>
        <a:lstStyle/>
        <a:p>
          <a:r>
            <a:rPr lang="en-US"/>
            <a:t>2.</a:t>
          </a:r>
          <a:r>
            <a:rPr lang="zh-TW"/>
            <a:t>從伺服器獲取數據 </a:t>
          </a:r>
          <a:endParaRPr lang="en-US"/>
        </a:p>
      </dgm:t>
    </dgm:pt>
    <dgm:pt modelId="{F17DD302-5AF8-43F4-BD12-F831B0E04222}" type="parTrans" cxnId="{8E3F324E-C6C8-4C02-BC9D-8072C5D6B930}">
      <dgm:prSet/>
      <dgm:spPr/>
      <dgm:t>
        <a:bodyPr/>
        <a:lstStyle/>
        <a:p>
          <a:endParaRPr lang="en-US"/>
        </a:p>
      </dgm:t>
    </dgm:pt>
    <dgm:pt modelId="{E1A1E067-30C8-411B-BF18-732FB99408CA}" type="sibTrans" cxnId="{8E3F324E-C6C8-4C02-BC9D-8072C5D6B930}">
      <dgm:prSet/>
      <dgm:spPr/>
      <dgm:t>
        <a:bodyPr/>
        <a:lstStyle/>
        <a:p>
          <a:endParaRPr lang="en-US"/>
        </a:p>
      </dgm:t>
    </dgm:pt>
    <dgm:pt modelId="{2177D027-C3CF-4CEE-8C2E-5332F74F8AE0}">
      <dgm:prSet/>
      <dgm:spPr/>
      <dgm:t>
        <a:bodyPr/>
        <a:lstStyle/>
        <a:p>
          <a:r>
            <a:rPr lang="en-US"/>
            <a:t>3.</a:t>
          </a:r>
          <a:r>
            <a:rPr lang="zh-TW"/>
            <a:t>繪製圖形</a:t>
          </a:r>
          <a:endParaRPr lang="en-US"/>
        </a:p>
      </dgm:t>
    </dgm:pt>
    <dgm:pt modelId="{CA184AA8-3CDD-458C-B309-09E81FCEB6A5}" type="parTrans" cxnId="{22AA45B0-30D0-4A6D-A6AD-EBE87FFA7410}">
      <dgm:prSet/>
      <dgm:spPr/>
      <dgm:t>
        <a:bodyPr/>
        <a:lstStyle/>
        <a:p>
          <a:endParaRPr lang="en-US"/>
        </a:p>
      </dgm:t>
    </dgm:pt>
    <dgm:pt modelId="{A70E0649-9E8F-415F-9BF9-A91CC95E8695}" type="sibTrans" cxnId="{22AA45B0-30D0-4A6D-A6AD-EBE87FFA7410}">
      <dgm:prSet/>
      <dgm:spPr/>
      <dgm:t>
        <a:bodyPr/>
        <a:lstStyle/>
        <a:p>
          <a:endParaRPr lang="en-US"/>
        </a:p>
      </dgm:t>
    </dgm:pt>
    <dgm:pt modelId="{B1A66BA8-941A-423E-8C33-F25752310372}">
      <dgm:prSet/>
      <dgm:spPr/>
      <dgm:t>
        <a:bodyPr/>
        <a:lstStyle/>
        <a:p>
          <a:r>
            <a:rPr lang="zh-TW"/>
            <a:t>．伺服端網頁程式開發</a:t>
          </a:r>
          <a:r>
            <a:rPr lang="en-US"/>
            <a:t>(Server-side web programming)</a:t>
          </a:r>
        </a:p>
      </dgm:t>
    </dgm:pt>
    <dgm:pt modelId="{735CDE4D-CACA-4E7F-B9EE-BCB0220DE8FC}" type="parTrans" cxnId="{C70498B2-8E57-48FE-9ACE-87028D1D44B8}">
      <dgm:prSet/>
      <dgm:spPr/>
      <dgm:t>
        <a:bodyPr/>
        <a:lstStyle/>
        <a:p>
          <a:endParaRPr lang="en-US"/>
        </a:p>
      </dgm:t>
    </dgm:pt>
    <dgm:pt modelId="{D42364AE-9E27-4A81-B326-9DB233AA5DB2}" type="sibTrans" cxnId="{C70498B2-8E57-48FE-9ACE-87028D1D44B8}">
      <dgm:prSet/>
      <dgm:spPr/>
      <dgm:t>
        <a:bodyPr/>
        <a:lstStyle/>
        <a:p>
          <a:endParaRPr lang="en-US"/>
        </a:p>
      </dgm:t>
    </dgm:pt>
    <dgm:pt modelId="{44998E5D-7F1A-42F9-80CE-E7250D7CC9DD}">
      <dgm:prSet/>
      <dgm:spPr/>
      <dgm:t>
        <a:bodyPr/>
        <a:lstStyle/>
        <a:p>
          <a:r>
            <a:rPr lang="en-US"/>
            <a:t>1.</a:t>
          </a:r>
          <a:r>
            <a:rPr lang="zh-TW"/>
            <a:t>高效率的資訊儲存及傳輸</a:t>
          </a:r>
          <a:endParaRPr lang="en-US"/>
        </a:p>
      </dgm:t>
    </dgm:pt>
    <dgm:pt modelId="{19990E8F-96EF-4FD5-81B5-86BCA779520D}" type="parTrans" cxnId="{49EC7172-8C5C-49BF-B797-F81CADB220EF}">
      <dgm:prSet/>
      <dgm:spPr/>
      <dgm:t>
        <a:bodyPr/>
        <a:lstStyle/>
        <a:p>
          <a:endParaRPr lang="en-US"/>
        </a:p>
      </dgm:t>
    </dgm:pt>
    <dgm:pt modelId="{02AB1108-6148-4B33-B2AD-4BD4CA90B58E}" type="sibTrans" cxnId="{49EC7172-8C5C-49BF-B797-F81CADB220EF}">
      <dgm:prSet/>
      <dgm:spPr/>
      <dgm:t>
        <a:bodyPr/>
        <a:lstStyle/>
        <a:p>
          <a:endParaRPr lang="en-US"/>
        </a:p>
      </dgm:t>
    </dgm:pt>
    <dgm:pt modelId="{96A16848-88D6-4989-8ECC-CE21BD59E714}">
      <dgm:prSet/>
      <dgm:spPr/>
      <dgm:t>
        <a:bodyPr/>
        <a:lstStyle/>
        <a:p>
          <a:r>
            <a:rPr lang="en-US"/>
            <a:t>2.</a:t>
          </a:r>
          <a:r>
            <a:rPr lang="zh-TW"/>
            <a:t>資料分析</a:t>
          </a:r>
          <a:endParaRPr lang="en-US"/>
        </a:p>
      </dgm:t>
    </dgm:pt>
    <dgm:pt modelId="{976F3005-925A-408D-8B84-7EA74291BDE6}" type="parTrans" cxnId="{ED79F0D1-1044-4DD0-ADF6-85E77156A616}">
      <dgm:prSet/>
      <dgm:spPr/>
      <dgm:t>
        <a:bodyPr/>
        <a:lstStyle/>
        <a:p>
          <a:endParaRPr lang="en-US"/>
        </a:p>
      </dgm:t>
    </dgm:pt>
    <dgm:pt modelId="{89ED17C5-CA94-42E1-883B-812912BC3D91}" type="sibTrans" cxnId="{ED79F0D1-1044-4DD0-ADF6-85E77156A616}">
      <dgm:prSet/>
      <dgm:spPr/>
      <dgm:t>
        <a:bodyPr/>
        <a:lstStyle/>
        <a:p>
          <a:endParaRPr lang="en-US"/>
        </a:p>
      </dgm:t>
    </dgm:pt>
    <dgm:pt modelId="{D158DBBF-1325-40ED-BD77-BBDD5E1183CF}">
      <dgm:prSet/>
      <dgm:spPr/>
      <dgm:t>
        <a:bodyPr/>
        <a:lstStyle/>
        <a:p>
          <a:r>
            <a:rPr lang="en-US"/>
            <a:t>3.</a:t>
          </a:r>
          <a:r>
            <a:rPr lang="zh-TW"/>
            <a:t>控制內容存取</a:t>
          </a:r>
          <a:endParaRPr lang="en-US"/>
        </a:p>
      </dgm:t>
    </dgm:pt>
    <dgm:pt modelId="{98229F84-13F7-4BE9-BFD2-B44ECD6B81B3}" type="parTrans" cxnId="{EE816A95-6FE2-4D17-A837-C65655F0F72E}">
      <dgm:prSet/>
      <dgm:spPr/>
      <dgm:t>
        <a:bodyPr/>
        <a:lstStyle/>
        <a:p>
          <a:endParaRPr lang="en-US"/>
        </a:p>
      </dgm:t>
    </dgm:pt>
    <dgm:pt modelId="{26C6B0E5-8F16-4513-8BBD-330C1CA14B03}" type="sibTrans" cxnId="{EE816A95-6FE2-4D17-A837-C65655F0F72E}">
      <dgm:prSet/>
      <dgm:spPr/>
      <dgm:t>
        <a:bodyPr/>
        <a:lstStyle/>
        <a:p>
          <a:endParaRPr lang="en-US"/>
        </a:p>
      </dgm:t>
    </dgm:pt>
    <dgm:pt modelId="{2F6EEDF9-2733-4365-8B80-F4413C6E3882}" type="pres">
      <dgm:prSet presAssocID="{2E4CB006-691B-404F-A782-CA6290040ADA}" presName="vert0" presStyleCnt="0">
        <dgm:presLayoutVars>
          <dgm:dir/>
          <dgm:animOne val="branch"/>
          <dgm:animLvl val="lvl"/>
        </dgm:presLayoutVars>
      </dgm:prSet>
      <dgm:spPr/>
    </dgm:pt>
    <dgm:pt modelId="{01E0A8D5-1AB5-4C20-B570-ADEF2021C6D8}" type="pres">
      <dgm:prSet presAssocID="{DEF18C43-F55C-48FF-9EAF-44F8BDCAFED8}" presName="thickLine" presStyleLbl="alignNode1" presStyleIdx="0" presStyleCnt="8"/>
      <dgm:spPr/>
    </dgm:pt>
    <dgm:pt modelId="{FCC4113A-0E74-405F-A264-3F376C9BD2D0}" type="pres">
      <dgm:prSet presAssocID="{DEF18C43-F55C-48FF-9EAF-44F8BDCAFED8}" presName="horz1" presStyleCnt="0"/>
      <dgm:spPr/>
    </dgm:pt>
    <dgm:pt modelId="{26AF1408-2283-4823-A8A1-17B12788FCCD}" type="pres">
      <dgm:prSet presAssocID="{DEF18C43-F55C-48FF-9EAF-44F8BDCAFED8}" presName="tx1" presStyleLbl="revTx" presStyleIdx="0" presStyleCnt="8"/>
      <dgm:spPr/>
    </dgm:pt>
    <dgm:pt modelId="{D2F399F9-5A26-47FB-8F26-3DA01F626BBB}" type="pres">
      <dgm:prSet presAssocID="{DEF18C43-F55C-48FF-9EAF-44F8BDCAFED8}" presName="vert1" presStyleCnt="0"/>
      <dgm:spPr/>
    </dgm:pt>
    <dgm:pt modelId="{4F83DA27-973C-4D97-8B51-CF74AFFCA6FD}" type="pres">
      <dgm:prSet presAssocID="{769D4FC3-4B88-4C99-A731-F632C5567926}" presName="thickLine" presStyleLbl="alignNode1" presStyleIdx="1" presStyleCnt="8"/>
      <dgm:spPr/>
    </dgm:pt>
    <dgm:pt modelId="{79C8670A-0D2B-4A7B-A1DF-3FCD4740C50F}" type="pres">
      <dgm:prSet presAssocID="{769D4FC3-4B88-4C99-A731-F632C5567926}" presName="horz1" presStyleCnt="0"/>
      <dgm:spPr/>
    </dgm:pt>
    <dgm:pt modelId="{1B01E242-32FA-43A6-A2CD-4A04EFA64AE3}" type="pres">
      <dgm:prSet presAssocID="{769D4FC3-4B88-4C99-A731-F632C5567926}" presName="tx1" presStyleLbl="revTx" presStyleIdx="1" presStyleCnt="8"/>
      <dgm:spPr/>
    </dgm:pt>
    <dgm:pt modelId="{69090C67-0ABF-4AC3-ACDB-F4441DBE293C}" type="pres">
      <dgm:prSet presAssocID="{769D4FC3-4B88-4C99-A731-F632C5567926}" presName="vert1" presStyleCnt="0"/>
      <dgm:spPr/>
    </dgm:pt>
    <dgm:pt modelId="{7B1DF288-0754-409F-BA1D-856763078C45}" type="pres">
      <dgm:prSet presAssocID="{7213CCFA-F02C-4FFF-97F3-731023746A9C}" presName="thickLine" presStyleLbl="alignNode1" presStyleIdx="2" presStyleCnt="8"/>
      <dgm:spPr/>
    </dgm:pt>
    <dgm:pt modelId="{AB1B3566-6139-43E8-AECC-2CD162CBD07D}" type="pres">
      <dgm:prSet presAssocID="{7213CCFA-F02C-4FFF-97F3-731023746A9C}" presName="horz1" presStyleCnt="0"/>
      <dgm:spPr/>
    </dgm:pt>
    <dgm:pt modelId="{D6450AAF-2A2C-4264-8E14-CFC749871EA5}" type="pres">
      <dgm:prSet presAssocID="{7213CCFA-F02C-4FFF-97F3-731023746A9C}" presName="tx1" presStyleLbl="revTx" presStyleIdx="2" presStyleCnt="8"/>
      <dgm:spPr/>
    </dgm:pt>
    <dgm:pt modelId="{E2332E5C-265A-40CE-89BF-1CAA6EF21578}" type="pres">
      <dgm:prSet presAssocID="{7213CCFA-F02C-4FFF-97F3-731023746A9C}" presName="vert1" presStyleCnt="0"/>
      <dgm:spPr/>
    </dgm:pt>
    <dgm:pt modelId="{D5EF0E83-3046-4018-B92D-8BA61E774E74}" type="pres">
      <dgm:prSet presAssocID="{2177D027-C3CF-4CEE-8C2E-5332F74F8AE0}" presName="thickLine" presStyleLbl="alignNode1" presStyleIdx="3" presStyleCnt="8"/>
      <dgm:spPr/>
    </dgm:pt>
    <dgm:pt modelId="{E2C8D2BA-B568-47CB-841F-F7DABCACC76C}" type="pres">
      <dgm:prSet presAssocID="{2177D027-C3CF-4CEE-8C2E-5332F74F8AE0}" presName="horz1" presStyleCnt="0"/>
      <dgm:spPr/>
    </dgm:pt>
    <dgm:pt modelId="{698C9DE1-FBF4-40EC-B962-AB03032EE362}" type="pres">
      <dgm:prSet presAssocID="{2177D027-C3CF-4CEE-8C2E-5332F74F8AE0}" presName="tx1" presStyleLbl="revTx" presStyleIdx="3" presStyleCnt="8"/>
      <dgm:spPr/>
    </dgm:pt>
    <dgm:pt modelId="{0668AAC0-84A9-41C8-B4C5-6C426549DEA5}" type="pres">
      <dgm:prSet presAssocID="{2177D027-C3CF-4CEE-8C2E-5332F74F8AE0}" presName="vert1" presStyleCnt="0"/>
      <dgm:spPr/>
    </dgm:pt>
    <dgm:pt modelId="{891A9E67-67BA-4CC5-926E-E519B50FE126}" type="pres">
      <dgm:prSet presAssocID="{B1A66BA8-941A-423E-8C33-F25752310372}" presName="thickLine" presStyleLbl="alignNode1" presStyleIdx="4" presStyleCnt="8"/>
      <dgm:spPr/>
    </dgm:pt>
    <dgm:pt modelId="{BFAE25B1-E165-4945-B1BF-223B888268CC}" type="pres">
      <dgm:prSet presAssocID="{B1A66BA8-941A-423E-8C33-F25752310372}" presName="horz1" presStyleCnt="0"/>
      <dgm:spPr/>
    </dgm:pt>
    <dgm:pt modelId="{75D7292A-8E71-4BD8-A023-FED4D1BDDA63}" type="pres">
      <dgm:prSet presAssocID="{B1A66BA8-941A-423E-8C33-F25752310372}" presName="tx1" presStyleLbl="revTx" presStyleIdx="4" presStyleCnt="8"/>
      <dgm:spPr/>
    </dgm:pt>
    <dgm:pt modelId="{055CDD50-6177-4898-BAAA-636692AB4AEF}" type="pres">
      <dgm:prSet presAssocID="{B1A66BA8-941A-423E-8C33-F25752310372}" presName="vert1" presStyleCnt="0"/>
      <dgm:spPr/>
    </dgm:pt>
    <dgm:pt modelId="{21BF557B-C8F5-4725-818C-F0135C863CBB}" type="pres">
      <dgm:prSet presAssocID="{44998E5D-7F1A-42F9-80CE-E7250D7CC9DD}" presName="thickLine" presStyleLbl="alignNode1" presStyleIdx="5" presStyleCnt="8"/>
      <dgm:spPr/>
    </dgm:pt>
    <dgm:pt modelId="{6D25DE8F-55D7-458E-94AF-E5AB59C268E8}" type="pres">
      <dgm:prSet presAssocID="{44998E5D-7F1A-42F9-80CE-E7250D7CC9DD}" presName="horz1" presStyleCnt="0"/>
      <dgm:spPr/>
    </dgm:pt>
    <dgm:pt modelId="{DB1CF846-5CFD-42ED-B33D-A0A5E4C6B2D2}" type="pres">
      <dgm:prSet presAssocID="{44998E5D-7F1A-42F9-80CE-E7250D7CC9DD}" presName="tx1" presStyleLbl="revTx" presStyleIdx="5" presStyleCnt="8"/>
      <dgm:spPr/>
    </dgm:pt>
    <dgm:pt modelId="{87C000DD-3A80-47AB-AE75-1CE524FA13C5}" type="pres">
      <dgm:prSet presAssocID="{44998E5D-7F1A-42F9-80CE-E7250D7CC9DD}" presName="vert1" presStyleCnt="0"/>
      <dgm:spPr/>
    </dgm:pt>
    <dgm:pt modelId="{8696E834-E869-45CF-8AE2-05A89B27C9E7}" type="pres">
      <dgm:prSet presAssocID="{96A16848-88D6-4989-8ECC-CE21BD59E714}" presName="thickLine" presStyleLbl="alignNode1" presStyleIdx="6" presStyleCnt="8"/>
      <dgm:spPr/>
    </dgm:pt>
    <dgm:pt modelId="{D905E817-C473-4E02-920B-ABC80BC6D68E}" type="pres">
      <dgm:prSet presAssocID="{96A16848-88D6-4989-8ECC-CE21BD59E714}" presName="horz1" presStyleCnt="0"/>
      <dgm:spPr/>
    </dgm:pt>
    <dgm:pt modelId="{A5AEB897-E8FD-4AE7-BE89-6ABF08428745}" type="pres">
      <dgm:prSet presAssocID="{96A16848-88D6-4989-8ECC-CE21BD59E714}" presName="tx1" presStyleLbl="revTx" presStyleIdx="6" presStyleCnt="8"/>
      <dgm:spPr/>
    </dgm:pt>
    <dgm:pt modelId="{DD29CD2A-4AE7-4DE6-9178-E0F84E245A66}" type="pres">
      <dgm:prSet presAssocID="{96A16848-88D6-4989-8ECC-CE21BD59E714}" presName="vert1" presStyleCnt="0"/>
      <dgm:spPr/>
    </dgm:pt>
    <dgm:pt modelId="{01CA1E6E-8D07-482B-A443-DD65D390F463}" type="pres">
      <dgm:prSet presAssocID="{D158DBBF-1325-40ED-BD77-BBDD5E1183CF}" presName="thickLine" presStyleLbl="alignNode1" presStyleIdx="7" presStyleCnt="8"/>
      <dgm:spPr/>
    </dgm:pt>
    <dgm:pt modelId="{D2F1831A-E890-4A53-8183-BF53FFBC654C}" type="pres">
      <dgm:prSet presAssocID="{D158DBBF-1325-40ED-BD77-BBDD5E1183CF}" presName="horz1" presStyleCnt="0"/>
      <dgm:spPr/>
    </dgm:pt>
    <dgm:pt modelId="{7DDE4119-6505-426C-8695-62128B47F3CA}" type="pres">
      <dgm:prSet presAssocID="{D158DBBF-1325-40ED-BD77-BBDD5E1183CF}" presName="tx1" presStyleLbl="revTx" presStyleIdx="7" presStyleCnt="8"/>
      <dgm:spPr/>
    </dgm:pt>
    <dgm:pt modelId="{6DBB278D-2279-4B8C-BF07-E26E9C0707AF}" type="pres">
      <dgm:prSet presAssocID="{D158DBBF-1325-40ED-BD77-BBDD5E1183CF}" presName="vert1" presStyleCnt="0"/>
      <dgm:spPr/>
    </dgm:pt>
  </dgm:ptLst>
  <dgm:cxnLst>
    <dgm:cxn modelId="{0AFA7C05-D481-4EC7-B454-9EA4A0A4346F}" type="presOf" srcId="{96A16848-88D6-4989-8ECC-CE21BD59E714}" destId="{A5AEB897-E8FD-4AE7-BE89-6ABF08428745}" srcOrd="0" destOrd="0" presId="urn:microsoft.com/office/officeart/2008/layout/LinedList"/>
    <dgm:cxn modelId="{048EF728-2246-44A7-96BC-68DEE0AA535D}" type="presOf" srcId="{44998E5D-7F1A-42F9-80CE-E7250D7CC9DD}" destId="{DB1CF846-5CFD-42ED-B33D-A0A5E4C6B2D2}" srcOrd="0" destOrd="0" presId="urn:microsoft.com/office/officeart/2008/layout/LinedList"/>
    <dgm:cxn modelId="{9E921530-2067-4CEE-99F3-50A5DF52D98A}" srcId="{2E4CB006-691B-404F-A782-CA6290040ADA}" destId="{DEF18C43-F55C-48FF-9EAF-44F8BDCAFED8}" srcOrd="0" destOrd="0" parTransId="{7918C233-61FB-45AA-BF3D-42F96DE3FBB8}" sibTransId="{8498E892-5543-41DF-8530-90EDD3B39433}"/>
    <dgm:cxn modelId="{700DD463-77F8-4A47-8ADF-2C62532132DB}" type="presOf" srcId="{B1A66BA8-941A-423E-8C33-F25752310372}" destId="{75D7292A-8E71-4BD8-A023-FED4D1BDDA63}" srcOrd="0" destOrd="0" presId="urn:microsoft.com/office/officeart/2008/layout/LinedList"/>
    <dgm:cxn modelId="{F4335A6B-4741-42F1-B7A9-FBFCEE30F432}" type="presOf" srcId="{2177D027-C3CF-4CEE-8C2E-5332F74F8AE0}" destId="{698C9DE1-FBF4-40EC-B962-AB03032EE362}" srcOrd="0" destOrd="0" presId="urn:microsoft.com/office/officeart/2008/layout/LinedList"/>
    <dgm:cxn modelId="{8E3F324E-C6C8-4C02-BC9D-8072C5D6B930}" srcId="{2E4CB006-691B-404F-A782-CA6290040ADA}" destId="{7213CCFA-F02C-4FFF-97F3-731023746A9C}" srcOrd="2" destOrd="0" parTransId="{F17DD302-5AF8-43F4-BD12-F831B0E04222}" sibTransId="{E1A1E067-30C8-411B-BF18-732FB99408CA}"/>
    <dgm:cxn modelId="{49EC7172-8C5C-49BF-B797-F81CADB220EF}" srcId="{2E4CB006-691B-404F-A782-CA6290040ADA}" destId="{44998E5D-7F1A-42F9-80CE-E7250D7CC9DD}" srcOrd="5" destOrd="0" parTransId="{19990E8F-96EF-4FD5-81B5-86BCA779520D}" sibTransId="{02AB1108-6148-4B33-B2AD-4BD4CA90B58E}"/>
    <dgm:cxn modelId="{2F2D1757-3860-4229-B07C-6934EFD79AB8}" type="presOf" srcId="{2E4CB006-691B-404F-A782-CA6290040ADA}" destId="{2F6EEDF9-2733-4365-8B80-F4413C6E3882}" srcOrd="0" destOrd="0" presId="urn:microsoft.com/office/officeart/2008/layout/LinedList"/>
    <dgm:cxn modelId="{EE816A95-6FE2-4D17-A837-C65655F0F72E}" srcId="{2E4CB006-691B-404F-A782-CA6290040ADA}" destId="{D158DBBF-1325-40ED-BD77-BBDD5E1183CF}" srcOrd="7" destOrd="0" parTransId="{98229F84-13F7-4BE9-BFD2-B44ECD6B81B3}" sibTransId="{26C6B0E5-8F16-4513-8BBD-330C1CA14B03}"/>
    <dgm:cxn modelId="{6628FCA7-5A5C-4F81-8FE7-767810DF5D96}" srcId="{2E4CB006-691B-404F-A782-CA6290040ADA}" destId="{769D4FC3-4B88-4C99-A731-F632C5567926}" srcOrd="1" destOrd="0" parTransId="{ABAD7463-9250-47F7-922F-FEEB29302527}" sibTransId="{B0CD4B40-16F8-41D3-89D3-501A8F95F9FA}"/>
    <dgm:cxn modelId="{22AA45B0-30D0-4A6D-A6AD-EBE87FFA7410}" srcId="{2E4CB006-691B-404F-A782-CA6290040ADA}" destId="{2177D027-C3CF-4CEE-8C2E-5332F74F8AE0}" srcOrd="3" destOrd="0" parTransId="{CA184AA8-3CDD-458C-B309-09E81FCEB6A5}" sibTransId="{A70E0649-9E8F-415F-9BF9-A91CC95E8695}"/>
    <dgm:cxn modelId="{C70498B2-8E57-48FE-9ACE-87028D1D44B8}" srcId="{2E4CB006-691B-404F-A782-CA6290040ADA}" destId="{B1A66BA8-941A-423E-8C33-F25752310372}" srcOrd="4" destOrd="0" parTransId="{735CDE4D-CACA-4E7F-B9EE-BCB0220DE8FC}" sibTransId="{D42364AE-9E27-4A81-B326-9DB233AA5DB2}"/>
    <dgm:cxn modelId="{74D0B7BB-F34F-4FA7-90BE-3B97328090FA}" type="presOf" srcId="{DEF18C43-F55C-48FF-9EAF-44F8BDCAFED8}" destId="{26AF1408-2283-4823-A8A1-17B12788FCCD}" srcOrd="0" destOrd="0" presId="urn:microsoft.com/office/officeart/2008/layout/LinedList"/>
    <dgm:cxn modelId="{7C22CFC7-E0F1-4BD9-BFB7-51B16B42FBE5}" type="presOf" srcId="{769D4FC3-4B88-4C99-A731-F632C5567926}" destId="{1B01E242-32FA-43A6-A2CD-4A04EFA64AE3}" srcOrd="0" destOrd="0" presId="urn:microsoft.com/office/officeart/2008/layout/LinedList"/>
    <dgm:cxn modelId="{544401CF-8841-44C6-AFC6-1D07215E14FE}" type="presOf" srcId="{D158DBBF-1325-40ED-BD77-BBDD5E1183CF}" destId="{7DDE4119-6505-426C-8695-62128B47F3CA}" srcOrd="0" destOrd="0" presId="urn:microsoft.com/office/officeart/2008/layout/LinedList"/>
    <dgm:cxn modelId="{ED79F0D1-1044-4DD0-ADF6-85E77156A616}" srcId="{2E4CB006-691B-404F-A782-CA6290040ADA}" destId="{96A16848-88D6-4989-8ECC-CE21BD59E714}" srcOrd="6" destOrd="0" parTransId="{976F3005-925A-408D-8B84-7EA74291BDE6}" sibTransId="{89ED17C5-CA94-42E1-883B-812912BC3D91}"/>
    <dgm:cxn modelId="{0ECF24FB-F715-45A7-A990-1AF1DAB9CFCA}" type="presOf" srcId="{7213CCFA-F02C-4FFF-97F3-731023746A9C}" destId="{D6450AAF-2A2C-4264-8E14-CFC749871EA5}" srcOrd="0" destOrd="0" presId="urn:microsoft.com/office/officeart/2008/layout/LinedList"/>
    <dgm:cxn modelId="{BD49FF8C-A8A0-46C2-A00A-499719795467}" type="presParOf" srcId="{2F6EEDF9-2733-4365-8B80-F4413C6E3882}" destId="{01E0A8D5-1AB5-4C20-B570-ADEF2021C6D8}" srcOrd="0" destOrd="0" presId="urn:microsoft.com/office/officeart/2008/layout/LinedList"/>
    <dgm:cxn modelId="{9FB7D8D1-5719-4508-B072-486F256399AD}" type="presParOf" srcId="{2F6EEDF9-2733-4365-8B80-F4413C6E3882}" destId="{FCC4113A-0E74-405F-A264-3F376C9BD2D0}" srcOrd="1" destOrd="0" presId="urn:microsoft.com/office/officeart/2008/layout/LinedList"/>
    <dgm:cxn modelId="{593F2078-683B-4F06-92FF-C1C028C09150}" type="presParOf" srcId="{FCC4113A-0E74-405F-A264-3F376C9BD2D0}" destId="{26AF1408-2283-4823-A8A1-17B12788FCCD}" srcOrd="0" destOrd="0" presId="urn:microsoft.com/office/officeart/2008/layout/LinedList"/>
    <dgm:cxn modelId="{5003C37F-8EEC-48A0-952D-E1AEEEB04361}" type="presParOf" srcId="{FCC4113A-0E74-405F-A264-3F376C9BD2D0}" destId="{D2F399F9-5A26-47FB-8F26-3DA01F626BBB}" srcOrd="1" destOrd="0" presId="urn:microsoft.com/office/officeart/2008/layout/LinedList"/>
    <dgm:cxn modelId="{1EB61380-129D-4C44-9447-D05B085A7DB2}" type="presParOf" srcId="{2F6EEDF9-2733-4365-8B80-F4413C6E3882}" destId="{4F83DA27-973C-4D97-8B51-CF74AFFCA6FD}" srcOrd="2" destOrd="0" presId="urn:microsoft.com/office/officeart/2008/layout/LinedList"/>
    <dgm:cxn modelId="{0216400D-5860-44D5-B08F-820D3BBD5FF4}" type="presParOf" srcId="{2F6EEDF9-2733-4365-8B80-F4413C6E3882}" destId="{79C8670A-0D2B-4A7B-A1DF-3FCD4740C50F}" srcOrd="3" destOrd="0" presId="urn:microsoft.com/office/officeart/2008/layout/LinedList"/>
    <dgm:cxn modelId="{599C5296-C676-4233-953E-5226E994BE1B}" type="presParOf" srcId="{79C8670A-0D2B-4A7B-A1DF-3FCD4740C50F}" destId="{1B01E242-32FA-43A6-A2CD-4A04EFA64AE3}" srcOrd="0" destOrd="0" presId="urn:microsoft.com/office/officeart/2008/layout/LinedList"/>
    <dgm:cxn modelId="{60EC23DE-2428-4930-BBE7-F09CF4415AD4}" type="presParOf" srcId="{79C8670A-0D2B-4A7B-A1DF-3FCD4740C50F}" destId="{69090C67-0ABF-4AC3-ACDB-F4441DBE293C}" srcOrd="1" destOrd="0" presId="urn:microsoft.com/office/officeart/2008/layout/LinedList"/>
    <dgm:cxn modelId="{B2BAAA57-C8CA-4E0B-B20C-FD13D46A94B1}" type="presParOf" srcId="{2F6EEDF9-2733-4365-8B80-F4413C6E3882}" destId="{7B1DF288-0754-409F-BA1D-856763078C45}" srcOrd="4" destOrd="0" presId="urn:microsoft.com/office/officeart/2008/layout/LinedList"/>
    <dgm:cxn modelId="{D9B0DDE7-B76F-4CAF-A743-7129FBD48E53}" type="presParOf" srcId="{2F6EEDF9-2733-4365-8B80-F4413C6E3882}" destId="{AB1B3566-6139-43E8-AECC-2CD162CBD07D}" srcOrd="5" destOrd="0" presId="urn:microsoft.com/office/officeart/2008/layout/LinedList"/>
    <dgm:cxn modelId="{5D11078E-F012-4E7D-A7ED-39330F358901}" type="presParOf" srcId="{AB1B3566-6139-43E8-AECC-2CD162CBD07D}" destId="{D6450AAF-2A2C-4264-8E14-CFC749871EA5}" srcOrd="0" destOrd="0" presId="urn:microsoft.com/office/officeart/2008/layout/LinedList"/>
    <dgm:cxn modelId="{BDE631C5-0AD6-476C-8C34-6A77FBDF616F}" type="presParOf" srcId="{AB1B3566-6139-43E8-AECC-2CD162CBD07D}" destId="{E2332E5C-265A-40CE-89BF-1CAA6EF21578}" srcOrd="1" destOrd="0" presId="urn:microsoft.com/office/officeart/2008/layout/LinedList"/>
    <dgm:cxn modelId="{C3E09256-DCAD-44B5-AD1E-60F8A15D975E}" type="presParOf" srcId="{2F6EEDF9-2733-4365-8B80-F4413C6E3882}" destId="{D5EF0E83-3046-4018-B92D-8BA61E774E74}" srcOrd="6" destOrd="0" presId="urn:microsoft.com/office/officeart/2008/layout/LinedList"/>
    <dgm:cxn modelId="{E40A2CF6-9F47-4E19-AE8F-142C57E9B9E6}" type="presParOf" srcId="{2F6EEDF9-2733-4365-8B80-F4413C6E3882}" destId="{E2C8D2BA-B568-47CB-841F-F7DABCACC76C}" srcOrd="7" destOrd="0" presId="urn:microsoft.com/office/officeart/2008/layout/LinedList"/>
    <dgm:cxn modelId="{F7519C73-9B07-4AE4-AF64-1ACBE50752B1}" type="presParOf" srcId="{E2C8D2BA-B568-47CB-841F-F7DABCACC76C}" destId="{698C9DE1-FBF4-40EC-B962-AB03032EE362}" srcOrd="0" destOrd="0" presId="urn:microsoft.com/office/officeart/2008/layout/LinedList"/>
    <dgm:cxn modelId="{1EABADAE-E2B8-4C3D-A54A-CC727C6E023C}" type="presParOf" srcId="{E2C8D2BA-B568-47CB-841F-F7DABCACC76C}" destId="{0668AAC0-84A9-41C8-B4C5-6C426549DEA5}" srcOrd="1" destOrd="0" presId="urn:microsoft.com/office/officeart/2008/layout/LinedList"/>
    <dgm:cxn modelId="{6ED1A9A5-E694-47D8-85AE-39E6E47F877D}" type="presParOf" srcId="{2F6EEDF9-2733-4365-8B80-F4413C6E3882}" destId="{891A9E67-67BA-4CC5-926E-E519B50FE126}" srcOrd="8" destOrd="0" presId="urn:microsoft.com/office/officeart/2008/layout/LinedList"/>
    <dgm:cxn modelId="{71AB8B74-81F6-49B1-B495-A3CA4EA84BFB}" type="presParOf" srcId="{2F6EEDF9-2733-4365-8B80-F4413C6E3882}" destId="{BFAE25B1-E165-4945-B1BF-223B888268CC}" srcOrd="9" destOrd="0" presId="urn:microsoft.com/office/officeart/2008/layout/LinedList"/>
    <dgm:cxn modelId="{A229D690-A63B-46A3-9E3F-05CA05700F86}" type="presParOf" srcId="{BFAE25B1-E165-4945-B1BF-223B888268CC}" destId="{75D7292A-8E71-4BD8-A023-FED4D1BDDA63}" srcOrd="0" destOrd="0" presId="urn:microsoft.com/office/officeart/2008/layout/LinedList"/>
    <dgm:cxn modelId="{3953D176-EF79-4DEE-A96F-E66D5E317EC0}" type="presParOf" srcId="{BFAE25B1-E165-4945-B1BF-223B888268CC}" destId="{055CDD50-6177-4898-BAAA-636692AB4AEF}" srcOrd="1" destOrd="0" presId="urn:microsoft.com/office/officeart/2008/layout/LinedList"/>
    <dgm:cxn modelId="{CEF002E8-49D1-4110-9BA8-CAAEF2A529AC}" type="presParOf" srcId="{2F6EEDF9-2733-4365-8B80-F4413C6E3882}" destId="{21BF557B-C8F5-4725-818C-F0135C863CBB}" srcOrd="10" destOrd="0" presId="urn:microsoft.com/office/officeart/2008/layout/LinedList"/>
    <dgm:cxn modelId="{233DF6EF-A62A-44E1-94B6-0BEDAEC89707}" type="presParOf" srcId="{2F6EEDF9-2733-4365-8B80-F4413C6E3882}" destId="{6D25DE8F-55D7-458E-94AF-E5AB59C268E8}" srcOrd="11" destOrd="0" presId="urn:microsoft.com/office/officeart/2008/layout/LinedList"/>
    <dgm:cxn modelId="{7450643D-6C7C-4446-B40F-CE543145605A}" type="presParOf" srcId="{6D25DE8F-55D7-458E-94AF-E5AB59C268E8}" destId="{DB1CF846-5CFD-42ED-B33D-A0A5E4C6B2D2}" srcOrd="0" destOrd="0" presId="urn:microsoft.com/office/officeart/2008/layout/LinedList"/>
    <dgm:cxn modelId="{5E0A32A4-81CD-4EA7-8FB7-6349971A81F4}" type="presParOf" srcId="{6D25DE8F-55D7-458E-94AF-E5AB59C268E8}" destId="{87C000DD-3A80-47AB-AE75-1CE524FA13C5}" srcOrd="1" destOrd="0" presId="urn:microsoft.com/office/officeart/2008/layout/LinedList"/>
    <dgm:cxn modelId="{822333B9-30E1-4899-B4CA-87B8AEED78C9}" type="presParOf" srcId="{2F6EEDF9-2733-4365-8B80-F4413C6E3882}" destId="{8696E834-E869-45CF-8AE2-05A89B27C9E7}" srcOrd="12" destOrd="0" presId="urn:microsoft.com/office/officeart/2008/layout/LinedList"/>
    <dgm:cxn modelId="{CE1437D6-F6E2-4453-BA7A-752E8B22B9B6}" type="presParOf" srcId="{2F6EEDF9-2733-4365-8B80-F4413C6E3882}" destId="{D905E817-C473-4E02-920B-ABC80BC6D68E}" srcOrd="13" destOrd="0" presId="urn:microsoft.com/office/officeart/2008/layout/LinedList"/>
    <dgm:cxn modelId="{442075C1-F27B-430D-A7E0-0ED27B354F6E}" type="presParOf" srcId="{D905E817-C473-4E02-920B-ABC80BC6D68E}" destId="{A5AEB897-E8FD-4AE7-BE89-6ABF08428745}" srcOrd="0" destOrd="0" presId="urn:microsoft.com/office/officeart/2008/layout/LinedList"/>
    <dgm:cxn modelId="{FC2659B2-754D-4B3B-9E9B-37A56397C9FC}" type="presParOf" srcId="{D905E817-C473-4E02-920B-ABC80BC6D68E}" destId="{DD29CD2A-4AE7-4DE6-9178-E0F84E245A66}" srcOrd="1" destOrd="0" presId="urn:microsoft.com/office/officeart/2008/layout/LinedList"/>
    <dgm:cxn modelId="{1916F12E-CDE9-4241-8CC1-DA82F668E198}" type="presParOf" srcId="{2F6EEDF9-2733-4365-8B80-F4413C6E3882}" destId="{01CA1E6E-8D07-482B-A443-DD65D390F463}" srcOrd="14" destOrd="0" presId="urn:microsoft.com/office/officeart/2008/layout/LinedList"/>
    <dgm:cxn modelId="{DD58786D-1C36-4537-83B7-D04C7381529E}" type="presParOf" srcId="{2F6EEDF9-2733-4365-8B80-F4413C6E3882}" destId="{D2F1831A-E890-4A53-8183-BF53FFBC654C}" srcOrd="15" destOrd="0" presId="urn:microsoft.com/office/officeart/2008/layout/LinedList"/>
    <dgm:cxn modelId="{CC443DDF-CD1D-4EAF-983E-A108D3E54CE5}" type="presParOf" srcId="{D2F1831A-E890-4A53-8183-BF53FFBC654C}" destId="{7DDE4119-6505-426C-8695-62128B47F3CA}" srcOrd="0" destOrd="0" presId="urn:microsoft.com/office/officeart/2008/layout/LinedList"/>
    <dgm:cxn modelId="{F541F765-A14C-4ADB-B507-5C0F458AE29E}" type="presParOf" srcId="{D2F1831A-E890-4A53-8183-BF53FFBC654C}" destId="{6DBB278D-2279-4B8C-BF07-E26E9C0707A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E0A8D5-1AB5-4C20-B570-ADEF2021C6D8}">
      <dsp:nvSpPr>
        <dsp:cNvPr id="0" name=""/>
        <dsp:cNvSpPr/>
      </dsp:nvSpPr>
      <dsp:spPr>
        <a:xfrm>
          <a:off x="0" y="0"/>
          <a:ext cx="772826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F1408-2283-4823-A8A1-17B12788FCCD}">
      <dsp:nvSpPr>
        <dsp:cNvPr id="0" name=""/>
        <dsp:cNvSpPr/>
      </dsp:nvSpPr>
      <dsp:spPr>
        <a:xfrm>
          <a:off x="0" y="0"/>
          <a:ext cx="7728267" cy="6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200" kern="1200"/>
            <a:t>．客戶端網頁程式開發</a:t>
          </a:r>
          <a:r>
            <a:rPr lang="en-US" sz="2200" kern="1200"/>
            <a:t>(Client-side web programming)</a:t>
          </a:r>
        </a:p>
      </dsp:txBody>
      <dsp:txXfrm>
        <a:off x="0" y="0"/>
        <a:ext cx="7728267" cy="635915"/>
      </dsp:txXfrm>
    </dsp:sp>
    <dsp:sp modelId="{4F83DA27-973C-4D97-8B51-CF74AFFCA6FD}">
      <dsp:nvSpPr>
        <dsp:cNvPr id="0" name=""/>
        <dsp:cNvSpPr/>
      </dsp:nvSpPr>
      <dsp:spPr>
        <a:xfrm>
          <a:off x="0" y="635915"/>
          <a:ext cx="772826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1E242-32FA-43A6-A2CD-4A04EFA64AE3}">
      <dsp:nvSpPr>
        <dsp:cNvPr id="0" name=""/>
        <dsp:cNvSpPr/>
      </dsp:nvSpPr>
      <dsp:spPr>
        <a:xfrm>
          <a:off x="0" y="635915"/>
          <a:ext cx="7728267" cy="6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1.</a:t>
          </a:r>
          <a:r>
            <a:rPr lang="zh-TW" sz="2200" kern="1200"/>
            <a:t>使用</a:t>
          </a:r>
          <a:r>
            <a:rPr lang="en-US" sz="2200" kern="1200"/>
            <a:t>java script </a:t>
          </a:r>
        </a:p>
      </dsp:txBody>
      <dsp:txXfrm>
        <a:off x="0" y="635915"/>
        <a:ext cx="7728267" cy="635915"/>
      </dsp:txXfrm>
    </dsp:sp>
    <dsp:sp modelId="{7B1DF288-0754-409F-BA1D-856763078C45}">
      <dsp:nvSpPr>
        <dsp:cNvPr id="0" name=""/>
        <dsp:cNvSpPr/>
      </dsp:nvSpPr>
      <dsp:spPr>
        <a:xfrm>
          <a:off x="0" y="1271831"/>
          <a:ext cx="772826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50AAF-2A2C-4264-8E14-CFC749871EA5}">
      <dsp:nvSpPr>
        <dsp:cNvPr id="0" name=""/>
        <dsp:cNvSpPr/>
      </dsp:nvSpPr>
      <dsp:spPr>
        <a:xfrm>
          <a:off x="0" y="1271831"/>
          <a:ext cx="7728267" cy="6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2.</a:t>
          </a:r>
          <a:r>
            <a:rPr lang="zh-TW" sz="2200" kern="1200"/>
            <a:t>從伺服器獲取數據 </a:t>
          </a:r>
          <a:endParaRPr lang="en-US" sz="2200" kern="1200"/>
        </a:p>
      </dsp:txBody>
      <dsp:txXfrm>
        <a:off x="0" y="1271831"/>
        <a:ext cx="7728267" cy="635915"/>
      </dsp:txXfrm>
    </dsp:sp>
    <dsp:sp modelId="{D5EF0E83-3046-4018-B92D-8BA61E774E74}">
      <dsp:nvSpPr>
        <dsp:cNvPr id="0" name=""/>
        <dsp:cNvSpPr/>
      </dsp:nvSpPr>
      <dsp:spPr>
        <a:xfrm>
          <a:off x="0" y="1907746"/>
          <a:ext cx="77282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C9DE1-FBF4-40EC-B962-AB03032EE362}">
      <dsp:nvSpPr>
        <dsp:cNvPr id="0" name=""/>
        <dsp:cNvSpPr/>
      </dsp:nvSpPr>
      <dsp:spPr>
        <a:xfrm>
          <a:off x="0" y="1907746"/>
          <a:ext cx="7728267" cy="6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3.</a:t>
          </a:r>
          <a:r>
            <a:rPr lang="zh-TW" sz="2200" kern="1200"/>
            <a:t>繪製圖形</a:t>
          </a:r>
          <a:endParaRPr lang="en-US" sz="2200" kern="1200"/>
        </a:p>
      </dsp:txBody>
      <dsp:txXfrm>
        <a:off x="0" y="1907746"/>
        <a:ext cx="7728267" cy="635915"/>
      </dsp:txXfrm>
    </dsp:sp>
    <dsp:sp modelId="{891A9E67-67BA-4CC5-926E-E519B50FE126}">
      <dsp:nvSpPr>
        <dsp:cNvPr id="0" name=""/>
        <dsp:cNvSpPr/>
      </dsp:nvSpPr>
      <dsp:spPr>
        <a:xfrm>
          <a:off x="0" y="2543662"/>
          <a:ext cx="772826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D7292A-8E71-4BD8-A023-FED4D1BDDA63}">
      <dsp:nvSpPr>
        <dsp:cNvPr id="0" name=""/>
        <dsp:cNvSpPr/>
      </dsp:nvSpPr>
      <dsp:spPr>
        <a:xfrm>
          <a:off x="0" y="2543662"/>
          <a:ext cx="7728267" cy="6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200" kern="1200"/>
            <a:t>．伺服端網頁程式開發</a:t>
          </a:r>
          <a:r>
            <a:rPr lang="en-US" sz="2200" kern="1200"/>
            <a:t>(Server-side web programming)</a:t>
          </a:r>
        </a:p>
      </dsp:txBody>
      <dsp:txXfrm>
        <a:off x="0" y="2543662"/>
        <a:ext cx="7728267" cy="635915"/>
      </dsp:txXfrm>
    </dsp:sp>
    <dsp:sp modelId="{21BF557B-C8F5-4725-818C-F0135C863CBB}">
      <dsp:nvSpPr>
        <dsp:cNvPr id="0" name=""/>
        <dsp:cNvSpPr/>
      </dsp:nvSpPr>
      <dsp:spPr>
        <a:xfrm>
          <a:off x="0" y="3179577"/>
          <a:ext cx="772826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1CF846-5CFD-42ED-B33D-A0A5E4C6B2D2}">
      <dsp:nvSpPr>
        <dsp:cNvPr id="0" name=""/>
        <dsp:cNvSpPr/>
      </dsp:nvSpPr>
      <dsp:spPr>
        <a:xfrm>
          <a:off x="0" y="3179577"/>
          <a:ext cx="7728267" cy="6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1.</a:t>
          </a:r>
          <a:r>
            <a:rPr lang="zh-TW" sz="2200" kern="1200"/>
            <a:t>高效率的資訊儲存及傳輸</a:t>
          </a:r>
          <a:endParaRPr lang="en-US" sz="2200" kern="1200"/>
        </a:p>
      </dsp:txBody>
      <dsp:txXfrm>
        <a:off x="0" y="3179577"/>
        <a:ext cx="7728267" cy="635915"/>
      </dsp:txXfrm>
    </dsp:sp>
    <dsp:sp modelId="{8696E834-E869-45CF-8AE2-05A89B27C9E7}">
      <dsp:nvSpPr>
        <dsp:cNvPr id="0" name=""/>
        <dsp:cNvSpPr/>
      </dsp:nvSpPr>
      <dsp:spPr>
        <a:xfrm>
          <a:off x="0" y="3815492"/>
          <a:ext cx="772826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EB897-E8FD-4AE7-BE89-6ABF08428745}">
      <dsp:nvSpPr>
        <dsp:cNvPr id="0" name=""/>
        <dsp:cNvSpPr/>
      </dsp:nvSpPr>
      <dsp:spPr>
        <a:xfrm>
          <a:off x="0" y="3815493"/>
          <a:ext cx="7728267" cy="6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2.</a:t>
          </a:r>
          <a:r>
            <a:rPr lang="zh-TW" sz="2200" kern="1200"/>
            <a:t>資料分析</a:t>
          </a:r>
          <a:endParaRPr lang="en-US" sz="2200" kern="1200"/>
        </a:p>
      </dsp:txBody>
      <dsp:txXfrm>
        <a:off x="0" y="3815493"/>
        <a:ext cx="7728267" cy="635915"/>
      </dsp:txXfrm>
    </dsp:sp>
    <dsp:sp modelId="{01CA1E6E-8D07-482B-A443-DD65D390F463}">
      <dsp:nvSpPr>
        <dsp:cNvPr id="0" name=""/>
        <dsp:cNvSpPr/>
      </dsp:nvSpPr>
      <dsp:spPr>
        <a:xfrm>
          <a:off x="0" y="4451408"/>
          <a:ext cx="772826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E4119-6505-426C-8695-62128B47F3CA}">
      <dsp:nvSpPr>
        <dsp:cNvPr id="0" name=""/>
        <dsp:cNvSpPr/>
      </dsp:nvSpPr>
      <dsp:spPr>
        <a:xfrm>
          <a:off x="0" y="4451408"/>
          <a:ext cx="7728267" cy="6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3.</a:t>
          </a:r>
          <a:r>
            <a:rPr lang="zh-TW" sz="2200" kern="1200"/>
            <a:t>控制內容存取</a:t>
          </a:r>
          <a:endParaRPr lang="en-US" sz="2200" kern="1200"/>
        </a:p>
      </dsp:txBody>
      <dsp:txXfrm>
        <a:off x="0" y="4451408"/>
        <a:ext cx="7728267" cy="6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799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6992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78243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77304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429671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97664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1910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91766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3696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37892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1988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3101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3257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15479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71503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4703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12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C28111-B000-42FD-A2DE-B405C65B9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2100" y="2268537"/>
            <a:ext cx="3987800" cy="1160463"/>
          </a:xfrm>
        </p:spPr>
        <p:txBody>
          <a:bodyPr>
            <a:normAutofit/>
          </a:bodyPr>
          <a:lstStyle/>
          <a:p>
            <a:r>
              <a:rPr lang="zh-TW" altLang="en-US" sz="6000" b="1" dirty="0"/>
              <a:t>網頁架設</a:t>
            </a:r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51C22950-85DA-4E44-BD57-194A071E3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9900" y="4341858"/>
            <a:ext cx="3339742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3600" b="1" dirty="0">
                <a:ea typeface="新細明體"/>
                <a:cs typeface="Calibri"/>
              </a:rPr>
              <a:t>姓名 : </a:t>
            </a:r>
            <a:r>
              <a:rPr lang="zh-TW" altLang="en-US" sz="3600" dirty="0">
                <a:ea typeface="新細明體"/>
                <a:cs typeface="Calibri"/>
              </a:rPr>
              <a:t>林均澔</a:t>
            </a:r>
          </a:p>
          <a:p>
            <a:r>
              <a:rPr lang="zh-TW" altLang="en-US" sz="3600" b="1" dirty="0">
                <a:ea typeface="新細明體"/>
                <a:cs typeface="Calibri"/>
              </a:rPr>
              <a:t>老師 :</a:t>
            </a:r>
            <a:r>
              <a:rPr lang="zh-TW" altLang="en-US" sz="3600" dirty="0">
                <a:ea typeface="新細明體"/>
                <a:cs typeface="Calibri"/>
              </a:rPr>
              <a:t> 曾龍</a:t>
            </a:r>
          </a:p>
        </p:txBody>
      </p:sp>
    </p:spTree>
    <p:extLst>
      <p:ext uri="{BB962C8B-B14F-4D97-AF65-F5344CB8AC3E}">
        <p14:creationId xmlns:p14="http://schemas.microsoft.com/office/powerpoint/2010/main" val="392697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08596B-347F-4EEC-A768-CB8D0773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622" y="1298448"/>
            <a:ext cx="7187529" cy="2951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5800" b="1" spc="-100"/>
              <a:t>網站建置</a:t>
            </a:r>
            <a:br>
              <a:rPr lang="en-US" altLang="zh-TW" sz="5800" b="1" spc="-100"/>
            </a:br>
            <a:endParaRPr lang="en-US" altLang="zh-TW" sz="5800" spc="-100"/>
          </a:p>
        </p:txBody>
      </p:sp>
    </p:spTree>
    <p:extLst>
      <p:ext uri="{BB962C8B-B14F-4D97-AF65-F5344CB8AC3E}">
        <p14:creationId xmlns:p14="http://schemas.microsoft.com/office/powerpoint/2010/main" val="1628334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C6F7CA2-013C-485F-AA27-8ECFF6824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812" y="880268"/>
            <a:ext cx="7852212" cy="509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68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CE87998-868D-4010-883F-8EFFFC425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29" y="604837"/>
            <a:ext cx="10186942" cy="540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855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AAF64A1-791A-46E3-979F-DFE370614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527050"/>
            <a:ext cx="10401300" cy="5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09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D52C40-89C6-494E-8F7D-C3DC55B4B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622" y="1298448"/>
            <a:ext cx="7187529" cy="2951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5800" b="1" spc="-100"/>
              <a:t>HTML </a:t>
            </a:r>
            <a:r>
              <a:rPr lang="zh-TW" altLang="en-US" sz="5800" b="1" spc="-100"/>
              <a:t>開發技術</a:t>
            </a:r>
            <a:br>
              <a:rPr lang="en-US" altLang="zh-TW" sz="5800" b="1" spc="-100"/>
            </a:br>
            <a:endParaRPr lang="en-US" altLang="zh-TW" sz="5800" spc="-100"/>
          </a:p>
        </p:txBody>
      </p:sp>
    </p:spTree>
    <p:extLst>
      <p:ext uri="{BB962C8B-B14F-4D97-AF65-F5344CB8AC3E}">
        <p14:creationId xmlns:p14="http://schemas.microsoft.com/office/powerpoint/2010/main" val="3567945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91FB2B-DB34-4BE7-AC5C-0EBF015E3338}"/>
              </a:ext>
            </a:extLst>
          </p:cNvPr>
          <p:cNvSpPr/>
          <p:nvPr/>
        </p:nvSpPr>
        <p:spPr>
          <a:xfrm>
            <a:off x="1930953" y="1651771"/>
            <a:ext cx="8983489" cy="355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zh-TW" dirty="0"/>
              <a:t>Paragraphs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altLang="zh-TW" dirty="0"/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zh-TW" dirty="0"/>
              <a:t>HTML Images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altLang="zh-TW" dirty="0"/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zh-TW" dirty="0"/>
              <a:t>Marquee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altLang="zh-TW" dirty="0"/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zh-TW" dirty="0"/>
              <a:t>Audio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altLang="zh-TW" dirty="0"/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zh-TW" dirty="0"/>
              <a:t>Video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altLang="zh-TW" dirty="0"/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zh-TW" dirty="0"/>
              <a:t>HTML YouTube Videos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altLang="zh-TW" dirty="0"/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zh-TW" dirty="0"/>
              <a:t>Iframe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altLang="zh-TW" dirty="0"/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zh-TW" dirty="0"/>
              <a:t>Table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altLang="zh-TW" dirty="0"/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zh-TW" dirty="0"/>
              <a:t>Form</a:t>
            </a:r>
            <a:endParaRPr lang="en-US" altLang="zh-TW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06371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FCAB76-8C36-4356-B982-46B7BC64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667" y="762000"/>
            <a:ext cx="7462083" cy="5334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7200" b="1" spc="-100">
                <a:solidFill>
                  <a:schemeClr val="accent1"/>
                </a:solidFill>
              </a:rPr>
              <a:t>CSS</a:t>
            </a:r>
            <a:r>
              <a:rPr lang="zh-TW" altLang="en-US" sz="7200" b="1" spc="-100">
                <a:solidFill>
                  <a:schemeClr val="accent1"/>
                </a:solidFill>
              </a:rPr>
              <a:t>開發技術</a:t>
            </a:r>
            <a:br>
              <a:rPr lang="en-US" altLang="zh-TW" sz="7200" b="1" spc="-100">
                <a:solidFill>
                  <a:schemeClr val="accent1"/>
                </a:solidFill>
              </a:rPr>
            </a:br>
            <a:endParaRPr lang="en-US" altLang="zh-TW" sz="7200" spc="-1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186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CBED5E-5BE2-4267-8134-0A85A5D6F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7212" y="1540189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000" dirty="0">
                <a:latin typeface="+mj-ea"/>
                <a:ea typeface="+mj-ea"/>
              </a:rPr>
              <a:t>Inline CSS</a:t>
            </a:r>
          </a:p>
          <a:p>
            <a:endParaRPr lang="en-US" altLang="zh-TW" sz="2000" dirty="0">
              <a:latin typeface="+mj-ea"/>
              <a:ea typeface="+mj-ea"/>
            </a:endParaRPr>
          </a:p>
          <a:p>
            <a:r>
              <a:rPr lang="en-US" altLang="zh-TW" sz="2000" dirty="0">
                <a:latin typeface="+mj-ea"/>
                <a:ea typeface="+mj-ea"/>
              </a:rPr>
              <a:t>Internal CSS</a:t>
            </a:r>
          </a:p>
          <a:p>
            <a:endParaRPr lang="en-US" altLang="zh-TW" sz="2000" dirty="0">
              <a:latin typeface="+mj-ea"/>
              <a:ea typeface="+mj-ea"/>
            </a:endParaRPr>
          </a:p>
          <a:p>
            <a:r>
              <a:rPr lang="en-US" altLang="zh-TW" sz="2000" dirty="0">
                <a:latin typeface="+mj-ea"/>
                <a:ea typeface="+mj-ea"/>
              </a:rPr>
              <a:t>External CSS       </a:t>
            </a:r>
            <a:endParaRPr lang="zh-TW" altLang="en-US" sz="2000" dirty="0">
              <a:latin typeface="+mj-ea"/>
              <a:ea typeface="+mj-ea"/>
            </a:endParaRPr>
          </a:p>
          <a:p>
            <a:pPr lvl="1"/>
            <a:r>
              <a:rPr lang="zh-TW" altLang="en-US" sz="2000" dirty="0">
                <a:latin typeface="+mj-ea"/>
                <a:ea typeface="+mj-ea"/>
              </a:rPr>
              <a:t>相同目錄下的</a:t>
            </a:r>
            <a:r>
              <a:rPr lang="en-US" altLang="zh-TW" sz="2000" dirty="0">
                <a:latin typeface="+mj-ea"/>
                <a:ea typeface="+mj-ea"/>
              </a:rPr>
              <a:t>XXX.css</a:t>
            </a:r>
          </a:p>
          <a:p>
            <a:pPr lvl="1"/>
            <a:endParaRPr lang="en-US" altLang="zh-TW" sz="2000" dirty="0">
              <a:latin typeface="+mj-ea"/>
              <a:ea typeface="+mj-ea"/>
            </a:endParaRPr>
          </a:p>
          <a:p>
            <a:pPr lvl="1"/>
            <a:r>
              <a:rPr lang="zh-TW" altLang="en-US" sz="2000" dirty="0">
                <a:latin typeface="+mj-ea"/>
                <a:ea typeface="+mj-ea"/>
              </a:rPr>
              <a:t>遠方網站的</a:t>
            </a:r>
            <a:r>
              <a:rPr lang="en-US" altLang="zh-TW" sz="2000" dirty="0">
                <a:latin typeface="+mj-ea"/>
                <a:ea typeface="+mj-ea"/>
              </a:rPr>
              <a:t>YYY.css</a:t>
            </a:r>
          </a:p>
          <a:p>
            <a:pPr marL="0" indent="0">
              <a:buNone/>
            </a:pPr>
            <a:br>
              <a:rPr lang="zh-TW" altLang="en-US" sz="2000" dirty="0">
                <a:latin typeface="+mj-ea"/>
                <a:ea typeface="+mj-ea"/>
              </a:rPr>
            </a:br>
            <a:endParaRPr lang="zh-TW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56416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35E1DC-2FF9-4B67-A71B-9A3E0DC47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622" y="1298448"/>
            <a:ext cx="7187529" cy="2951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5800" b="1" spc="-100"/>
              <a:t>JAVAscript</a:t>
            </a:r>
            <a:r>
              <a:rPr lang="zh-TW" altLang="en-US" sz="5800" b="1" spc="-100"/>
              <a:t>開發技術</a:t>
            </a:r>
            <a:br>
              <a:rPr lang="en-US" altLang="zh-TW" sz="5800" b="1" spc="-100"/>
            </a:br>
            <a:endParaRPr lang="en-US" altLang="zh-TW" sz="5800" spc="-100"/>
          </a:p>
        </p:txBody>
      </p:sp>
    </p:spTree>
    <p:extLst>
      <p:ext uri="{BB962C8B-B14F-4D97-AF65-F5344CB8AC3E}">
        <p14:creationId xmlns:p14="http://schemas.microsoft.com/office/powerpoint/2010/main" val="1222482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BEEBAFE6-44A3-48B0-A3D7-6CA194D6EA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756" b="-3"/>
          <a:stretch/>
        </p:blipFill>
        <p:spPr>
          <a:xfrm>
            <a:off x="9402417" y="768097"/>
            <a:ext cx="2093613" cy="233512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3B182C6-11DD-41D6-932F-DC7361CABF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" b="6130"/>
          <a:stretch/>
        </p:blipFill>
        <p:spPr>
          <a:xfrm>
            <a:off x="7460907" y="3264090"/>
            <a:ext cx="4027002" cy="282581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8728C2C-94F3-43EB-B7CE-FB4E0398F5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703" b="-3"/>
          <a:stretch/>
        </p:blipFill>
        <p:spPr>
          <a:xfrm>
            <a:off x="5137461" y="568452"/>
            <a:ext cx="4113439" cy="3161093"/>
          </a:xfrm>
          <a:custGeom>
            <a:avLst/>
            <a:gdLst/>
            <a:ahLst/>
            <a:cxnLst/>
            <a:rect l="l" t="t" r="r" b="b"/>
            <a:pathLst>
              <a:path w="4113439" h="3161093">
                <a:moveTo>
                  <a:pt x="0" y="0"/>
                </a:moveTo>
                <a:lnTo>
                  <a:pt x="4113439" y="0"/>
                </a:lnTo>
                <a:lnTo>
                  <a:pt x="4113439" y="2344272"/>
                </a:lnTo>
                <a:lnTo>
                  <a:pt x="2157387" y="2344272"/>
                </a:lnTo>
                <a:lnTo>
                  <a:pt x="2157387" y="3161093"/>
                </a:lnTo>
                <a:lnTo>
                  <a:pt x="0" y="3161093"/>
                </a:lnTo>
                <a:close/>
              </a:path>
            </a:pathLst>
          </a:cu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3AECAA3C-5BC5-4B62-96A0-0897FB480F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783" r="15002" b="2"/>
          <a:stretch/>
        </p:blipFill>
        <p:spPr>
          <a:xfrm>
            <a:off x="5137461" y="4080912"/>
            <a:ext cx="2157385" cy="200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7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DEB645-49B3-4AF5-9293-315F93994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>
            <a:normAutofit/>
          </a:bodyPr>
          <a:lstStyle/>
          <a:p>
            <a:r>
              <a:rPr lang="zh-TW" altLang="en-US" sz="1700">
                <a:latin typeface="+mn-ea"/>
              </a:rPr>
              <a:t>網站程式開發</a:t>
            </a:r>
            <a:endParaRPr lang="en-US" altLang="zh-TW" sz="1700">
              <a:latin typeface="+mn-ea"/>
            </a:endParaRPr>
          </a:p>
          <a:p>
            <a:endParaRPr lang="en-US" altLang="zh-TW" sz="1700">
              <a:latin typeface="+mn-ea"/>
            </a:endParaRPr>
          </a:p>
          <a:p>
            <a:r>
              <a:rPr lang="zh-TW" altLang="en-US" sz="1700" b="1">
                <a:latin typeface="+mn-ea"/>
              </a:rPr>
              <a:t>網站建置</a:t>
            </a:r>
            <a:endParaRPr lang="en-US" altLang="zh-TW" sz="1700" b="1">
              <a:latin typeface="+mn-ea"/>
            </a:endParaRPr>
          </a:p>
          <a:p>
            <a:endParaRPr lang="en-US" altLang="zh-TW" sz="1700" b="1">
              <a:latin typeface="+mn-ea"/>
            </a:endParaRPr>
          </a:p>
          <a:p>
            <a:r>
              <a:rPr lang="en-US" altLang="zh-TW" sz="1700" b="1">
                <a:latin typeface="+mn-ea"/>
              </a:rPr>
              <a:t>HTML </a:t>
            </a:r>
            <a:r>
              <a:rPr lang="zh-TW" altLang="en-US" sz="1700" b="1">
                <a:latin typeface="+mn-ea"/>
              </a:rPr>
              <a:t>開發技術</a:t>
            </a:r>
            <a:endParaRPr lang="en-US" altLang="zh-TW" sz="1700" b="1">
              <a:latin typeface="+mn-ea"/>
            </a:endParaRPr>
          </a:p>
          <a:p>
            <a:endParaRPr lang="zh-TW" altLang="en-US" sz="1700" b="1">
              <a:latin typeface="+mn-ea"/>
            </a:endParaRPr>
          </a:p>
          <a:p>
            <a:r>
              <a:rPr lang="en-US" altLang="zh-TW" sz="1700" b="1">
                <a:latin typeface="+mn-ea"/>
              </a:rPr>
              <a:t>CSS</a:t>
            </a:r>
            <a:r>
              <a:rPr lang="zh-TW" altLang="en-US" sz="1700" b="1">
                <a:latin typeface="+mn-ea"/>
              </a:rPr>
              <a:t>開發技術</a:t>
            </a:r>
            <a:endParaRPr lang="en-US" altLang="zh-TW" sz="1700" b="1">
              <a:latin typeface="+mn-ea"/>
            </a:endParaRPr>
          </a:p>
          <a:p>
            <a:endParaRPr lang="zh-TW" altLang="en-US" sz="1700" b="1">
              <a:latin typeface="+mn-ea"/>
            </a:endParaRPr>
          </a:p>
          <a:p>
            <a:r>
              <a:rPr lang="en-US" altLang="zh-TW" sz="1700" b="1" err="1">
                <a:latin typeface="微軟正黑體"/>
                <a:ea typeface="微軟正黑體"/>
              </a:rPr>
              <a:t>JAVAscript</a:t>
            </a:r>
            <a:r>
              <a:rPr lang="zh-TW" altLang="en-US" sz="1700" b="1">
                <a:latin typeface="微軟正黑體"/>
                <a:ea typeface="微軟正黑體"/>
              </a:rPr>
              <a:t>開發技術</a:t>
            </a:r>
            <a:endParaRPr lang="en-US" altLang="zh-TW" sz="1700" b="1">
              <a:latin typeface="微軟正黑體"/>
              <a:ea typeface="微軟正黑體"/>
            </a:endParaRPr>
          </a:p>
          <a:p>
            <a:endParaRPr lang="zh-TW" altLang="en-US" sz="1700" b="1">
              <a:latin typeface="+mn-ea"/>
            </a:endParaRPr>
          </a:p>
          <a:p>
            <a:endParaRPr lang="zh-TW" altLang="en-US" sz="1700" b="1">
              <a:latin typeface="+mj-ea"/>
              <a:ea typeface="+mj-ea"/>
            </a:endParaRPr>
          </a:p>
          <a:p>
            <a:endParaRPr lang="zh-TW" altLang="en-US" sz="17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85602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EA7FA6D-127D-4937-B55E-26BC40910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99" y="1317204"/>
            <a:ext cx="5553513" cy="363368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5FCF5F1-70F6-4B05-A7C2-4779281FF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812" y="1317205"/>
            <a:ext cx="6247001" cy="363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73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23B85CE-730D-4E2A-9B5A-FDA3F2309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03" y="905380"/>
            <a:ext cx="11816593" cy="185634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C04A4AA-D491-4F35-90FF-948B788B3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03" y="2964925"/>
            <a:ext cx="11816593" cy="193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23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FFAB549-A72B-42EF-BFC4-CAB606169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135720"/>
            <a:ext cx="11061700" cy="458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36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AC61E73-AA1C-4621-86FC-AA6136007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29" y="1760048"/>
            <a:ext cx="11627141" cy="333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90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772CE6B-88F1-4EC2-95D4-3503CA5C1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71" y="1822705"/>
            <a:ext cx="11081857" cy="321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456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519AFFC-37A8-4096-B85A-7573E39EC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4652"/>
            <a:ext cx="10515600" cy="356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99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1E3FB6D-1093-4D9E-AA8A-C7916CA05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58" y="1620545"/>
            <a:ext cx="10452683" cy="361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25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D16C4B2-F719-40E0-BAEE-564CE3560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48" y="1124530"/>
            <a:ext cx="11311156" cy="197058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73F04FE-3032-43C2-8879-C5E21E196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48" y="3429000"/>
            <a:ext cx="11274104" cy="230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52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B9932B8-C4BC-4376-B35C-121FDFA43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688" y="1257155"/>
            <a:ext cx="10192624" cy="186333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D230CDC-335E-4692-90DE-95DCB508D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688" y="3942979"/>
            <a:ext cx="10192624" cy="184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71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D59BD1-664A-4203-BACA-6A5E43B44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622" y="1298448"/>
            <a:ext cx="7187529" cy="2951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5800" spc="-100"/>
              <a:t>網站程式開發</a:t>
            </a:r>
            <a:br>
              <a:rPr lang="en-US" altLang="zh-TW" sz="5800" spc="-100"/>
            </a:br>
            <a:endParaRPr lang="en-US" altLang="zh-TW" sz="5800" spc="-100"/>
          </a:p>
        </p:txBody>
      </p:sp>
    </p:spTree>
    <p:extLst>
      <p:ext uri="{BB962C8B-B14F-4D97-AF65-F5344CB8AC3E}">
        <p14:creationId xmlns:p14="http://schemas.microsoft.com/office/powerpoint/2010/main" val="163293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3DA5A91A-BA8B-49E9-A995-1E299EBF61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981696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166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9FF889-1E29-47FB-AC7D-7ED6EEC77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2114" y="1083731"/>
            <a:ext cx="8184221" cy="47587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7200" spc="-100"/>
              <a:t>安裝</a:t>
            </a:r>
            <a:r>
              <a:rPr lang="en-US" altLang="zh-TW" sz="7200" spc="-100"/>
              <a:t>XAMPP</a:t>
            </a:r>
          </a:p>
        </p:txBody>
      </p:sp>
    </p:spTree>
    <p:extLst>
      <p:ext uri="{BB962C8B-B14F-4D97-AF65-F5344CB8AC3E}">
        <p14:creationId xmlns:p14="http://schemas.microsoft.com/office/powerpoint/2010/main" val="476999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C111647-9175-4865-A3C2-5AA5EE710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406" y="773725"/>
            <a:ext cx="7173913" cy="567988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FDB18A6-9056-4680-905D-F72CF98B57DE}"/>
              </a:ext>
            </a:extLst>
          </p:cNvPr>
          <p:cNvSpPr/>
          <p:nvPr/>
        </p:nvSpPr>
        <p:spPr>
          <a:xfrm>
            <a:off x="829690" y="40439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．</a:t>
            </a:r>
          </a:p>
        </p:txBody>
      </p:sp>
    </p:spTree>
    <p:extLst>
      <p:ext uri="{BB962C8B-B14F-4D97-AF65-F5344CB8AC3E}">
        <p14:creationId xmlns:p14="http://schemas.microsoft.com/office/powerpoint/2010/main" val="11248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BCC4513-C2DF-4532-8F44-417A3F38F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901" y="454106"/>
            <a:ext cx="7046912" cy="59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01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C4724AB-2F3B-46ED-A1F0-D172D0C64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091" y="1222886"/>
            <a:ext cx="6785309" cy="4771514"/>
          </a:xfrm>
        </p:spPr>
      </p:pic>
    </p:spTree>
    <p:extLst>
      <p:ext uri="{BB962C8B-B14F-4D97-AF65-F5344CB8AC3E}">
        <p14:creationId xmlns:p14="http://schemas.microsoft.com/office/powerpoint/2010/main" val="3156414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3519DE3-1B28-436D-A54E-2F61FCFA5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786835"/>
            <a:ext cx="7010399" cy="5284329"/>
          </a:xfrm>
        </p:spPr>
      </p:pic>
    </p:spTree>
    <p:extLst>
      <p:ext uri="{BB962C8B-B14F-4D97-AF65-F5344CB8AC3E}">
        <p14:creationId xmlns:p14="http://schemas.microsoft.com/office/powerpoint/2010/main" val="1321273713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255</TotalTime>
  <Words>133</Words>
  <Application>Microsoft Office PowerPoint</Application>
  <PresentationFormat>寬螢幕</PresentationFormat>
  <Paragraphs>54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6" baseType="lpstr">
      <vt:lpstr>微軟正黑體</vt:lpstr>
      <vt:lpstr>新細明體</vt:lpstr>
      <vt:lpstr>Arial</vt:lpstr>
      <vt:lpstr>Calibri</vt:lpstr>
      <vt:lpstr>Century Gothic</vt:lpstr>
      <vt:lpstr>Wingdings 2</vt:lpstr>
      <vt:lpstr>Wingdings 3</vt:lpstr>
      <vt:lpstr>絲縷</vt:lpstr>
      <vt:lpstr>網頁架設</vt:lpstr>
      <vt:lpstr>PowerPoint 簡報</vt:lpstr>
      <vt:lpstr>網站程式開發 </vt:lpstr>
      <vt:lpstr>PowerPoint 簡報</vt:lpstr>
      <vt:lpstr>安裝XAMPP</vt:lpstr>
      <vt:lpstr>PowerPoint 簡報</vt:lpstr>
      <vt:lpstr>PowerPoint 簡報</vt:lpstr>
      <vt:lpstr>PowerPoint 簡報</vt:lpstr>
      <vt:lpstr>PowerPoint 簡報</vt:lpstr>
      <vt:lpstr>網站建置 </vt:lpstr>
      <vt:lpstr>PowerPoint 簡報</vt:lpstr>
      <vt:lpstr>PowerPoint 簡報</vt:lpstr>
      <vt:lpstr>PowerPoint 簡報</vt:lpstr>
      <vt:lpstr>HTML 開發技術 </vt:lpstr>
      <vt:lpstr>PowerPoint 簡報</vt:lpstr>
      <vt:lpstr>CSS開發技術 </vt:lpstr>
      <vt:lpstr>PowerPoint 簡報</vt:lpstr>
      <vt:lpstr>JAVAscript開發技術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67</cp:revision>
  <dcterms:created xsi:type="dcterms:W3CDTF">2021-11-18T06:02:41Z</dcterms:created>
  <dcterms:modified xsi:type="dcterms:W3CDTF">2022-01-04T13:30:36Z</dcterms:modified>
</cp:coreProperties>
</file>