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C67-C0C4-40A0-A512-4D92F1493EC9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A1DD5-5E41-4E2C-8F20-12D9AD52C6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18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60410-385C-465F-A0BE-79B05822E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BF958D-A771-4D2A-8389-3E1A1BFB2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5A12F-70A2-4D8A-B098-3DA9866F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99E7A-B028-4626-927D-57E803FD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0014BE-86B9-4355-9750-B08F59C6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2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A3691-97DC-4235-A086-9523565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B262D2-1C88-4F67-BF54-265712E8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3EA6D-948F-4C82-B190-9F6AEDD0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CBC05-3B03-4791-90BC-33F59CDE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0A651-CD1E-4890-B9AD-7D0849CA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3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F7E4B4-A81A-4C12-9F3F-7711CA4E8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D2F9E8-FD08-4AA3-819B-E1F0AFE09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D10CE-4144-4376-BACA-53ACA1E4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D2637-8034-4B39-B090-2242AB42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7BF503-6D38-4F00-9D2D-6C6BE8E0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22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C1F7A-85B6-428F-827A-3FDBA3E7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91183-FFBD-4682-AF74-7405FB68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5F37CF-6CDB-4DFB-9A27-B477C674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12E8A1-7889-4633-AD94-96CE4C4E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CBAEC-6B30-4D83-A995-C622A4FB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8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F1516-9307-4088-9A03-86C5632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19171B-4564-4310-87DB-F733FC33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D0624A-9544-4F0C-9273-2D994C3E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4F6FA-AA53-4682-A92D-F29146E8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AE466-3007-4300-9199-7DED146D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88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12D80-4FEB-47B0-89D0-E126193F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3C15F-BB7A-485B-8B28-A3DA6856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257A0F-09AD-49F7-B192-070D9E43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398C7-6C12-4F9B-B278-2A2BA2F7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F60DE6-F325-444D-A474-499A999D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94D5EC-7C0D-491D-A428-FCDD2EF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40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E6B2A-10B9-498C-B7D7-68512863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BC40E1-FBBF-4C91-A681-1BF8A08E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62D016-19CB-451E-B1F4-1655CB0E2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3DCBDD-06AA-4923-A83B-FD7FDAFCB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6403CD-20B9-466A-A354-B9A531CF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1B6F41-6CFD-400F-83E0-D025A6B6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F00ED9-C0E5-4C5E-9DE7-F0D8CE06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B780FE-DAB3-406D-BD2E-6B68407A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73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F024C-8C1C-4E44-8CFD-FF066BBA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917BE3-4FBB-4D42-A3A0-F249EB3A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C0E691-8313-447E-A40E-CA319DF1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3A6B24-8E26-47A3-8D2B-2AF0F0B9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5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4F42FE-6664-412B-9B76-16F1D357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4D5051-61F6-43B0-AD93-2B04DCCB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21A264-0E44-4829-B5AD-7535088F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4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F5DE4-DF33-42B2-8429-4BCF473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49C9A-21B0-4926-B66D-003402792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8B8DD0-D4B5-4F26-8324-6702E1F9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5637C4-B735-4FAF-A72B-C5FCD6B3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F13FC0-CA94-4BF8-97DB-D1625C22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606759-8541-4D85-8B2C-DE0C1F6B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0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277FF-9D2E-42F7-A3F8-850FF836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6B38A1-DB2C-4359-8F29-A3C05F595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964680-3D0B-460A-B866-10CD90086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C78C52-D463-4C29-B430-80D51647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EC4799-9E1E-4942-A787-CD33B77A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526768-2FE2-41D0-A004-65E17A16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3C091-8510-4A44-A922-999C20FE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2AC1E0-F702-4D77-B058-7628D67D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A5C6F-0F29-449E-A7C4-EF1CD1EF0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B145-5BC2-43A3-A0D6-3BBD8A684C3F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13D0CE-9BF6-444F-8971-283A59339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FC51D-1535-4FC5-83DA-308E547E9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DB1A-31B7-4DD5-A1E7-AD6EA71258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7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4DC1FB1-7435-4740-AA0E-5811C9C5AFFD}"/>
              </a:ext>
            </a:extLst>
          </p:cNvPr>
          <p:cNvSpPr txBox="1"/>
          <p:nvPr/>
        </p:nvSpPr>
        <p:spPr>
          <a:xfrm>
            <a:off x="4367802" y="1233182"/>
            <a:ext cx="3456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資工一</a:t>
            </a:r>
            <a:r>
              <a:rPr lang="en-US" altLang="zh-TW" sz="7200" b="1" dirty="0">
                <a:solidFill>
                  <a:schemeClr val="bg1"/>
                </a:solidFill>
              </a:rPr>
              <a:t>B</a:t>
            </a:r>
            <a:endParaRPr lang="zh-TW" altLang="en-US" sz="72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46A3D5-B11E-4168-9A0B-1208BF9AE989}"/>
              </a:ext>
            </a:extLst>
          </p:cNvPr>
          <p:cNvSpPr/>
          <p:nvPr/>
        </p:nvSpPr>
        <p:spPr>
          <a:xfrm>
            <a:off x="4832672" y="3105834"/>
            <a:ext cx="2526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A100D102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06D7D-0813-4C1E-81A3-A6B1651BFE1E}"/>
              </a:ext>
            </a:extLst>
          </p:cNvPr>
          <p:cNvSpPr/>
          <p:nvPr/>
        </p:nvSpPr>
        <p:spPr>
          <a:xfrm>
            <a:off x="4964920" y="4424488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林均澔</a:t>
            </a:r>
            <a:endParaRPr lang="zh-TW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E7E74-FCD0-4659-8ED4-B8A9B1996C04}"/>
              </a:ext>
            </a:extLst>
          </p:cNvPr>
          <p:cNvSpPr/>
          <p:nvPr/>
        </p:nvSpPr>
        <p:spPr>
          <a:xfrm>
            <a:off x="10558778" y="610498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20210930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3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0B4A652-5BAC-477A-9923-EE2631D2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79" y="1640814"/>
            <a:ext cx="8032642" cy="35763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855A01-8DDD-4905-A995-5C8EDD824E04}"/>
              </a:ext>
            </a:extLst>
          </p:cNvPr>
          <p:cNvSpPr/>
          <p:nvPr/>
        </p:nvSpPr>
        <p:spPr>
          <a:xfrm>
            <a:off x="3484524" y="3842328"/>
            <a:ext cx="2205076" cy="766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720DE5-2C5B-431C-AC04-0327FAB8D84C}"/>
              </a:ext>
            </a:extLst>
          </p:cNvPr>
          <p:cNvSpPr/>
          <p:nvPr/>
        </p:nvSpPr>
        <p:spPr>
          <a:xfrm>
            <a:off x="644173" y="584261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github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83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1A22ABD-835A-4332-973A-705AA9B84C1D}"/>
              </a:ext>
            </a:extLst>
          </p:cNvPr>
          <p:cNvSpPr txBox="1"/>
          <p:nvPr/>
        </p:nvSpPr>
        <p:spPr>
          <a:xfrm>
            <a:off x="120591" y="245424"/>
            <a:ext cx="3812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下載 </a:t>
            </a:r>
            <a:r>
              <a:rPr lang="en-US" altLang="zh-TW" sz="4400" dirty="0"/>
              <a:t>VirtualBox</a:t>
            </a:r>
            <a:endParaRPr lang="zh-TW" altLang="en-US" sz="4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75FC67-EF18-4A72-9F35-43DD9FB9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1229329"/>
            <a:ext cx="3939485" cy="20117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7AEB227-FD70-4C1A-8AEB-41DA68A9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327" y="1535145"/>
            <a:ext cx="8636000" cy="48498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3FAA104-E63A-47D0-AE3D-BED47110B354}"/>
              </a:ext>
            </a:extLst>
          </p:cNvPr>
          <p:cNvSpPr/>
          <p:nvPr/>
        </p:nvSpPr>
        <p:spPr>
          <a:xfrm>
            <a:off x="1498706" y="1754910"/>
            <a:ext cx="1170603" cy="471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502FAC-9FE0-44BC-9E1A-E16C901CECDF}"/>
              </a:ext>
            </a:extLst>
          </p:cNvPr>
          <p:cNvSpPr/>
          <p:nvPr/>
        </p:nvSpPr>
        <p:spPr>
          <a:xfrm>
            <a:off x="4514378" y="3528291"/>
            <a:ext cx="1175222" cy="170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3C7645-E189-471D-A5C6-9742C7AD705C}"/>
              </a:ext>
            </a:extLst>
          </p:cNvPr>
          <p:cNvSpPr/>
          <p:nvPr/>
        </p:nvSpPr>
        <p:spPr>
          <a:xfrm>
            <a:off x="4405745" y="5237419"/>
            <a:ext cx="1570182" cy="239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noFill/>
              </a:rPr>
              <a:t>00010</a:t>
            </a:r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9362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E6DD91B-760C-486C-8570-0E263754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52" y="1209963"/>
            <a:ext cx="7100759" cy="3556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C72C26-5B4F-456C-B86F-3585E3C537FD}"/>
              </a:ext>
            </a:extLst>
          </p:cNvPr>
          <p:cNvSpPr/>
          <p:nvPr/>
        </p:nvSpPr>
        <p:spPr>
          <a:xfrm>
            <a:off x="411767" y="367062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Google </a:t>
            </a:r>
            <a:r>
              <a:rPr lang="en-US" altLang="zh-TW" sz="3200" dirty="0" err="1"/>
              <a:t>Colab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16D4F0-25A7-458B-8D57-1F1B4585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20" y="1919405"/>
            <a:ext cx="4639322" cy="45154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68C1BF-3750-480F-BD8F-516F16327E95}"/>
              </a:ext>
            </a:extLst>
          </p:cNvPr>
          <p:cNvSpPr/>
          <p:nvPr/>
        </p:nvSpPr>
        <p:spPr>
          <a:xfrm>
            <a:off x="7742488" y="2549237"/>
            <a:ext cx="2731548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BA2E56-1201-49D3-AFA5-D0828A040017}"/>
              </a:ext>
            </a:extLst>
          </p:cNvPr>
          <p:cNvSpPr/>
          <p:nvPr/>
        </p:nvSpPr>
        <p:spPr>
          <a:xfrm>
            <a:off x="7742488" y="2211230"/>
            <a:ext cx="390130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928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A7C424D-1B32-4082-BBA7-3626410D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90" y="2399288"/>
            <a:ext cx="3153215" cy="21148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62889B-CCF3-4456-A90A-E0B8E7FFCA33}"/>
              </a:ext>
            </a:extLst>
          </p:cNvPr>
          <p:cNvSpPr/>
          <p:nvPr/>
        </p:nvSpPr>
        <p:spPr>
          <a:xfrm>
            <a:off x="2283798" y="3043241"/>
            <a:ext cx="1299912" cy="385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344154-7598-4784-8598-BA613978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38" y="355995"/>
            <a:ext cx="6664012" cy="61460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ABE71C5-5799-4FBA-97C4-050386176EE9}"/>
              </a:ext>
            </a:extLst>
          </p:cNvPr>
          <p:cNvSpPr/>
          <p:nvPr/>
        </p:nvSpPr>
        <p:spPr>
          <a:xfrm>
            <a:off x="830040" y="833643"/>
            <a:ext cx="3720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YouTube</a:t>
            </a:r>
            <a:r>
              <a:rPr lang="zh-TW" altLang="en-US" sz="3600" dirty="0"/>
              <a:t> 上傳影片</a:t>
            </a:r>
          </a:p>
        </p:txBody>
      </p:sp>
    </p:spTree>
    <p:extLst>
      <p:ext uri="{BB962C8B-B14F-4D97-AF65-F5344CB8AC3E}">
        <p14:creationId xmlns:p14="http://schemas.microsoft.com/office/powerpoint/2010/main" val="12456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D2E0B6A-8C27-4E06-A4EB-7A283F26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82" y="1037938"/>
            <a:ext cx="9609527" cy="546561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9BE7F5-76CA-4844-90D5-520E174763EB}"/>
              </a:ext>
            </a:extLst>
          </p:cNvPr>
          <p:cNvSpPr/>
          <p:nvPr/>
        </p:nvSpPr>
        <p:spPr>
          <a:xfrm>
            <a:off x="341139" y="251753"/>
            <a:ext cx="4225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影片網址上傳至 </a:t>
            </a:r>
            <a:r>
              <a:rPr lang="en-US" altLang="zh-TW" sz="3200" dirty="0" err="1"/>
              <a:t>github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994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991A8AF-0EBC-44DC-8E9F-7C380091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0" y="1191490"/>
            <a:ext cx="5704579" cy="33212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8AB94C-7F7A-42B2-A3C4-03157F33AB1F}"/>
              </a:ext>
            </a:extLst>
          </p:cNvPr>
          <p:cNvSpPr/>
          <p:nvPr/>
        </p:nvSpPr>
        <p:spPr>
          <a:xfrm>
            <a:off x="512687" y="377884"/>
            <a:ext cx="1598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匯入</a:t>
            </a:r>
            <a:r>
              <a:rPr lang="en-US" altLang="zh-TW" sz="3200" dirty="0"/>
              <a:t>Kali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8DD020-3720-4E81-AFEF-7003485D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245" y="3217022"/>
            <a:ext cx="3512355" cy="8419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9191E46-3202-431D-8095-84F42554E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159" y="3144684"/>
            <a:ext cx="5595081" cy="31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1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663BDAD-0736-4F48-81DA-747679CC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30" y="1204696"/>
            <a:ext cx="5989815" cy="36485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8182022-9726-4ACE-869C-EA2F53D7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82" y="3257611"/>
            <a:ext cx="5334744" cy="31913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B2E763-4F6B-4922-888A-18A53D4366B8}"/>
              </a:ext>
            </a:extLst>
          </p:cNvPr>
          <p:cNvSpPr/>
          <p:nvPr/>
        </p:nvSpPr>
        <p:spPr>
          <a:xfrm>
            <a:off x="406370" y="325643"/>
            <a:ext cx="1759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root/</a:t>
            </a:r>
            <a:r>
              <a:rPr lang="en-US" altLang="zh-TW" sz="3200" dirty="0" err="1"/>
              <a:t>toor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493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148D39-8DF4-42EE-AABB-CE68C7E2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407214"/>
            <a:ext cx="6921672" cy="479064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34D7B62-062C-457A-8CB8-08143799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69" y="3306618"/>
            <a:ext cx="4827409" cy="31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Office PowerPoint</Application>
  <PresentationFormat>寬螢幕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2021-09-30T11:31:20Z</dcterms:created>
  <dcterms:modified xsi:type="dcterms:W3CDTF">2021-09-30T12:12:08Z</dcterms:modified>
</cp:coreProperties>
</file>