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75" r:id="rId18"/>
    <p:sldId id="266" r:id="rId19"/>
    <p:sldId id="278" r:id="rId20"/>
    <p:sldId id="276" r:id="rId21"/>
    <p:sldId id="267" r:id="rId22"/>
    <p:sldId id="27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0EE4-49C9-4A9F-B661-D7969217ACEF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A194-F94D-4B89-BC7E-67F9B9CC7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0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37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4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46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7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96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5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3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3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39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7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76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B632A0-DBE0-4CD0-904B-3C036086E36D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D371BC-9036-459C-9642-6C9CC2A58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5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26A5B9-06E5-4968-A2CE-43FAF9A9AA10}"/>
              </a:ext>
            </a:extLst>
          </p:cNvPr>
          <p:cNvSpPr txBox="1"/>
          <p:nvPr/>
        </p:nvSpPr>
        <p:spPr>
          <a:xfrm>
            <a:off x="594804" y="5326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資訊科技概論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9D185-13B7-46D4-B980-CAD0B07FA21E}"/>
              </a:ext>
            </a:extLst>
          </p:cNvPr>
          <p:cNvSpPr/>
          <p:nvPr/>
        </p:nvSpPr>
        <p:spPr>
          <a:xfrm>
            <a:off x="3695343" y="2921168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網站開發技術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4A99E6-52F0-459F-9BCF-A44ED47B2B49}"/>
              </a:ext>
            </a:extLst>
          </p:cNvPr>
          <p:cNvSpPr/>
          <p:nvPr/>
        </p:nvSpPr>
        <p:spPr>
          <a:xfrm>
            <a:off x="4827063" y="4327410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A100D102</a:t>
            </a:r>
            <a:r>
              <a:rPr lang="zh-TW" altLang="en-US" dirty="0"/>
              <a:t>林均澔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232AB-188D-4C00-9D43-079B684851AA}"/>
              </a:ext>
            </a:extLst>
          </p:cNvPr>
          <p:cNvSpPr/>
          <p:nvPr/>
        </p:nvSpPr>
        <p:spPr>
          <a:xfrm>
            <a:off x="5457844" y="508732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教授 </a:t>
            </a:r>
            <a:r>
              <a:rPr lang="en-US" altLang="zh-TW" dirty="0"/>
              <a:t>: </a:t>
            </a:r>
            <a:r>
              <a:rPr lang="zh-TW" altLang="en-US" dirty="0"/>
              <a:t>曾龍</a:t>
            </a:r>
          </a:p>
        </p:txBody>
      </p:sp>
    </p:spTree>
    <p:extLst>
      <p:ext uri="{BB962C8B-B14F-4D97-AF65-F5344CB8AC3E}">
        <p14:creationId xmlns:p14="http://schemas.microsoft.com/office/powerpoint/2010/main" val="177142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92F39B1-5E8E-43AB-821E-5B2F2973549F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網站架設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46610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E50A2D-17BD-47CE-BA8C-53373B5E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152207"/>
            <a:ext cx="744959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9FDEFA4-E4BC-4BD8-946C-5F2D5CF4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5" y="474613"/>
            <a:ext cx="10671849" cy="59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DC3A65E-155C-4A08-B129-ADCDA360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31" y="857636"/>
            <a:ext cx="10476938" cy="51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7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7FD616-1D67-455E-8C5C-868C0DC7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0" y="536615"/>
            <a:ext cx="10948780" cy="57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776320-14CC-47ED-A325-64B8C4859E13}"/>
              </a:ext>
            </a:extLst>
          </p:cNvPr>
          <p:cNvSpPr/>
          <p:nvPr/>
        </p:nvSpPr>
        <p:spPr>
          <a:xfrm>
            <a:off x="3180779" y="2921168"/>
            <a:ext cx="58304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/>
              <a:t>HTML</a:t>
            </a:r>
            <a:r>
              <a:rPr lang="zh-TW" altLang="en-US" sz="6000" dirty="0"/>
              <a:t> 開發技術</a:t>
            </a:r>
          </a:p>
        </p:txBody>
      </p:sp>
    </p:spTree>
    <p:extLst>
      <p:ext uri="{BB962C8B-B14F-4D97-AF65-F5344CB8AC3E}">
        <p14:creationId xmlns:p14="http://schemas.microsoft.com/office/powerpoint/2010/main" val="276543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FC420-F6D0-4AAA-A476-56A947472722}"/>
              </a:ext>
            </a:extLst>
          </p:cNvPr>
          <p:cNvSpPr/>
          <p:nvPr/>
        </p:nvSpPr>
        <p:spPr>
          <a:xfrm>
            <a:off x="1130424" y="61284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Paragraphs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HTML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Marquee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Iframe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68980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B9B19AA-5898-4BBC-89BF-900F18F4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9" y="1721398"/>
            <a:ext cx="11359422" cy="341520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627C12-D705-4692-8B0D-51B663A275AA}"/>
              </a:ext>
            </a:extLst>
          </p:cNvPr>
          <p:cNvSpPr txBox="1"/>
          <p:nvPr/>
        </p:nvSpPr>
        <p:spPr>
          <a:xfrm>
            <a:off x="3331497" y="5299969"/>
            <a:ext cx="886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https://www.w3schools.com/html/tryit.asp?filename=tryhtml_iframe_height_width_css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33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1B98701-F8F6-4950-8F17-52CCE68C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4" y="1422428"/>
            <a:ext cx="11786572" cy="40131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8878621-1F2A-4CEF-AF93-6BE776D1C0B0}"/>
              </a:ext>
            </a:extLst>
          </p:cNvPr>
          <p:cNvSpPr/>
          <p:nvPr/>
        </p:nvSpPr>
        <p:spPr>
          <a:xfrm>
            <a:off x="4897515" y="5591800"/>
            <a:ext cx="7294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https://www.w3schools.com/html/tryit.asp?filename=tryhtml5_video</a:t>
            </a:r>
          </a:p>
        </p:txBody>
      </p:sp>
    </p:spTree>
    <p:extLst>
      <p:ext uri="{BB962C8B-B14F-4D97-AF65-F5344CB8AC3E}">
        <p14:creationId xmlns:p14="http://schemas.microsoft.com/office/powerpoint/2010/main" val="100784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E411E3-A32D-46CE-8C1A-3D1B5724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5" y="914830"/>
            <a:ext cx="10489930" cy="502833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8D8208-CE5A-4B40-ACFB-D2FEF907831F}"/>
              </a:ext>
            </a:extLst>
          </p:cNvPr>
          <p:cNvSpPr/>
          <p:nvPr/>
        </p:nvSpPr>
        <p:spPr>
          <a:xfrm>
            <a:off x="4208015" y="6062100"/>
            <a:ext cx="7546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https://www.w3schools.com/html/tryit.asp?filename=tryhtml_images_girl</a:t>
            </a:r>
          </a:p>
        </p:txBody>
      </p:sp>
    </p:spTree>
    <p:extLst>
      <p:ext uri="{BB962C8B-B14F-4D97-AF65-F5344CB8AC3E}">
        <p14:creationId xmlns:p14="http://schemas.microsoft.com/office/powerpoint/2010/main" val="5567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785AD4-2876-4BE3-88C8-EA1648FC6F6E}"/>
              </a:ext>
            </a:extLst>
          </p:cNvPr>
          <p:cNvSpPr/>
          <p:nvPr/>
        </p:nvSpPr>
        <p:spPr>
          <a:xfrm>
            <a:off x="1391490" y="674400"/>
            <a:ext cx="4330481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Segoe UI" panose="020B0502040204020203" pitchFamily="34" charset="0"/>
                <a:cs typeface="Segoe UI" panose="020B0502040204020203" pitchFamily="34" charset="0"/>
              </a:rPr>
              <a:t>Web Programming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dirty="0"/>
              <a:t>網站建置</a:t>
            </a: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dirty="0"/>
              <a:t>HTML</a:t>
            </a:r>
            <a:r>
              <a:rPr lang="zh-TW" altLang="en-US" sz="3200" dirty="0"/>
              <a:t> 開發技術</a:t>
            </a: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dirty="0"/>
              <a:t>CSS</a:t>
            </a:r>
            <a:r>
              <a:rPr lang="zh-TW" altLang="en-US" sz="3200" dirty="0"/>
              <a:t>開發技術</a:t>
            </a: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dirty="0" err="1"/>
              <a:t>JAVAscript</a:t>
            </a:r>
            <a:r>
              <a:rPr lang="en-US" altLang="zh-TW" sz="3200" dirty="0"/>
              <a:t> </a:t>
            </a:r>
            <a:r>
              <a:rPr lang="zh-TW" altLang="en-US" sz="3200" dirty="0"/>
              <a:t>開發技術</a:t>
            </a: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dirty="0"/>
              <a:t>網站架構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2395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9FCE3-12B5-4838-87C1-CFF44B4775BB}"/>
              </a:ext>
            </a:extLst>
          </p:cNvPr>
          <p:cNvSpPr/>
          <p:nvPr/>
        </p:nvSpPr>
        <p:spPr>
          <a:xfrm>
            <a:off x="3665687" y="2921168"/>
            <a:ext cx="48606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/>
              <a:t>CSS </a:t>
            </a:r>
            <a:r>
              <a:rPr lang="zh-TW" altLang="en-US" sz="6000" dirty="0"/>
              <a:t>開發技術</a:t>
            </a:r>
          </a:p>
        </p:txBody>
      </p:sp>
    </p:spTree>
    <p:extLst>
      <p:ext uri="{BB962C8B-B14F-4D97-AF65-F5344CB8AC3E}">
        <p14:creationId xmlns:p14="http://schemas.microsoft.com/office/powerpoint/2010/main" val="379717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041D482-7ED8-4D03-B9BA-388F3170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6" y="1639007"/>
            <a:ext cx="10987447" cy="357998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A190E23-61C1-4350-84A9-A09644BE8446}"/>
              </a:ext>
            </a:extLst>
          </p:cNvPr>
          <p:cNvSpPr txBox="1"/>
          <p:nvPr/>
        </p:nvSpPr>
        <p:spPr>
          <a:xfrm>
            <a:off x="4705165" y="5415379"/>
            <a:ext cx="705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https://www.w3schools.com/css/tryit.asp?filename=trycss_boxmodel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42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2B9B1C-16A7-4936-A626-B585A0566348}"/>
              </a:ext>
            </a:extLst>
          </p:cNvPr>
          <p:cNvSpPr/>
          <p:nvPr/>
        </p:nvSpPr>
        <p:spPr>
          <a:xfrm>
            <a:off x="2550221" y="2921168"/>
            <a:ext cx="7091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/>
              <a:t>JAVAscript</a:t>
            </a:r>
            <a:r>
              <a:rPr lang="en-US" altLang="zh-TW" sz="6000" dirty="0"/>
              <a:t> </a:t>
            </a:r>
            <a:r>
              <a:rPr lang="zh-TW" altLang="en-US" sz="6000" dirty="0"/>
              <a:t>開發技術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86448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E9BDAC7-AE3E-4453-A1A2-DBE921D0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4" y="1826491"/>
            <a:ext cx="11357671" cy="32050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5B32FE3-F14E-4579-8D17-D6E26CE089BF}"/>
              </a:ext>
            </a:extLst>
          </p:cNvPr>
          <p:cNvSpPr txBox="1"/>
          <p:nvPr/>
        </p:nvSpPr>
        <p:spPr>
          <a:xfrm>
            <a:off x="5575176" y="5184559"/>
            <a:ext cx="633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https://www.w3schools.com/js/tryit.asp?filename=tryjs_array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9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15048C7-2D8A-4D91-9FDC-C1B64608447B}"/>
              </a:ext>
            </a:extLst>
          </p:cNvPr>
          <p:cNvSpPr txBox="1"/>
          <p:nvPr/>
        </p:nvSpPr>
        <p:spPr>
          <a:xfrm>
            <a:off x="585926" y="630315"/>
            <a:ext cx="3609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Segoe UI" panose="020B0502040204020203" pitchFamily="34" charset="0"/>
                <a:cs typeface="Segoe UI" panose="020B0502040204020203" pitchFamily="34" charset="0"/>
              </a:rPr>
              <a:t>Web Programming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DEAB6E-ADB6-42B4-BB61-5D563337C0D3}"/>
              </a:ext>
            </a:extLst>
          </p:cNvPr>
          <p:cNvSpPr txBox="1"/>
          <p:nvPr/>
        </p:nvSpPr>
        <p:spPr>
          <a:xfrm>
            <a:off x="1230301" y="2151727"/>
            <a:ext cx="59302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客戶端網頁程式開發</a:t>
            </a:r>
            <a:br>
              <a:rPr lang="zh-TW" altLang="en-US" sz="3200" dirty="0"/>
            </a:br>
            <a:r>
              <a:rPr lang="en-US" altLang="zh-TW" sz="3200" dirty="0"/>
              <a:t>(Client-side web programming)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伺服端網頁程式開發</a:t>
            </a:r>
            <a:br>
              <a:rPr lang="zh-TW" altLang="en-US" sz="3200" dirty="0"/>
            </a:br>
            <a:r>
              <a:rPr lang="en-US" altLang="zh-TW" sz="3200" dirty="0"/>
              <a:t>(Server-side web programming)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98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4149F-464D-4672-8943-AEFCFB304118}"/>
              </a:ext>
            </a:extLst>
          </p:cNvPr>
          <p:cNvSpPr/>
          <p:nvPr/>
        </p:nvSpPr>
        <p:spPr>
          <a:xfrm>
            <a:off x="4080063" y="2921168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安裝 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XAMPP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4102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7AD04C1-A08F-4A54-9E34-53F7EE96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23708"/>
            <a:ext cx="478221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F7A8A2-58EA-4ABA-B56D-9701DB57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418945"/>
            <a:ext cx="474411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4830689-0540-4297-B822-6800D825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418944"/>
            <a:ext cx="475363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DD32AE-5CD2-4D31-885A-0D046E22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2" y="1433234"/>
            <a:ext cx="478221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D2140D1-9EDB-4379-8529-4F1CED7F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1385602"/>
            <a:ext cx="636358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96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49</TotalTime>
  <Words>220</Words>
  <Application>Microsoft Office PowerPoint</Application>
  <PresentationFormat>寬螢幕</PresentationFormat>
  <Paragraphs>44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Calibri</vt:lpstr>
      <vt:lpstr>Calisto MT</vt:lpstr>
      <vt:lpstr>Segoe UI</vt:lpstr>
      <vt:lpstr>Trebuchet MS</vt:lpstr>
      <vt:lpstr>Wingdings</vt:lpstr>
      <vt:lpstr>Wingdings 2</vt:lpstr>
      <vt:lpstr>石板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2022-01-09T13:47:39Z</dcterms:created>
  <dcterms:modified xsi:type="dcterms:W3CDTF">2022-01-09T14:37:35Z</dcterms:modified>
</cp:coreProperties>
</file>