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Engineer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Kwan Jun Hao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551D5-F103-4381-8B48-431976877694}"/>
              </a:ext>
            </a:extLst>
          </p:cNvPr>
          <p:cNvSpPr txBox="1"/>
          <p:nvPr/>
        </p:nvSpPr>
        <p:spPr>
          <a:xfrm>
            <a:off x="4740751" y="1997475"/>
            <a:ext cx="671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Repository Commit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commits the most?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has the longest streak?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Commits heatmap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06D-6E37-488E-A2C5-4C39DA88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Overall Architect (ELT)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02DCB-DC52-4383-80A6-7156486C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803863"/>
            <a:ext cx="10407041" cy="42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1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6D0-C41C-46A7-AE02-2EFEA9EA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Commit / Top commit steak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0E6E9-D02D-4719-ADCB-BCFFE803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69679"/>
            <a:ext cx="3132226" cy="128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8D460-0AA0-483D-9A0F-39C09E6E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41087"/>
            <a:ext cx="6835732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50C5B-5B58-449C-85D9-62BD621D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" t="2986" r="3900" b="4727"/>
          <a:stretch/>
        </p:blipFill>
        <p:spPr>
          <a:xfrm>
            <a:off x="2286000" y="400050"/>
            <a:ext cx="71532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0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30</TotalTime>
  <Words>39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Garamond</vt:lpstr>
      <vt:lpstr>SavonVTI</vt:lpstr>
      <vt:lpstr>Data Engineer Assignment</vt:lpstr>
      <vt:lpstr>Problem Statement</vt:lpstr>
      <vt:lpstr>High-Level Overall Architect (ELT)</vt:lpstr>
      <vt:lpstr>Top 5 Commit / Top commit steak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Assignment</dc:title>
  <dc:creator>Kwan Jun Hao</dc:creator>
  <cp:lastModifiedBy>Kwan Jun Hao</cp:lastModifiedBy>
  <cp:revision>3</cp:revision>
  <dcterms:created xsi:type="dcterms:W3CDTF">2021-01-18T04:15:19Z</dcterms:created>
  <dcterms:modified xsi:type="dcterms:W3CDTF">2021-01-18T04:45:33Z</dcterms:modified>
</cp:coreProperties>
</file>