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196F3"/>
    <a:srgbClr val="F6BB00"/>
    <a:srgbClr val="FF3B3B"/>
    <a:srgbClr val="FF006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6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5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7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16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6787-FA9D-4E57-A43D-9AB55E0A5D0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6D39-77ED-4E27-A72A-3994A28E1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3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11800" y="3263900"/>
            <a:ext cx="162560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54883" y="1919417"/>
            <a:ext cx="8193111" cy="13444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12/14 </a:t>
            </a:r>
            <a:r>
              <a:rPr lang="ko-KR" altLang="en-US" sz="1600" dirty="0" smtClean="0">
                <a:solidFill>
                  <a:schemeClr val="tx1"/>
                </a:solidFill>
              </a:rPr>
              <a:t>저장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학습 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사과 </a:t>
            </a:r>
            <a:r>
              <a:rPr lang="ko-KR" altLang="en-US" sz="1600" dirty="0">
                <a:solidFill>
                  <a:schemeClr val="tx1"/>
                </a:solidFill>
              </a:rPr>
              <a:t>외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추가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공용라벨 추가 </a:t>
            </a:r>
            <a:r>
              <a:rPr lang="ko-KR" altLang="en-US" sz="1600" dirty="0" smtClean="0">
                <a:solidFill>
                  <a:schemeClr val="tx1"/>
                </a:solidFill>
              </a:rPr>
              <a:t>신청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사과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포도 </a:t>
            </a:r>
            <a:r>
              <a:rPr lang="ko-KR" altLang="en-US" sz="1600" dirty="0" smtClean="0">
                <a:solidFill>
                  <a:schemeClr val="tx1"/>
                </a:solidFill>
              </a:rPr>
              <a:t>외 </a:t>
            </a:r>
            <a:r>
              <a:rPr lang="en-US" altLang="ko-KR" sz="1600" dirty="0" smtClean="0">
                <a:solidFill>
                  <a:schemeClr val="tx1"/>
                </a:solidFill>
              </a:rPr>
              <a:t>52</a:t>
            </a:r>
            <a:r>
              <a:rPr lang="ko-KR" altLang="en-US" sz="1600" dirty="0" smtClean="0">
                <a:solidFill>
                  <a:schemeClr val="tx1"/>
                </a:solidFill>
              </a:rPr>
              <a:t>개 상품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01653" y="2404005"/>
            <a:ext cx="2368953" cy="722282"/>
          </a:xfrm>
          <a:prstGeom prst="round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저장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 공용라벨 신청 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rot="5400000">
            <a:off x="11515321" y="1422571"/>
            <a:ext cx="64656" cy="106494"/>
          </a:xfrm>
          <a:prstGeom prst="chevron">
            <a:avLst>
              <a:gd name="adj" fmla="val 75641"/>
            </a:avLst>
          </a:prstGeom>
          <a:solidFill>
            <a:schemeClr val="tx1">
              <a:lumMod val="75000"/>
              <a:lumOff val="25000"/>
            </a:schemeClr>
          </a:solidFill>
          <a:ln w="15875" cap="rnd" cmpd="sng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878943" y="1348860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 smtClean="0"/>
              <a:t>최신순</a:t>
            </a:r>
            <a:endParaRPr lang="ko-KR" altLang="en-US" sz="105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321249" y="854402"/>
            <a:ext cx="1026569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새 모델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439400" y="854402"/>
            <a:ext cx="1179701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선택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75" y="1379205"/>
            <a:ext cx="185794" cy="1932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814745" y="1348860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전체 모델</a:t>
            </a:r>
            <a:endParaRPr lang="ko-KR" altLang="en-US" sz="1050" dirty="0"/>
          </a:p>
        </p:txBody>
      </p:sp>
      <p:cxnSp>
        <p:nvCxnSpPr>
          <p:cNvPr id="71" name="직선 연결선 70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4883" y="3444139"/>
            <a:ext cx="8193111" cy="13444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12/13 </a:t>
            </a:r>
            <a:r>
              <a:rPr lang="ko-KR" altLang="en-US" sz="1600" dirty="0" smtClean="0">
                <a:solidFill>
                  <a:schemeClr val="tx1"/>
                </a:solidFill>
              </a:rPr>
              <a:t>저장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학습완료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포도 외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 추가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공용라벨 추가 신청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포도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바나나 </a:t>
            </a:r>
            <a:r>
              <a:rPr lang="ko-KR" altLang="en-US" sz="1600" dirty="0">
                <a:solidFill>
                  <a:schemeClr val="tx1"/>
                </a:solidFill>
              </a:rPr>
              <a:t>외 </a:t>
            </a:r>
            <a:r>
              <a:rPr lang="en-US" altLang="ko-KR" sz="1600" dirty="0" smtClean="0">
                <a:solidFill>
                  <a:schemeClr val="tx1"/>
                </a:solidFill>
              </a:rPr>
              <a:t>49</a:t>
            </a:r>
            <a:r>
              <a:rPr lang="ko-KR" altLang="en-US" sz="1600" dirty="0" smtClean="0">
                <a:solidFill>
                  <a:schemeClr val="tx1"/>
                </a:solidFill>
              </a:rPr>
              <a:t>개 상품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901653" y="3928727"/>
            <a:ext cx="2368953" cy="722282"/>
          </a:xfrm>
          <a:prstGeom prst="round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학습 완료</a:t>
            </a:r>
            <a:endParaRPr lang="ko-KR" altLang="en-US" sz="16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4883" y="4968861"/>
            <a:ext cx="8193111" cy="13444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12/13 </a:t>
            </a:r>
            <a:r>
              <a:rPr lang="ko-KR" altLang="en-US" sz="1600" dirty="0" smtClean="0">
                <a:solidFill>
                  <a:schemeClr val="tx1"/>
                </a:solidFill>
              </a:rPr>
              <a:t>저장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학습완료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바나나 추가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</a:rPr>
              <a:t>포도 </a:t>
            </a:r>
            <a:r>
              <a:rPr lang="ko-KR" altLang="en-US" sz="1600" dirty="0">
                <a:solidFill>
                  <a:schemeClr val="tx1"/>
                </a:solidFill>
              </a:rPr>
              <a:t>외 </a:t>
            </a:r>
            <a:r>
              <a:rPr lang="en-US" altLang="ko-KR" sz="1600" dirty="0" smtClean="0">
                <a:solidFill>
                  <a:schemeClr val="tx1"/>
                </a:solidFill>
              </a:rPr>
              <a:t>47</a:t>
            </a:r>
            <a:r>
              <a:rPr lang="ko-KR" altLang="en-US" sz="1600" dirty="0" smtClean="0">
                <a:solidFill>
                  <a:schemeClr val="tx1"/>
                </a:solidFill>
              </a:rPr>
              <a:t>개 상품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01653" y="5453449"/>
            <a:ext cx="2368953" cy="722282"/>
          </a:xfrm>
          <a:prstGeom prst="round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학습 완료</a:t>
            </a:r>
            <a:endParaRPr lang="ko-KR" altLang="en-US" sz="1600" dirty="0"/>
          </a:p>
        </p:txBody>
      </p:sp>
      <p:sp>
        <p:nvSpPr>
          <p:cNvPr id="27" name="순서도: 연결자 26"/>
          <p:cNvSpPr/>
          <p:nvPr/>
        </p:nvSpPr>
        <p:spPr>
          <a:xfrm>
            <a:off x="3330577" y="2499304"/>
            <a:ext cx="295383" cy="29538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26000"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87" name="순서도: 연결자 86"/>
          <p:cNvSpPr/>
          <p:nvPr/>
        </p:nvSpPr>
        <p:spPr>
          <a:xfrm>
            <a:off x="3330577" y="5527096"/>
            <a:ext cx="295383" cy="295383"/>
          </a:xfrm>
          <a:prstGeom prst="flowChartConnector">
            <a:avLst/>
          </a:prstGeom>
          <a:ln>
            <a:solidFill>
              <a:srgbClr val="2196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26000" rtlCol="0" anchor="ctr"/>
          <a:lstStyle/>
          <a:p>
            <a:pPr algn="ctr"/>
            <a:endParaRPr lang="ko-KR" altLang="en-US" sz="5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49890" y="2034001"/>
            <a:ext cx="203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9890" y="5090307"/>
            <a:ext cx="203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신선식품 </a:t>
            </a:r>
            <a:r>
              <a:rPr lang="en-US" altLang="ko-KR" sz="1600" dirty="0" smtClean="0"/>
              <a:t>Vision </a:t>
            </a:r>
            <a:r>
              <a:rPr lang="ko-KR" altLang="en-US" sz="1600" dirty="0" smtClean="0"/>
              <a:t>모델 현황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330576" y="4142176"/>
            <a:ext cx="295383" cy="295383"/>
            <a:chOff x="3330577" y="5527096"/>
            <a:chExt cx="295383" cy="295383"/>
          </a:xfrm>
        </p:grpSpPr>
        <p:sp>
          <p:nvSpPr>
            <p:cNvPr id="39" name="순서도: 연결자 38"/>
            <p:cNvSpPr/>
            <p:nvPr/>
          </p:nvSpPr>
          <p:spPr>
            <a:xfrm>
              <a:off x="3330577" y="5527096"/>
              <a:ext cx="295383" cy="295383"/>
            </a:xfrm>
            <a:prstGeom prst="flowChartConnector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126000" rtlCol="0" anchor="ctr"/>
            <a:lstStyle/>
            <a:p>
              <a:pPr algn="ctr"/>
              <a:endParaRPr lang="ko-KR" altLang="en-US" sz="500" b="1" dirty="0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3379268" y="5575787"/>
              <a:ext cx="198000" cy="198000"/>
            </a:xfrm>
            <a:prstGeom prst="flowChartConnector">
              <a:avLst/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126000" rtlCol="0" anchor="ctr"/>
            <a:lstStyle/>
            <a:p>
              <a:pPr algn="ctr"/>
              <a:endParaRPr lang="ko-KR" altLang="en-US" sz="5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49890" y="3562154"/>
            <a:ext cx="203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494402" y="1929341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11800" y="3263900"/>
            <a:ext cx="162560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218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7205"/>
            <a:ext cx="12193057" cy="61635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9975672" y="854402"/>
            <a:ext cx="791246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삭제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사과 </a:t>
            </a:r>
            <a:r>
              <a:rPr lang="en-US" altLang="ko-KR" sz="1600" dirty="0" smtClean="0"/>
              <a:t>(0001) </a:t>
            </a:r>
            <a:r>
              <a:rPr lang="ko-KR" altLang="en-US" sz="1600" dirty="0" smtClean="0"/>
              <a:t>이미지 관리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</a:t>
            </a:r>
            <a:r>
              <a:rPr lang="ko-KR" altLang="en-US" dirty="0" smtClean="0"/>
              <a:t>공용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30362" y="2417291"/>
            <a:ext cx="6326723" cy="31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공용이미지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처음에 </a:t>
            </a:r>
            <a:r>
              <a:rPr lang="ko-KR" altLang="en-US" dirty="0" err="1" smtClean="0"/>
              <a:t>학습할때</a:t>
            </a:r>
            <a:r>
              <a:rPr lang="ko-KR" altLang="en-US" dirty="0" smtClean="0"/>
              <a:t> 딱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번쓰는거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예를들어서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선릉점에서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추가학습시킬때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쓰는이미지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무조건 공용은 아니다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추가된 공용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추가학습할때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쓰는건</a:t>
            </a:r>
            <a:r>
              <a:rPr lang="ko-KR" altLang="en-US" dirty="0" smtClean="0"/>
              <a:t> 맞음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전체이미지 ⊃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학습이미지 ⊃ 공용이미지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11800" y="3263900"/>
            <a:ext cx="162560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054883" y="1940011"/>
            <a:ext cx="8193111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40349" y="854402"/>
            <a:ext cx="1026569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자동채우기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00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공용라벨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23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매장라벨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46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물품코드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00285" y="276724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35178" y="2628272"/>
            <a:ext cx="7356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00285" y="3324833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00285" y="38824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아오리사과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00285" y="4440001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00285" y="4997585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00285" y="555516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75469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675469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675469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75469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5469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675469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8471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231432423665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98471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98471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098471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231432523532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098471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231432423123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098471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231432423321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274905" y="2139244"/>
            <a:ext cx="585386" cy="405321"/>
          </a:xfrm>
          <a:prstGeom prst="roundRect">
            <a:avLst>
              <a:gd name="adj" fmla="val 218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8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8" y="283057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7" y="339072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6" y="395088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5" y="451103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4" y="507119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3" y="563134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0943919" y="2750934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39353" y="3156808"/>
            <a:ext cx="2352675" cy="10287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82922" y="1757748"/>
            <a:ext cx="953394" cy="4067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공용라벨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439" y="2824345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2005" y="278035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사과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16645" y="2824601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11211" y="2780613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아오리사과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45851" y="2824857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40417" y="2780869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노란사과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439" y="3252781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2005" y="3208793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부사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16645" y="3253037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11211" y="3209049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포도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5851" y="3253293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40417" y="3209305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샤인머스켓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439" y="3681217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82005" y="3637229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16645" y="3681473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11211" y="3637485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홍시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45851" y="3681729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40417" y="3637741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바나나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87439" y="4109653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82005" y="4065665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호두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16645" y="4109909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11211" y="4065921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머루포도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5851" y="4110165"/>
            <a:ext cx="192112" cy="19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40417" y="406617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거봉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7439" y="4538089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82005" y="4494101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홍로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16645" y="4538345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311211" y="449435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45851" y="4538601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340417" y="4494613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88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439" y="4966525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82005" y="492253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16645" y="4966781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11211" y="4922793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45851" y="4967037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40417" y="4923049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99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rcRect t="12126" b="9854"/>
          <a:stretch/>
        </p:blipFill>
        <p:spPr>
          <a:xfrm>
            <a:off x="3062646" y="2290141"/>
            <a:ext cx="333422" cy="245268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2988891" y="2213633"/>
            <a:ext cx="1926009" cy="39304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8002195" y="1959122"/>
            <a:ext cx="64656" cy="106494"/>
          </a:xfrm>
          <a:prstGeom prst="chevron">
            <a:avLst>
              <a:gd name="adj" fmla="val 75641"/>
            </a:avLst>
          </a:prstGeom>
          <a:solidFill>
            <a:schemeClr val="tx1">
              <a:lumMod val="75000"/>
              <a:lumOff val="25000"/>
            </a:schemeClr>
          </a:solidFill>
          <a:ln w="15875" cap="rnd" cmpd="sng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40417" y="1876763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 smtClean="0"/>
              <a:t>최신순</a:t>
            </a:r>
            <a:endParaRPr lang="ko-KR" altLang="en-US" sz="1050" dirty="0"/>
          </a:p>
        </p:txBody>
      </p:sp>
      <p:sp>
        <p:nvSpPr>
          <p:cNvPr id="71" name="직사각형 70"/>
          <p:cNvSpPr/>
          <p:nvPr/>
        </p:nvSpPr>
        <p:spPr>
          <a:xfrm>
            <a:off x="9052365" y="2530668"/>
            <a:ext cx="2868455" cy="3875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621119" y="3011322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297780" y="2038304"/>
            <a:ext cx="238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신규라벨 신청목록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87439" y="5394449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282005" y="5350461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16645" y="5394705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11211" y="535071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5851" y="5394961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7340417" y="5350973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99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987439" y="5822373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82005" y="5778385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16645" y="5822629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311211" y="5778641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045851" y="5822885"/>
            <a:ext cx="192112" cy="192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340417" y="5778897"/>
            <a:ext cx="1239177" cy="280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99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389329" y="2770340"/>
            <a:ext cx="1783496" cy="5693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아오리사과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389329" y="3482032"/>
            <a:ext cx="1783496" cy="5693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9389329" y="4193724"/>
            <a:ext cx="1783496" cy="5693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거봉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9389329" y="4905416"/>
            <a:ext cx="1783496" cy="5693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샤인머스켓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9389329" y="5617108"/>
            <a:ext cx="2194526" cy="569308"/>
          </a:xfrm>
          <a:prstGeom prst="round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175" y="1902471"/>
            <a:ext cx="185794" cy="193226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>
          <a:xfrm>
            <a:off x="6263345" y="1872126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smtClean="0"/>
              <a:t>전체 </a:t>
            </a:r>
            <a:r>
              <a:rPr lang="ko-KR" altLang="en-US" sz="1050" smtClean="0"/>
              <a:t>라벨</a:t>
            </a:r>
            <a:endParaRPr lang="ko-KR" altLang="en-US" sz="1050" dirty="0"/>
          </a:p>
        </p:txBody>
      </p:sp>
      <p:sp>
        <p:nvSpPr>
          <p:cNvPr id="114" name="타원 113"/>
          <p:cNvSpPr/>
          <p:nvPr/>
        </p:nvSpPr>
        <p:spPr>
          <a:xfrm>
            <a:off x="11345494" y="2974214"/>
            <a:ext cx="198042" cy="1980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sp>
        <p:nvSpPr>
          <p:cNvPr id="115" name="타원 114"/>
          <p:cNvSpPr/>
          <p:nvPr/>
        </p:nvSpPr>
        <p:spPr>
          <a:xfrm>
            <a:off x="11345494" y="3678792"/>
            <a:ext cx="198042" cy="1980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sp>
        <p:nvSpPr>
          <p:cNvPr id="118" name="타원 117"/>
          <p:cNvSpPr/>
          <p:nvPr/>
        </p:nvSpPr>
        <p:spPr>
          <a:xfrm>
            <a:off x="11345494" y="5087949"/>
            <a:ext cx="198042" cy="1980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sp>
        <p:nvSpPr>
          <p:cNvPr id="119" name="타원 118"/>
          <p:cNvSpPr/>
          <p:nvPr/>
        </p:nvSpPr>
        <p:spPr>
          <a:xfrm>
            <a:off x="11345494" y="4383370"/>
            <a:ext cx="198042" cy="1980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6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054883" y="1940011"/>
            <a:ext cx="8193111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40349" y="854402"/>
            <a:ext cx="1026569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자동채우기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00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공용라벨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23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매장라벨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46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물품코드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00285" y="276724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35178" y="2628272"/>
            <a:ext cx="7356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00285" y="3324833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00285" y="38824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아오리사과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00285" y="4440001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00285" y="4997585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00285" y="555516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75469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675469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675469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75469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5469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675469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8471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231432423665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98471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98471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098471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231432523532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098471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231432423123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098471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231432423321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274905" y="2139244"/>
            <a:ext cx="585386" cy="405321"/>
          </a:xfrm>
          <a:prstGeom prst="roundRect">
            <a:avLst>
              <a:gd name="adj" fmla="val 218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8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8" y="283057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7" y="339072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6" y="395088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5" y="451103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4" y="507119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3" y="563134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890422" y="2252447"/>
            <a:ext cx="6407358" cy="2743331"/>
            <a:chOff x="2890422" y="2252447"/>
            <a:chExt cx="6407358" cy="2743331"/>
          </a:xfrm>
        </p:grpSpPr>
        <p:sp>
          <p:nvSpPr>
            <p:cNvPr id="65" name="직사각형 64"/>
            <p:cNvSpPr/>
            <p:nvPr/>
          </p:nvSpPr>
          <p:spPr>
            <a:xfrm>
              <a:off x="2890422" y="2252447"/>
              <a:ext cx="6407358" cy="2743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동일한 매장라벨이 있습니다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아오리사과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부사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계속 진행하시겠습니까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209563" y="4200254"/>
              <a:ext cx="3772875" cy="498289"/>
              <a:chOff x="3834139" y="4198870"/>
              <a:chExt cx="3772875" cy="498289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3834139" y="4198870"/>
                <a:ext cx="1649707" cy="491141"/>
              </a:xfrm>
              <a:prstGeom prst="roundRect">
                <a:avLst>
                  <a:gd name="adj" fmla="val 40693"/>
                </a:avLst>
              </a:pr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진행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790478" y="4206018"/>
                <a:ext cx="1816536" cy="491141"/>
              </a:xfrm>
              <a:prstGeom prst="roundRect">
                <a:avLst>
                  <a:gd name="adj" fmla="val 40693"/>
                </a:avLst>
              </a:prstGeom>
              <a:noFill/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취소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모서리가 둥근 직사각형 69"/>
          <p:cNvSpPr/>
          <p:nvPr/>
        </p:nvSpPr>
        <p:spPr>
          <a:xfrm>
            <a:off x="10943919" y="2750934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054883" y="1940011"/>
            <a:ext cx="8193111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모델이름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40349" y="854402"/>
            <a:ext cx="1026569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자동채우기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00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공용라벨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23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매장라벨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46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물품코드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00285" y="276724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35178" y="2628272"/>
            <a:ext cx="7356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00285" y="3324833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00285" y="38824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아오리사과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00285" y="4440001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00285" y="4997585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00285" y="555516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75469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675469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675469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75469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5469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675469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8471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231432423665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98471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98471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098471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231432523532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098471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231432423123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098471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231432423321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274905" y="2139244"/>
            <a:ext cx="585386" cy="405321"/>
          </a:xfrm>
          <a:prstGeom prst="roundRect">
            <a:avLst>
              <a:gd name="adj" fmla="val 218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8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8" y="283057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7" y="339072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6" y="395088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5" y="451103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4" y="507119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3" y="563134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890422" y="2252447"/>
            <a:ext cx="6407358" cy="2743331"/>
            <a:chOff x="2890422" y="2252447"/>
            <a:chExt cx="6407358" cy="2743331"/>
          </a:xfrm>
        </p:grpSpPr>
        <p:sp>
          <p:nvSpPr>
            <p:cNvPr id="65" name="직사각형 64"/>
            <p:cNvSpPr/>
            <p:nvPr/>
          </p:nvSpPr>
          <p:spPr>
            <a:xfrm>
              <a:off x="2890422" y="2252447"/>
              <a:ext cx="6407358" cy="2743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모델이름</a:t>
              </a:r>
              <a:r>
                <a:rPr lang="en-US" altLang="ko-KR" dirty="0">
                  <a:solidFill>
                    <a:schemeClr val="tx1"/>
                  </a:solidFill>
                </a:rPr>
                <a:t>3]</a:t>
              </a:r>
              <a:r>
                <a:rPr lang="ko-KR" altLang="en-US" dirty="0">
                  <a:solidFill>
                    <a:schemeClr val="tx1"/>
                  </a:solidFill>
                </a:rPr>
                <a:t>이 이미 존재합니다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모델이름</a:t>
              </a:r>
              <a:r>
                <a:rPr lang="en-US" altLang="ko-KR" dirty="0">
                  <a:solidFill>
                    <a:schemeClr val="tx1"/>
                  </a:solidFill>
                </a:rPr>
                <a:t>4]</a:t>
              </a:r>
              <a:r>
                <a:rPr lang="ko-KR" altLang="en-US" dirty="0">
                  <a:solidFill>
                    <a:schemeClr val="tx1"/>
                  </a:solidFill>
                </a:rPr>
                <a:t>로 저장하시겠습니까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209563" y="4200254"/>
              <a:ext cx="3772875" cy="498289"/>
              <a:chOff x="3834139" y="4198870"/>
              <a:chExt cx="3772875" cy="498289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3834139" y="4198870"/>
                <a:ext cx="1649707" cy="491141"/>
              </a:xfrm>
              <a:prstGeom prst="roundRect">
                <a:avLst>
                  <a:gd name="adj" fmla="val 40693"/>
                </a:avLst>
              </a:pr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진행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790478" y="4206018"/>
                <a:ext cx="1816536" cy="491141"/>
              </a:xfrm>
              <a:prstGeom prst="roundRect">
                <a:avLst>
                  <a:gd name="adj" fmla="val 40693"/>
                </a:avLst>
              </a:prstGeom>
              <a:noFill/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취소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2462436" y="-438150"/>
            <a:ext cx="4776564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덮어쓰기 필요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943919" y="2750934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561"/>
            <a:ext cx="12192001" cy="6162642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054883" y="1940011"/>
            <a:ext cx="8193111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195" y="1058785"/>
            <a:ext cx="33116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모델이</a:t>
            </a:r>
            <a:r>
              <a:rPr lang="ko-KR" altLang="en-US" sz="1600" dirty="0" smtClean="0"/>
              <a:t>름</a:t>
            </a: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740349" y="854402"/>
            <a:ext cx="1026569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자동채우기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회사공용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600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공용라벨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23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매장라벨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46287" y="21402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물품코드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00285" y="276724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35178" y="2628272"/>
            <a:ext cx="7356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00285" y="3324833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00285" y="3882417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아오리사과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00285" y="4440001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00285" y="4997585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00285" y="5555169"/>
            <a:ext cx="1498891" cy="406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75469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오렌지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675469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675469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75469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바나나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5469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675469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8471" y="276724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231432423665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98471" y="3324833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098471" y="3882417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231432423532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098471" y="4440001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231432523532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098471" y="4997585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231432423123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098471" y="5555169"/>
            <a:ext cx="2194526" cy="40674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231432423321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274905" y="2139244"/>
            <a:ext cx="585386" cy="405321"/>
          </a:xfrm>
          <a:prstGeom prst="roundRect">
            <a:avLst>
              <a:gd name="adj" fmla="val 218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+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2196F3"/>
          </a:solidFill>
          <a:ln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8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8" y="283057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7" y="339072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6" y="395088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5" y="451103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4" y="5071194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삭제 버튼 - 무료 ui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23" y="5631349"/>
            <a:ext cx="274951" cy="2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890422" y="2252447"/>
            <a:ext cx="6407358" cy="2743331"/>
            <a:chOff x="2890422" y="2252447"/>
            <a:chExt cx="6407358" cy="2743331"/>
          </a:xfrm>
        </p:grpSpPr>
        <p:sp>
          <p:nvSpPr>
            <p:cNvPr id="65" name="직사각형 64"/>
            <p:cNvSpPr/>
            <p:nvPr/>
          </p:nvSpPr>
          <p:spPr>
            <a:xfrm>
              <a:off x="2890422" y="2252447"/>
              <a:ext cx="6407358" cy="2743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모델이름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4]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저장되었습니다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저장된 모델은 학습 후 사용 가능합니다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지금 학습을 시작하시겠습니까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209563" y="4200254"/>
              <a:ext cx="3772875" cy="498289"/>
              <a:chOff x="3834139" y="4198870"/>
              <a:chExt cx="3772875" cy="498289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3834139" y="4198870"/>
                <a:ext cx="1649707" cy="491141"/>
              </a:xfrm>
              <a:prstGeom prst="roundRect">
                <a:avLst>
                  <a:gd name="adj" fmla="val 40693"/>
                </a:avLst>
              </a:pr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저장 및 학습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790478" y="4206018"/>
                <a:ext cx="1816536" cy="491141"/>
              </a:xfrm>
              <a:prstGeom prst="roundRect">
                <a:avLst>
                  <a:gd name="adj" fmla="val 40693"/>
                </a:avLst>
              </a:prstGeom>
              <a:noFill/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학습 없이 저장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0" name="모서리가 둥근 직사각형 69"/>
          <p:cNvSpPr/>
          <p:nvPr/>
        </p:nvSpPr>
        <p:spPr>
          <a:xfrm>
            <a:off x="10943919" y="2750934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11800" y="3263900"/>
            <a:ext cx="1625600" cy="74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444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7205"/>
            <a:ext cx="12193057" cy="61635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모든라벨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19450" y="1940011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94100" y="1940011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0002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바나나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68750" y="1940011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0003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43400" y="1940011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0004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딸기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8049" y="1940011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0005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토마토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19450" y="3419797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94100" y="3419797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68750" y="3419797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943400" y="3419797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518049" y="3419797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19450" y="4899583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94100" y="4899583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68750" y="4899583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43400" y="4899583"/>
            <a:ext cx="1276350" cy="1276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52</a:t>
            </a:r>
            <a:r>
              <a:rPr lang="ko-KR" altLang="en-US" sz="1400" dirty="0" smtClean="0">
                <a:solidFill>
                  <a:schemeClr val="tx1"/>
                </a:solidFill>
              </a:rPr>
              <a:t>개 매장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 중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518049" y="4899583"/>
            <a:ext cx="1276350" cy="12763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620194" y="1940011"/>
            <a:ext cx="65232" cy="10644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975672" y="854402"/>
            <a:ext cx="791246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선택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2451" y="5647883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휴지통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0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7205"/>
            <a:ext cx="12193057" cy="61635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2453" y="1655805"/>
            <a:ext cx="11328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>
            <a:off x="192751" y="4057972"/>
            <a:ext cx="48043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9975672" y="854402"/>
            <a:ext cx="791246" cy="396083"/>
          </a:xfrm>
          <a:prstGeom prst="roundRect">
            <a:avLst>
              <a:gd name="adj" fmla="val 406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선택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889890" y="854402"/>
            <a:ext cx="791246" cy="396083"/>
          </a:xfrm>
          <a:prstGeom prst="roundRect">
            <a:avLst>
              <a:gd name="adj" fmla="val 406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저장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2357" y="962523"/>
            <a:ext cx="331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(0001)   </a:t>
            </a:r>
            <a:r>
              <a:rPr lang="ko-KR" altLang="en-US" sz="1600" dirty="0" smtClean="0"/>
              <a:t>공용이미지 관리</a:t>
            </a:r>
            <a:endParaRPr lang="ko-KR" altLang="en-US" sz="16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2453" y="1940011"/>
            <a:ext cx="1869989" cy="44896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</a:t>
            </a:r>
            <a:r>
              <a:rPr lang="ko-KR" altLang="en-US" dirty="0" smtClean="0"/>
              <a:t>공용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2452" y="257020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2451" y="320040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삼성점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2450" y="383059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강남점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92449" y="446079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잠실점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2448" y="5090986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교대점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2447" y="5721181"/>
            <a:ext cx="1869989" cy="4489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서초점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54884" y="1940011"/>
            <a:ext cx="3717392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63744" y="1940011"/>
            <a:ext cx="3717392" cy="4373334"/>
          </a:xfrm>
          <a:prstGeom prst="roundRect">
            <a:avLst>
              <a:gd name="adj" fmla="val 4988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54909" y="2692478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82102" y="2692478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9295" y="2692478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54909" y="3822102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82102" y="3822102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09295" y="3822102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54909" y="49517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82102" y="49517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09295" y="49517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70684" y="4210107"/>
            <a:ext cx="394652" cy="394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70684" y="3592019"/>
            <a:ext cx="394652" cy="3946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▶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188859" y="268977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316052" y="268977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443245" y="268977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88859" y="3829051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316052" y="3829051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43245" y="3829051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88859" y="49683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316052" y="49683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443245" y="4968326"/>
            <a:ext cx="1062956" cy="10629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썸네일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54909" y="2108919"/>
            <a:ext cx="331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학습이미지 리스트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166635" y="2108919"/>
            <a:ext cx="331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공용이미지 리스트</a:t>
            </a:r>
            <a:endParaRPr lang="ko-KR" altLang="en-US" sz="16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111549" y="2097674"/>
            <a:ext cx="394652" cy="3946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+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77909" y="2097674"/>
            <a:ext cx="394652" cy="3946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+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63077" y="872912"/>
            <a:ext cx="1133475" cy="5288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dirty="0"/>
              <a:t>사과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739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522</Words>
  <Application>Microsoft Office PowerPoint</Application>
  <PresentationFormat>와이드스크린</PresentationFormat>
  <Paragraphs>356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51</cp:revision>
  <dcterms:created xsi:type="dcterms:W3CDTF">2022-12-13T07:58:32Z</dcterms:created>
  <dcterms:modified xsi:type="dcterms:W3CDTF">2022-12-20T05:16:38Z</dcterms:modified>
</cp:coreProperties>
</file>