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073B-44C1-63E0-376C-F03EB950A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E688C-39DD-2CEF-0EEF-7E01DA7BB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93813-18C0-5A01-9CDF-21FF85D1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1D5A-E68B-47DE-A47E-9395FCF622B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58C75-43A8-A6E2-15BE-088AC61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F090B-38C8-9201-6406-098250A9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D22-71FC-4F1D-A058-4D625A77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1B72E-007D-8C2C-7C35-FFA4E354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1238A-C08C-AD0C-C7F1-E7EB6E8E1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9569D-213C-3B41-E428-F6A0E62E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1D5A-E68B-47DE-A47E-9395FCF622B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55643-ABEE-8178-38CD-EC3DFEEB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D0F5C-4638-1596-459C-B2625555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D22-71FC-4F1D-A058-4D625A77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51A34F-C2E5-D80E-2972-D0F242C85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8ED7A0-A06F-CCF2-F4A5-C18DDC5D7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A58FE-C3F2-60FB-E1DE-159C6479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1D5A-E68B-47DE-A47E-9395FCF622B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A6DAB-B39F-DC63-F41D-6F2B86F8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9D612-C6C9-DA9D-6947-5E907365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D22-71FC-4F1D-A058-4D625A77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5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7AD3D-72A5-50D8-70CE-969AB264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02C6B-8A6F-5F1A-F3A6-D6F18201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08D4F-C939-1E6D-B37C-D6209637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1D5A-E68B-47DE-A47E-9395FCF622B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610F0-537B-478C-AE58-95D3932A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7B58-8945-5EA0-4B48-2C1771DD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D22-71FC-4F1D-A058-4D625A77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6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70F2A-046A-4042-E23E-A5B03ECA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3F801-F49D-EC16-E124-5B793C0E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5AC1D-EA94-1A9D-965C-1B0746D3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1D5A-E68B-47DE-A47E-9395FCF622B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17251-4DE9-AA06-E1CF-2C43F987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47E8D-CF26-BACC-0C9E-EC83560D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D22-71FC-4F1D-A058-4D625A77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6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EA702-D889-9630-82DC-88B0DF56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EA500-70D4-64FB-BCEE-92F0BE0DA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BF252-A2DD-44EC-D2E6-BD1D26D9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44570E-A4B5-37AB-38A8-36C8212C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1D5A-E68B-47DE-A47E-9395FCF622B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F95A6-3F45-0DBD-0033-44AAC03E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585B1-BA49-20A1-989D-BAC76929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D22-71FC-4F1D-A058-4D625A77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1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DE26-3300-C5C3-49F4-5E0F0F8C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D7BCC-1D52-1370-BBFB-EFDAE3E0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D72517-4F0E-A8FC-71B5-E940FE9C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950994-7F5D-FBFE-7CAC-DCD146F61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F8669-0DD6-3F96-DE5C-057C65156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6E4E5F-E37A-20EF-7B8E-FCE8F7DD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1D5A-E68B-47DE-A47E-9395FCF622B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906A1-59C3-A2A0-C83C-78646858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73B87-1737-BC32-C26C-110982D9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D22-71FC-4F1D-A058-4D625A77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7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F600E-D7EE-1845-CB60-E615808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C9E161-8CE0-EF7C-231F-67B037DB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1D5A-E68B-47DE-A47E-9395FCF622B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F6F9B4-1BAC-AEDE-2193-2C20306F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582DF-E98B-426E-4873-1A44B839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D22-71FC-4F1D-A058-4D625A77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7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A73354-FE04-42B3-9829-14E3F353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1D5A-E68B-47DE-A47E-9395FCF622B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779DD0-E5E1-C15B-F8BC-EAF7280C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EBB87-EB87-77B1-E630-B6992207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D22-71FC-4F1D-A058-4D625A77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0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84444-E6A0-48C1-3328-0CC5FFA8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D0628-1A36-C0CA-B0FE-7DCDC5F4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89DB0C-03F6-9FDA-2DDF-F95DDC9D4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752B2-C222-8D89-1A53-F0EC5A1F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1D5A-E68B-47DE-A47E-9395FCF622B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DD0A5C-62EA-1519-7C8B-81A7E369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80790-54DF-53EF-6AA9-7A7269CB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D22-71FC-4F1D-A058-4D625A77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4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72AE2-61DE-1059-3C87-B5FB2FF0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C2D7C8-A0BD-4BF8-B4C4-5D486A9C1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7FB5E-C2E3-D613-E0EE-756C5A395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78AE7-EF55-F5B0-BD0B-BC404F97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1D5A-E68B-47DE-A47E-9395FCF622B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6E572-EAAD-B0F2-1202-C9D557D5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33F5E-2AEE-F877-E3F3-7915255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D22-71FC-4F1D-A058-4D625A77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0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02CB1F-90AB-5B42-AD39-A8D254CF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4520E-CC83-ABCB-8E58-411151334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0CC38-6690-8AA2-8455-FB501E8E2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1D5A-E68B-47DE-A47E-9395FCF622B9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2EF96-71BF-05D4-063A-6C9CAE1D6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CBD1A-B2A6-25B4-CE6C-056845209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D22-71FC-4F1D-A058-4D625A77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3A255-D6E5-FFC3-27A8-E981663F3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두번째 프로젝트</a:t>
            </a:r>
            <a:b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자기소개 웹페이지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E4D10-44FE-53F3-BB48-6D15E5A22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21106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김준희</a:t>
            </a:r>
          </a:p>
        </p:txBody>
      </p:sp>
    </p:spTree>
    <p:extLst>
      <p:ext uri="{BB962C8B-B14F-4D97-AF65-F5344CB8AC3E}">
        <p14:creationId xmlns:p14="http://schemas.microsoft.com/office/powerpoint/2010/main" val="147047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A7C24-2B29-D8B2-2062-7CD41E41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E0FA6-729B-4E8A-4BA4-98C6FDD44167}"/>
              </a:ext>
            </a:extLst>
          </p:cNvPr>
          <p:cNvSpPr txBox="1"/>
          <p:nvPr/>
        </p:nvSpPr>
        <p:spPr>
          <a:xfrm>
            <a:off x="838200" y="1690688"/>
            <a:ext cx="2040943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이름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나이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졸업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재학 학교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현재 자격증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기억 메모리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48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800C15-B08D-D412-9DDA-F6F8FDF69D70}"/>
              </a:ext>
            </a:extLst>
          </p:cNvPr>
          <p:cNvSpPr/>
          <p:nvPr/>
        </p:nvSpPr>
        <p:spPr>
          <a:xfrm>
            <a:off x="1600200" y="95250"/>
            <a:ext cx="8610600" cy="4619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921F372-1AC4-BCC0-8239-604AE6F13A42}"/>
              </a:ext>
            </a:extLst>
          </p:cNvPr>
          <p:cNvSpPr/>
          <p:nvPr/>
        </p:nvSpPr>
        <p:spPr>
          <a:xfrm>
            <a:off x="1685925" y="161917"/>
            <a:ext cx="1143000" cy="3429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로고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D956FD-CD93-5976-D22A-F531BE37BE57}"/>
              </a:ext>
            </a:extLst>
          </p:cNvPr>
          <p:cNvSpPr/>
          <p:nvPr/>
        </p:nvSpPr>
        <p:spPr>
          <a:xfrm>
            <a:off x="1600200" y="6038850"/>
            <a:ext cx="8610600" cy="4333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F76667-C1FD-CC93-987C-7911C1CC9195}"/>
              </a:ext>
            </a:extLst>
          </p:cNvPr>
          <p:cNvSpPr/>
          <p:nvPr/>
        </p:nvSpPr>
        <p:spPr>
          <a:xfrm>
            <a:off x="1600200" y="557212"/>
            <a:ext cx="8610600" cy="2520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간단 설명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7E21E1-2D26-9F43-6E56-31BBCEB73262}"/>
              </a:ext>
            </a:extLst>
          </p:cNvPr>
          <p:cNvSpPr/>
          <p:nvPr/>
        </p:nvSpPr>
        <p:spPr>
          <a:xfrm>
            <a:off x="1600200" y="3048001"/>
            <a:ext cx="8610600" cy="2990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2E77F-57EE-A3B5-7200-96E1B6C4655F}"/>
              </a:ext>
            </a:extLst>
          </p:cNvPr>
          <p:cNvSpPr/>
          <p:nvPr/>
        </p:nvSpPr>
        <p:spPr>
          <a:xfrm>
            <a:off x="1990725" y="3548060"/>
            <a:ext cx="1638300" cy="1976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AC7AD1-A656-4A9E-FC60-322BA9B524A8}"/>
              </a:ext>
            </a:extLst>
          </p:cNvPr>
          <p:cNvSpPr/>
          <p:nvPr/>
        </p:nvSpPr>
        <p:spPr>
          <a:xfrm>
            <a:off x="4019550" y="3548060"/>
            <a:ext cx="5657850" cy="19764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상세정보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B4A555-DC87-6470-6B38-342A90CB474B}"/>
              </a:ext>
            </a:extLst>
          </p:cNvPr>
          <p:cNvSpPr/>
          <p:nvPr/>
        </p:nvSpPr>
        <p:spPr>
          <a:xfrm>
            <a:off x="1600200" y="2683671"/>
            <a:ext cx="8610600" cy="5810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목차들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(?)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00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5A6855E-94D2-FCC2-5303-42FA9473A9C1}"/>
              </a:ext>
            </a:extLst>
          </p:cNvPr>
          <p:cNvSpPr/>
          <p:nvPr/>
        </p:nvSpPr>
        <p:spPr>
          <a:xfrm>
            <a:off x="1600200" y="95250"/>
            <a:ext cx="8610600" cy="4619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B3A217-1F28-492E-AF7F-F1C7F6E709D0}"/>
              </a:ext>
            </a:extLst>
          </p:cNvPr>
          <p:cNvSpPr/>
          <p:nvPr/>
        </p:nvSpPr>
        <p:spPr>
          <a:xfrm>
            <a:off x="1685925" y="161917"/>
            <a:ext cx="1143000" cy="3429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굴림" panose="020B0600000101010101" pitchFamily="50" charset="-127"/>
                <a:ea typeface="굴림" panose="020B0600000101010101" pitchFamily="50" charset="-127"/>
              </a:rPr>
              <a:t>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8F427-90BA-D6B0-6AE5-66A9072C93D8}"/>
              </a:ext>
            </a:extLst>
          </p:cNvPr>
          <p:cNvSpPr txBox="1"/>
          <p:nvPr/>
        </p:nvSpPr>
        <p:spPr>
          <a:xfrm>
            <a:off x="185738" y="148701"/>
            <a:ext cx="15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[</a:t>
            </a:r>
            <a:r>
              <a:rPr lang="ko-KR" altLang="en-US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기억메모장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]</a:t>
            </a:r>
            <a:endParaRPr lang="ko-KR" altLang="en-US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BA7C04-4EBA-7F31-0388-1811CD38EBE7}"/>
              </a:ext>
            </a:extLst>
          </p:cNvPr>
          <p:cNvSpPr/>
          <p:nvPr/>
        </p:nvSpPr>
        <p:spPr>
          <a:xfrm>
            <a:off x="1600200" y="557212"/>
            <a:ext cx="8610600" cy="59102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돌아가기 버튼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73F93D-034F-8692-E98A-83757780AA73}"/>
              </a:ext>
            </a:extLst>
          </p:cNvPr>
          <p:cNvSpPr/>
          <p:nvPr/>
        </p:nvSpPr>
        <p:spPr>
          <a:xfrm>
            <a:off x="3695699" y="1045368"/>
            <a:ext cx="4419601" cy="11668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해당페이지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47D435-7363-E982-037B-3EF84E49B2CF}"/>
              </a:ext>
            </a:extLst>
          </p:cNvPr>
          <p:cNvSpPr/>
          <p:nvPr/>
        </p:nvSpPr>
        <p:spPr>
          <a:xfrm>
            <a:off x="1885950" y="3219450"/>
            <a:ext cx="2181225" cy="2593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AD0FFC-EEC5-57CA-3723-F5C090107C34}"/>
              </a:ext>
            </a:extLst>
          </p:cNvPr>
          <p:cNvSpPr/>
          <p:nvPr/>
        </p:nvSpPr>
        <p:spPr>
          <a:xfrm>
            <a:off x="4814886" y="3219450"/>
            <a:ext cx="2181225" cy="2593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948994-B3E6-387D-473E-7026A7D4CAB7}"/>
              </a:ext>
            </a:extLst>
          </p:cNvPr>
          <p:cNvSpPr/>
          <p:nvPr/>
        </p:nvSpPr>
        <p:spPr>
          <a:xfrm>
            <a:off x="7596188" y="3219450"/>
            <a:ext cx="2181225" cy="2593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EB413-0B3A-FC69-DB14-C09E2C249BCD}"/>
              </a:ext>
            </a:extLst>
          </p:cNvPr>
          <p:cNvSpPr txBox="1"/>
          <p:nvPr/>
        </p:nvSpPr>
        <p:spPr>
          <a:xfrm>
            <a:off x="5476875" y="6024637"/>
            <a:ext cx="1771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돌아가기 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78605F-066D-6758-D3B0-9B062711D2EA}"/>
              </a:ext>
            </a:extLst>
          </p:cNvPr>
          <p:cNvSpPr/>
          <p:nvPr/>
        </p:nvSpPr>
        <p:spPr>
          <a:xfrm>
            <a:off x="1600200" y="6481760"/>
            <a:ext cx="8610600" cy="4333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6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36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HY그래픽M</vt:lpstr>
      <vt:lpstr>HY헤드라인M</vt:lpstr>
      <vt:lpstr>굴림</vt:lpstr>
      <vt:lpstr>맑은 고딕</vt:lpstr>
      <vt:lpstr>바탕체</vt:lpstr>
      <vt:lpstr>Arial</vt:lpstr>
      <vt:lpstr>Wingdings</vt:lpstr>
      <vt:lpstr>Office 테마</vt:lpstr>
      <vt:lpstr>두번째 프로젝트 자기소개 웹페이지 만들기</vt:lpstr>
      <vt:lpstr>구성요소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두번째 프로젝트 자기소개 웹페이지 만들기</dc:title>
  <dc:creator>USER</dc:creator>
  <cp:lastModifiedBy>USER</cp:lastModifiedBy>
  <cp:revision>2</cp:revision>
  <dcterms:created xsi:type="dcterms:W3CDTF">2024-07-26T07:52:21Z</dcterms:created>
  <dcterms:modified xsi:type="dcterms:W3CDTF">2024-07-30T17:10:36Z</dcterms:modified>
</cp:coreProperties>
</file>