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6" r:id="rId3"/>
    <p:sldId id="258" r:id="rId4"/>
    <p:sldId id="261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D47A6D8-AD73-85A9-1984-7C6358D25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8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D9E2-4F76-945A-5E2C-CDA576FB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2116348"/>
          </a:xfrm>
          <a:noFill/>
        </p:spPr>
        <p:txBody>
          <a:bodyPr anchor="b">
            <a:no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Refugee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A6B5C-AE72-B682-2366-31E9C199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276" y="4514492"/>
            <a:ext cx="4870953" cy="719424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Amasis MT Pro Light" panose="020B0604020202020204" pitchFamily="18" charset="0"/>
              </a:rPr>
              <a:t>An Overview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91" y="323934"/>
            <a:ext cx="10710371" cy="60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masis MT Pro Light" panose="02040304050005020304" pitchFamily="18" charset="0"/>
              </a:rPr>
              <a:t>Contents</a:t>
            </a:r>
          </a:p>
          <a:p>
            <a:pPr marL="514350" indent="-514350">
              <a:buAutoNum type="arabicParenR"/>
            </a:pPr>
            <a:r>
              <a:rPr lang="en-US" sz="2800" b="1" dirty="0">
                <a:latin typeface="Amasis MT Pro Light" panose="02040304050005020304" pitchFamily="18" charset="0"/>
              </a:rPr>
              <a:t>The Goals of the Project</a:t>
            </a:r>
          </a:p>
          <a:p>
            <a:pPr marL="0" indent="0">
              <a:buNone/>
            </a:pPr>
            <a:endParaRPr lang="en-US" sz="28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Amasis MT Pro Light" panose="02040304050005020304" pitchFamily="18" charset="0"/>
              </a:rPr>
              <a:t>2) How the manual looks like</a:t>
            </a:r>
          </a:p>
          <a:p>
            <a:pPr marL="0" indent="0">
              <a:buNone/>
            </a:pPr>
            <a:endParaRPr lang="en-US" sz="28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Amasis MT Pro Light" panose="02040304050005020304" pitchFamily="18" charset="0"/>
              </a:rPr>
              <a:t>3) How I am doing the research and what I hope to do in the future</a:t>
            </a:r>
          </a:p>
          <a:p>
            <a:pPr marL="0" indent="0">
              <a:buNone/>
            </a:pPr>
            <a:endParaRPr lang="en-US" sz="28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Amasis MT Pro Light" panose="02040304050005020304" pitchFamily="18" charset="0"/>
              </a:rPr>
              <a:t>4) For Further Discussion</a:t>
            </a:r>
          </a:p>
          <a:p>
            <a:pPr marL="0" indent="0">
              <a:buNone/>
            </a:pPr>
            <a:endParaRPr lang="en-US" sz="2800" b="1" u="sng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2800" b="1" u="sng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Amasis MT Pro Light" panose="02040304050005020304" pitchFamily="18" charset="0"/>
            </a:endParaRPr>
          </a:p>
          <a:p>
            <a:pPr marL="742950" indent="-742950">
              <a:buAutoNum type="arabicParenR"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ng Drexel's Culture of Inclusion | Institutional Equity and Inclusive  Culture | Drexel University">
            <a:extLst>
              <a:ext uri="{FF2B5EF4-FFF2-40B4-BE49-F238E27FC236}">
                <a16:creationId xmlns:a16="http://schemas.microsoft.com/office/drawing/2014/main" id="{4F02C557-AEF2-5B4C-7475-3007243E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69" y="2828498"/>
            <a:ext cx="4081654" cy="17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90" y="282119"/>
            <a:ext cx="7852700" cy="60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masis MT Pro Light" panose="02040304050005020304" pitchFamily="18" charset="0"/>
              </a:rPr>
              <a:t>The Goals of the Project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Amasis MT Pro Light" panose="020403040500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 there is no definite resource for the Community College of Aurora (CCA) to assist the refugees in their life on and off campus, I am hoping that this collection of </a:t>
            </a:r>
            <a:r>
              <a:rPr lang="en-US" sz="2000" u="sng" dirty="0">
                <a:effectLst/>
                <a:latin typeface="Amasis MT Pro Light" panose="020403040500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useful and up to date information on their countries</a:t>
            </a:r>
            <a:r>
              <a:rPr lang="en-US" sz="2000" dirty="0">
                <a:effectLst/>
                <a:latin typeface="Amasis MT Pro Light" panose="020403040500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of origin would be used by the college towards helping the refugees feel more comfortable and included while they attend CCA.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Amasis MT Pro Light" panose="020403040500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Through this project, I hope to learn more about the history, culture, and the background of these countries and their people myself.</a:t>
            </a:r>
          </a:p>
          <a:p>
            <a:pPr marL="0" indent="0">
              <a:buNone/>
            </a:pPr>
            <a:endParaRPr lang="en-US" sz="2000" dirty="0">
              <a:latin typeface="Amasis MT Pro Light" panose="020403040500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Amasis MT Pro Light" panose="020403040500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information on the manual encourages those who are a part of CCA to have an inclusive and understanding mindset towards refugees and treat them appropriately based on their background and experiences.</a:t>
            </a:r>
          </a:p>
          <a:p>
            <a:pPr marL="0" indent="0">
              <a:buNone/>
            </a:pPr>
            <a:endParaRPr lang="en-US" sz="30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49" y="166705"/>
            <a:ext cx="10121615" cy="60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Amasis MT Pro Light" panose="02040304050005020304" pitchFamily="18" charset="0"/>
              </a:rPr>
              <a:t>How the manual looks like</a:t>
            </a:r>
          </a:p>
          <a:p>
            <a:pPr marL="0" indent="0">
              <a:buNone/>
            </a:pPr>
            <a:r>
              <a:rPr lang="en-US" sz="3000" b="1" dirty="0">
                <a:latin typeface="Amasis MT Pro Light" panose="02040304050005020304" pitchFamily="18" charset="0"/>
              </a:rPr>
              <a:t>The Format for each country:</a:t>
            </a:r>
          </a:p>
          <a:p>
            <a:pPr marL="0" indent="0">
              <a:buNone/>
            </a:pPr>
            <a:r>
              <a:rPr lang="en-US" sz="3000" dirty="0">
                <a:latin typeface="Amasis MT Pro Light" panose="02040304050005020304" pitchFamily="18" charset="0"/>
              </a:rPr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-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Introduction: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 </a:t>
            </a:r>
            <a:r>
              <a:rPr lang="en-US" sz="3000" dirty="0">
                <a:latin typeface="Amasis MT Pro Light" panose="02040304050005020304" pitchFamily="18" charset="0"/>
              </a:rPr>
              <a:t>Geographical location, demonym(s). </a:t>
            </a:r>
          </a:p>
          <a:p>
            <a:pPr marL="0" indent="0">
              <a:buNone/>
            </a:pPr>
            <a:r>
              <a:rPr lang="en-US" sz="2600" b="1" dirty="0">
                <a:latin typeface="Amasis MT Pro Light" panose="02040304050005020304" pitchFamily="18" charset="0"/>
              </a:rPr>
              <a:t>	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-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Culture: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 </a:t>
            </a:r>
            <a:r>
              <a:rPr lang="en-US" sz="2800" dirty="0">
                <a:latin typeface="Amasis MT Pro Light" panose="02040304050005020304" pitchFamily="18" charset="0"/>
              </a:rPr>
              <a:t>Attitudes and norms, religion and beliefs, food, 	music, language, and holidays.</a:t>
            </a:r>
          </a:p>
          <a:p>
            <a:pPr marL="0" indent="0">
              <a:buNone/>
            </a:pPr>
            <a:r>
              <a:rPr lang="en-US" sz="2600" b="1" dirty="0">
                <a:latin typeface="Amasis MT Pro Light" panose="02040304050005020304" pitchFamily="18" charset="0"/>
              </a:rPr>
              <a:t>	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masis MT Pro Light" panose="02040304050005020304" pitchFamily="18" charset="0"/>
              </a:rPr>
              <a:t>- Background of the Country: </a:t>
            </a:r>
            <a:r>
              <a:rPr lang="en-US" sz="2600" dirty="0">
                <a:latin typeface="Amasis MT Pro Light" panose="02040304050005020304" pitchFamily="18" charset="0"/>
              </a:rPr>
              <a:t>Brief history, political situation, 	economical situation, push factors.</a:t>
            </a:r>
            <a:endParaRPr lang="en-US" sz="26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</p:txBody>
      </p:sp>
      <p:pic>
        <p:nvPicPr>
          <p:cNvPr id="3074" name="Picture 2" descr="World Map: A clickable map of world countries :-)">
            <a:extLst>
              <a:ext uri="{FF2B5EF4-FFF2-40B4-BE49-F238E27FC236}">
                <a16:creationId xmlns:a16="http://schemas.microsoft.com/office/drawing/2014/main" id="{A99747EC-9269-9058-1428-22A46D26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50" y="4173726"/>
            <a:ext cx="4225291" cy="25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2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52" y="496153"/>
            <a:ext cx="7954870" cy="60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Amasis MT Pro Light" panose="02040304050005020304" pitchFamily="18" charset="0"/>
              </a:rPr>
              <a:t>How I am doing the research</a:t>
            </a:r>
          </a:p>
          <a:p>
            <a:r>
              <a:rPr lang="en-US" sz="2400" dirty="0">
                <a:latin typeface="Amasis MT Pro Light" panose="02040304050005020304" pitchFamily="18" charset="0"/>
              </a:rPr>
              <a:t>Mostly through the internet</a:t>
            </a:r>
          </a:p>
          <a:p>
            <a:r>
              <a:rPr lang="en-US" sz="2400" dirty="0">
                <a:latin typeface="Amasis MT Pro Light" panose="02040304050005020304" pitchFamily="18" charset="0"/>
              </a:rPr>
              <a:t>Through online communities</a:t>
            </a:r>
          </a:p>
          <a:p>
            <a:r>
              <a:rPr lang="en-US" sz="2400" dirty="0">
                <a:latin typeface="Amasis MT Pro Light" panose="02040304050005020304" pitchFamily="18" charset="0"/>
              </a:rPr>
              <a:t>Through learning the experiences of refugees and immigrants in person</a:t>
            </a:r>
          </a:p>
          <a:p>
            <a:pPr lvl="1">
              <a:buFontTx/>
              <a:buChar char="-"/>
            </a:pPr>
            <a:r>
              <a:rPr lang="en-US" sz="2400" dirty="0">
                <a:latin typeface="Amasis MT Pro Light" panose="02040304050005020304" pitchFamily="18" charset="0"/>
              </a:rPr>
              <a:t>Clubs at the school</a:t>
            </a:r>
          </a:p>
          <a:p>
            <a:pPr lvl="1">
              <a:buFontTx/>
              <a:buChar char="-"/>
            </a:pPr>
            <a:r>
              <a:rPr lang="en-US" sz="2400" dirty="0">
                <a:latin typeface="Amasis MT Pro Light" panose="02040304050005020304" pitchFamily="18" charset="0"/>
              </a:rPr>
              <a:t>Friends, classmates</a:t>
            </a:r>
          </a:p>
          <a:p>
            <a:pPr marL="0" indent="0">
              <a:buNone/>
            </a:pPr>
            <a:r>
              <a:rPr lang="en-US" sz="2800" b="1" u="sng" dirty="0">
                <a:latin typeface="Amasis MT Pro Light" panose="02040304050005020304" pitchFamily="18" charset="0"/>
              </a:rPr>
              <a:t>What I hope to do in the future</a:t>
            </a:r>
          </a:p>
          <a:p>
            <a:r>
              <a:rPr lang="en-US" sz="2400" dirty="0">
                <a:latin typeface="Amasis MT Pro Light" panose="02040304050005020304" pitchFamily="18" charset="0"/>
              </a:rPr>
              <a:t>To possibly met refugees in person at CCA and Project </a:t>
            </a:r>
            <a:r>
              <a:rPr lang="en-US" sz="2400" dirty="0" err="1">
                <a:latin typeface="Amasis MT Pro Light" panose="02040304050005020304" pitchFamily="18" charset="0"/>
              </a:rPr>
              <a:t>Worthmore</a:t>
            </a:r>
            <a:r>
              <a:rPr lang="en-US" sz="2400" dirty="0">
                <a:latin typeface="Amasis MT Pro Light" panose="02040304050005020304" pitchFamily="18" charset="0"/>
              </a:rPr>
              <a:t> (Aurora).</a:t>
            </a:r>
          </a:p>
          <a:p>
            <a:r>
              <a:rPr lang="en-US" sz="2400" dirty="0">
                <a:latin typeface="Amasis MT Pro Light" panose="02040304050005020304" pitchFamily="18" charset="0"/>
              </a:rPr>
              <a:t>To make sure that the manual is proofread and accurate</a:t>
            </a:r>
          </a:p>
          <a:p>
            <a:pPr marL="0" indent="0">
              <a:buNone/>
            </a:pPr>
            <a:endParaRPr lang="en-US" sz="2600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3400" b="1" dirty="0">
              <a:latin typeface="Amasis MT Pro Light" panose="02040304050005020304" pitchFamily="18" charset="0"/>
            </a:endParaRPr>
          </a:p>
          <a:p>
            <a:pPr lvl="1">
              <a:buFontTx/>
              <a:buChar char="-"/>
            </a:pPr>
            <a:endParaRPr lang="en-US" sz="2600" dirty="0">
              <a:latin typeface="Amasis MT Pro Light" panose="02040304050005020304" pitchFamily="18" charset="0"/>
            </a:endParaRPr>
          </a:p>
          <a:p>
            <a:endParaRPr lang="en-US" sz="3000" dirty="0">
              <a:latin typeface="Amasis MT Pro Light" panose="02040304050005020304" pitchFamily="18" charset="0"/>
            </a:endParaRPr>
          </a:p>
          <a:p>
            <a:endParaRPr lang="en-US" sz="3000" dirty="0">
              <a:latin typeface="Amasis MT Pro Light" panose="02040304050005020304" pitchFamily="18" charset="0"/>
            </a:endParaRPr>
          </a:p>
        </p:txBody>
      </p:sp>
      <p:pic>
        <p:nvPicPr>
          <p:cNvPr id="1026" name="Picture 2" descr="Best 500+ Library Pictures [HD] | Download Free Images on Unsplash">
            <a:extLst>
              <a:ext uri="{FF2B5EF4-FFF2-40B4-BE49-F238E27FC236}">
                <a16:creationId xmlns:a16="http://schemas.microsoft.com/office/drawing/2014/main" id="{D88B6E2F-E45D-3AFC-A300-3880ECD2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34" y="690927"/>
            <a:ext cx="3880511" cy="35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96153"/>
            <a:ext cx="9601200" cy="600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Amasis MT Pro Light" panose="02040304050005020304" pitchFamily="18" charset="0"/>
              </a:rPr>
              <a:t>For Further Discussion:</a:t>
            </a:r>
          </a:p>
          <a:p>
            <a:r>
              <a:rPr lang="en-US" sz="4000" b="1" dirty="0">
                <a:latin typeface="Amasis MT Pro Light" panose="02040304050005020304" pitchFamily="18" charset="0"/>
              </a:rPr>
              <a:t>Is there anything that you are wondering about?</a:t>
            </a:r>
          </a:p>
          <a:p>
            <a:r>
              <a:rPr lang="en-US" sz="4000" b="1" dirty="0">
                <a:latin typeface="Amasis MT Pro Light" panose="02040304050005020304" pitchFamily="18" charset="0"/>
              </a:rPr>
              <a:t>Do you have any suggestions for this project?</a:t>
            </a: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6D9-7418-D885-8C4D-D9E48F99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85794"/>
            <a:ext cx="9601200" cy="380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/>
                </a:solidFill>
                <a:latin typeface="Amasis MT Pro Light" panose="02040304050005020304" pitchFamily="18" charset="0"/>
              </a:rPr>
              <a:t>Thank You!</a:t>
            </a:r>
          </a:p>
          <a:p>
            <a:pPr marL="0" indent="0" algn="ctr">
              <a:buNone/>
            </a:pPr>
            <a:endParaRPr lang="en-US" sz="6000" b="1" dirty="0">
              <a:solidFill>
                <a:schemeClr val="tx2"/>
              </a:solidFill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4292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Light</vt:lpstr>
      <vt:lpstr>Arial</vt:lpstr>
      <vt:lpstr>Calibri</vt:lpstr>
      <vt:lpstr>Goudy Old Style</vt:lpstr>
      <vt:lpstr>Univers Light</vt:lpstr>
      <vt:lpstr>PoiseVTI</vt:lpstr>
      <vt:lpstr>The Refugee Research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Refugee Research Project</dc:title>
  <dc:creator>Oh, Junhee</dc:creator>
  <cp:lastModifiedBy>Oh, Junhee</cp:lastModifiedBy>
  <cp:revision>1</cp:revision>
  <dcterms:created xsi:type="dcterms:W3CDTF">2023-05-23T19:52:46Z</dcterms:created>
  <dcterms:modified xsi:type="dcterms:W3CDTF">2023-06-14T04:09:58Z</dcterms:modified>
</cp:coreProperties>
</file>