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58" r:id="rId7"/>
    <p:sldId id="259" r:id="rId8"/>
    <p:sldId id="260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2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image" Target="../media/image24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6.png"/><Relationship Id="rId5" Type="http://schemas.openxmlformats.org/officeDocument/2006/relationships/image" Target="../media/image27.png"/><Relationship Id="rId15" Type="http://schemas.openxmlformats.org/officeDocument/2006/relationships/image" Target="../media/image36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9.png"/><Relationship Id="rId10" Type="http://schemas.openxmlformats.org/officeDocument/2006/relationships/image" Target="../media/image42.png"/><Relationship Id="rId4" Type="http://schemas.openxmlformats.org/officeDocument/2006/relationships/image" Target="../media/image8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96F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59966" y="-1105883"/>
            <a:ext cx="5540783" cy="12337245"/>
            <a:chOff x="6259966" y="-1105883"/>
            <a:chExt cx="5540783" cy="123372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6259966" y="-1105883"/>
              <a:ext cx="5540783" cy="123372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83395" y="3208454"/>
            <a:ext cx="759930" cy="742504"/>
            <a:chOff x="8683395" y="3208454"/>
            <a:chExt cx="759930" cy="7425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83395" y="3208454"/>
              <a:ext cx="759930" cy="74250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08159" y="6242269"/>
            <a:ext cx="2403734" cy="8514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919140"/>
            <a:ext cx="18332489" cy="14286"/>
            <a:chOff x="0" y="919140"/>
            <a:chExt cx="18332489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19140"/>
              <a:ext cx="18332489" cy="142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7833" y="3774681"/>
            <a:ext cx="14829010" cy="3300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3E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19140"/>
            <a:ext cx="18332489" cy="14286"/>
            <a:chOff x="0" y="919140"/>
            <a:chExt cx="18332489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19140"/>
              <a:ext cx="18332489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86988" y="455869"/>
            <a:ext cx="926024" cy="14286"/>
            <a:chOff x="8686988" y="455869"/>
            <a:chExt cx="926024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8686988" y="455869"/>
              <a:ext cx="926024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49784" y="5712213"/>
            <a:ext cx="9600431" cy="14286"/>
            <a:chOff x="4349784" y="5712213"/>
            <a:chExt cx="9600431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349784" y="5712213"/>
              <a:ext cx="9600431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82" y="5749286"/>
            <a:ext cx="9957032" cy="14286"/>
            <a:chOff x="9142882" y="5749286"/>
            <a:chExt cx="9957032" cy="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142882" y="5749286"/>
              <a:ext cx="9957032" cy="1428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542063" y="-63323"/>
            <a:ext cx="7666377" cy="115995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00794" y="-38561"/>
            <a:ext cx="7253434" cy="11409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3D4375-B6AA-CF15-9BB8-A05D81F7E0BC}"/>
              </a:ext>
            </a:extLst>
          </p:cNvPr>
          <p:cNvSpPr txBox="1"/>
          <p:nvPr/>
        </p:nvSpPr>
        <p:spPr>
          <a:xfrm>
            <a:off x="9166244" y="5822888"/>
            <a:ext cx="92155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먼저 로그인 버튼을 누르게 되면 해당 로직이 실행되는데 존재하는 않는 아이디로 </a:t>
            </a:r>
            <a:endParaRPr lang="en-US" altLang="ko-KR" dirty="0"/>
          </a:p>
          <a:p>
            <a:r>
              <a:rPr lang="ko-KR" altLang="en-US" dirty="0"/>
              <a:t>로그인을 하게 되는 경우 해당 로직이 실행되는데 해당 로직을 보게 되면 일단 </a:t>
            </a:r>
            <a:r>
              <a:rPr lang="en-US" altLang="ko-KR" dirty="0"/>
              <a:t>query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/>
              <a:t>안에 보게 되면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'SELECT id, password FROM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leehan_account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WHERE id = ?＇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라고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돼있는데 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클라로부터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데이터를 받아와서 해당 데이터와 일치하는 행의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id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를 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dirty="0" err="1">
                <a:latin typeface="Consolas" panose="020B0609020204030204" pitchFamily="49" charset="0"/>
              </a:rPr>
              <a:t>검색하는거라고</a:t>
            </a:r>
            <a:r>
              <a:rPr lang="ko-KR" altLang="en-US" dirty="0">
                <a:latin typeface="Consolas" panose="020B0609020204030204" pitchFamily="49" charset="0"/>
              </a:rPr>
              <a:t> 불 수 있습니다</a:t>
            </a:r>
            <a:r>
              <a:rPr lang="en-US" altLang="ko-KR" dirty="0">
                <a:latin typeface="Consolas" panose="020B0609020204030204" pitchFamily="49" charset="0"/>
              </a:rPr>
              <a:t>. </a:t>
            </a:r>
            <a:r>
              <a:rPr lang="ko-KR" altLang="en-US" dirty="0">
                <a:latin typeface="Consolas" panose="020B0609020204030204" pitchFamily="49" charset="0"/>
              </a:rPr>
              <a:t>그래서 현재 </a:t>
            </a:r>
            <a:r>
              <a:rPr lang="en-US" altLang="ko-KR" dirty="0">
                <a:latin typeface="Consolas" panose="020B0609020204030204" pitchFamily="49" charset="0"/>
              </a:rPr>
              <a:t>DB</a:t>
            </a:r>
            <a:r>
              <a:rPr lang="ko-KR" altLang="en-US" dirty="0">
                <a:latin typeface="Consolas" panose="020B0609020204030204" pitchFamily="49" charset="0"/>
              </a:rPr>
              <a:t>엔 </a:t>
            </a:r>
            <a:r>
              <a:rPr lang="en-US" altLang="ko-KR" dirty="0">
                <a:latin typeface="Consolas" panose="020B0609020204030204" pitchFamily="49" charset="0"/>
              </a:rPr>
              <a:t>id</a:t>
            </a:r>
            <a:r>
              <a:rPr lang="ko-KR" altLang="en-US" dirty="0">
                <a:latin typeface="Consolas" panose="020B0609020204030204" pitchFamily="49" charset="0"/>
              </a:rPr>
              <a:t>가 </a:t>
            </a:r>
            <a:r>
              <a:rPr lang="en-US" altLang="ko-KR" dirty="0">
                <a:latin typeface="Consolas" panose="020B0609020204030204" pitchFamily="49" charset="0"/>
              </a:rPr>
              <a:t>1</a:t>
            </a:r>
            <a:r>
              <a:rPr lang="ko-KR" altLang="en-US" dirty="0">
                <a:latin typeface="Consolas" panose="020B0609020204030204" pitchFamily="49" charset="0"/>
              </a:rPr>
              <a:t>로 된 데이터가 없기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 dirty="0">
                <a:latin typeface="Consolas" panose="020B0609020204030204" pitchFamily="49" charset="0"/>
              </a:rPr>
              <a:t>때문에 </a:t>
            </a:r>
            <a:r>
              <a:rPr lang="en-US" altLang="ko-KR" dirty="0">
                <a:latin typeface="Consolas" panose="020B0609020204030204" pitchFamily="49" charset="0"/>
              </a:rPr>
              <a:t>else</a:t>
            </a:r>
            <a:r>
              <a:rPr lang="ko-KR" altLang="en-US" dirty="0">
                <a:latin typeface="Consolas" panose="020B0609020204030204" pitchFamily="49" charset="0"/>
              </a:rPr>
              <a:t>문이 실행되고</a:t>
            </a:r>
            <a:r>
              <a:rPr lang="en-US" altLang="ko-KR" dirty="0"/>
              <a:t>http </a:t>
            </a:r>
            <a:r>
              <a:rPr lang="ko-KR" altLang="en-US" dirty="0"/>
              <a:t>상태 코드가 </a:t>
            </a:r>
            <a:r>
              <a:rPr lang="en-US" altLang="ko-KR" dirty="0"/>
              <a:t>401</a:t>
            </a:r>
            <a:r>
              <a:rPr lang="ko-KR" altLang="en-US" dirty="0"/>
              <a:t>로 돼있어 </a:t>
            </a:r>
            <a:r>
              <a:rPr lang="en-US" altLang="ko-KR" dirty="0" err="1"/>
              <a:t>UnityWebRequest.Result.Success</a:t>
            </a:r>
            <a:endParaRPr lang="en-US" altLang="ko-KR" dirty="0"/>
          </a:p>
          <a:p>
            <a:r>
              <a:rPr lang="ko-KR" altLang="en-US" dirty="0"/>
              <a:t>가 </a:t>
            </a:r>
            <a:r>
              <a:rPr lang="en-US" altLang="ko-KR" dirty="0"/>
              <a:t>false</a:t>
            </a:r>
            <a:r>
              <a:rPr lang="ko-KR" altLang="en-US" dirty="0"/>
              <a:t>가 돼 해당 로직이 실행되며 없는 계정이라고 뜨게 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 </a:t>
            </a:r>
          </a:p>
        </p:txBody>
      </p:sp>
      <p:pic>
        <p:nvPicPr>
          <p:cNvPr id="18" name="그림 17" descr="스크린샷, 텍스트, 멀티미디어 소프트웨어, 디자인이(가) 표시된 사진&#10;&#10;자동 생성된 설명">
            <a:extLst>
              <a:ext uri="{FF2B5EF4-FFF2-40B4-BE49-F238E27FC236}">
                <a16:creationId xmlns:a16="http://schemas.microsoft.com/office/drawing/2014/main" id="{8EC71371-30A8-A9BB-501D-C257D5A893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1198840"/>
            <a:ext cx="8335538" cy="4048690"/>
          </a:xfrm>
          <a:prstGeom prst="rect">
            <a:avLst/>
          </a:prstGeom>
        </p:spPr>
      </p:pic>
      <p:pic>
        <p:nvPicPr>
          <p:cNvPr id="23" name="그림 2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BC909FFE-EBAA-8528-3182-D5027B45F2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2" y="919140"/>
            <a:ext cx="5944764" cy="4613743"/>
          </a:xfrm>
          <a:prstGeom prst="rect">
            <a:avLst/>
          </a:prstGeom>
        </p:spPr>
      </p:pic>
      <p:pic>
        <p:nvPicPr>
          <p:cNvPr id="25" name="그림 2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290D4889-CA0F-0A34-F090-ED99FBCF07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2" y="5633651"/>
            <a:ext cx="4876800" cy="4653349"/>
          </a:xfrm>
          <a:prstGeom prst="rect">
            <a:avLst/>
          </a:prstGeom>
        </p:spPr>
      </p:pic>
      <p:pic>
        <p:nvPicPr>
          <p:cNvPr id="27" name="그림 26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E435A707-5707-AD19-9588-A72356E961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172" y="5734438"/>
            <a:ext cx="3572464" cy="35724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19140"/>
            <a:ext cx="18332489" cy="14286"/>
            <a:chOff x="0" y="919140"/>
            <a:chExt cx="18332489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19140"/>
              <a:ext cx="18332489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86988" y="455869"/>
            <a:ext cx="926024" cy="14286"/>
            <a:chOff x="8686988" y="455869"/>
            <a:chExt cx="926024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8686988" y="455869"/>
              <a:ext cx="926024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49784" y="5712213"/>
            <a:ext cx="9600431" cy="14286"/>
            <a:chOff x="4349784" y="5712213"/>
            <a:chExt cx="9600431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349784" y="5712213"/>
              <a:ext cx="9600431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82" y="5749286"/>
            <a:ext cx="9957032" cy="14286"/>
            <a:chOff x="9142882" y="5749286"/>
            <a:chExt cx="9957032" cy="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142882" y="5749286"/>
              <a:ext cx="9957032" cy="1428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542063" y="-63323"/>
            <a:ext cx="7666377" cy="115995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00794" y="-38561"/>
            <a:ext cx="7253434" cy="11409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3D4375-B6AA-CF15-9BB8-A05D81F7E0BC}"/>
              </a:ext>
            </a:extLst>
          </p:cNvPr>
          <p:cNvSpPr txBox="1"/>
          <p:nvPr/>
        </p:nvSpPr>
        <p:spPr>
          <a:xfrm>
            <a:off x="9166244" y="5822888"/>
            <a:ext cx="93025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그래서 </a:t>
            </a:r>
            <a:r>
              <a:rPr lang="en-US" altLang="ko-KR" dirty="0"/>
              <a:t>Sign Up </a:t>
            </a:r>
            <a:r>
              <a:rPr lang="ko-KR" altLang="en-US" dirty="0"/>
              <a:t>버튼을 누르게 되면 해당 로직이 실행되는데 </a:t>
            </a:r>
            <a:endParaRPr lang="en-US" altLang="ko-KR" dirty="0"/>
          </a:p>
          <a:p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INSERT INTO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leehan_account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(id, password) VALUES (?, ?)', [id, password]</a:t>
            </a:r>
          </a:p>
          <a:p>
            <a:r>
              <a:rPr lang="ko-KR" altLang="en-US" dirty="0">
                <a:latin typeface="Consolas" panose="020B0609020204030204" pitchFamily="49" charset="0"/>
              </a:rPr>
              <a:t>이게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leehan_account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테이블에 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클라로부터받은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데이터를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DB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에 넣어주는 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쿼립니다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그래서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http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상태코드도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200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이기때문에 </a:t>
            </a:r>
            <a:r>
              <a:rPr lang="en-US" altLang="ko-KR" dirty="0" err="1"/>
              <a:t>UnityWebRequest.Result.Success</a:t>
            </a:r>
            <a:r>
              <a:rPr lang="en-US" altLang="ko-KR" dirty="0"/>
              <a:t> </a:t>
            </a:r>
            <a:r>
              <a:rPr lang="ko-KR" altLang="en-US" dirty="0"/>
              <a:t>이것도 </a:t>
            </a:r>
            <a:r>
              <a:rPr lang="en-US" altLang="ko-KR" dirty="0"/>
              <a:t>true</a:t>
            </a:r>
            <a:r>
              <a:rPr lang="ko-KR" altLang="en-US" dirty="0"/>
              <a:t>가 </a:t>
            </a:r>
            <a:endParaRPr lang="en-US" altLang="ko-KR" dirty="0"/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돼 회원가입에 성공하였습니다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문구가 뜨게 되고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DB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에도 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입력받은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데이터가 추가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dirty="0">
                <a:latin typeface="Consolas" panose="020B0609020204030204" pitchFamily="49" charset="0"/>
              </a:rPr>
              <a:t>된 걸 보실 수 있습니다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pic>
        <p:nvPicPr>
          <p:cNvPr id="4" name="그림 3" descr="스크린샷, 텍스트, 디자인이(가) 표시된 사진&#10;&#10;자동 생성된 설명">
            <a:extLst>
              <a:ext uri="{FF2B5EF4-FFF2-40B4-BE49-F238E27FC236}">
                <a16:creationId xmlns:a16="http://schemas.microsoft.com/office/drawing/2014/main" id="{20D2359B-CF10-1187-9721-26987FB1FD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794" y="1230462"/>
            <a:ext cx="8402223" cy="4020111"/>
          </a:xfrm>
          <a:prstGeom prst="rect">
            <a:avLst/>
          </a:prstGeom>
        </p:spPr>
      </p:pic>
      <p:pic>
        <p:nvPicPr>
          <p:cNvPr id="8" name="그림 7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DC916339-DC4B-8C5A-B616-F866081F15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812" y="5822888"/>
            <a:ext cx="2227873" cy="2278126"/>
          </a:xfrm>
          <a:prstGeom prst="rect">
            <a:avLst/>
          </a:prstGeom>
        </p:spPr>
      </p:pic>
      <p:pic>
        <p:nvPicPr>
          <p:cNvPr id="14" name="그림 13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01683AE6-DFBB-84C5-4EB4-A3483D2FE6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8" y="5781176"/>
            <a:ext cx="5937266" cy="4479879"/>
          </a:xfrm>
          <a:prstGeom prst="rect">
            <a:avLst/>
          </a:prstGeom>
        </p:spPr>
      </p:pic>
      <p:pic>
        <p:nvPicPr>
          <p:cNvPr id="17" name="그림 16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363C8CE3-A0FF-4F07-AC78-6EFE815644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8" y="969118"/>
            <a:ext cx="8468907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2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19140"/>
            <a:ext cx="18332489" cy="14286"/>
            <a:chOff x="0" y="919140"/>
            <a:chExt cx="18332489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19140"/>
              <a:ext cx="18332489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86988" y="455869"/>
            <a:ext cx="926024" cy="14286"/>
            <a:chOff x="8686988" y="455869"/>
            <a:chExt cx="926024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8686988" y="455869"/>
              <a:ext cx="926024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49784" y="5712213"/>
            <a:ext cx="9600431" cy="14286"/>
            <a:chOff x="4349784" y="5712213"/>
            <a:chExt cx="9600431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349784" y="5712213"/>
              <a:ext cx="9600431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82" y="5749286"/>
            <a:ext cx="9957032" cy="14286"/>
            <a:chOff x="9142882" y="5749286"/>
            <a:chExt cx="9957032" cy="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142882" y="5749286"/>
              <a:ext cx="9957032" cy="1428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542063" y="-63323"/>
            <a:ext cx="7666377" cy="115995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00794" y="-38561"/>
            <a:ext cx="7253434" cy="1140910"/>
          </a:xfrm>
          <a:prstGeom prst="rect">
            <a:avLst/>
          </a:prstGeom>
        </p:spPr>
      </p:pic>
      <p:pic>
        <p:nvPicPr>
          <p:cNvPr id="7" name="그림 6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6CCE90C3-F0EC-C234-F3D2-784736C093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23" y="898761"/>
            <a:ext cx="8468907" cy="4648849"/>
          </a:xfrm>
          <a:prstGeom prst="rect">
            <a:avLst/>
          </a:prstGeom>
        </p:spPr>
      </p:pic>
      <p:pic>
        <p:nvPicPr>
          <p:cNvPr id="11" name="그림 10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A02A1034-EE4D-F50F-9189-5F9DE322B5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00" y="5597917"/>
            <a:ext cx="6189190" cy="46699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3D4375-B6AA-CF15-9BB8-A05D81F7E0BC}"/>
              </a:ext>
            </a:extLst>
          </p:cNvPr>
          <p:cNvSpPr txBox="1"/>
          <p:nvPr/>
        </p:nvSpPr>
        <p:spPr>
          <a:xfrm>
            <a:off x="9166244" y="5822888"/>
            <a:ext cx="84032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먼저 </a:t>
            </a:r>
            <a:r>
              <a:rPr lang="en-US" altLang="ko-KR" dirty="0"/>
              <a:t>Sign Up </a:t>
            </a:r>
            <a:r>
              <a:rPr lang="ko-KR" altLang="en-US" dirty="0"/>
              <a:t>버튼을 누르게 되면 해당 로직이 실행되는데 이미 존재하는 아이디로 </a:t>
            </a:r>
            <a:endParaRPr lang="en-US" altLang="ko-KR" dirty="0"/>
          </a:p>
          <a:p>
            <a:r>
              <a:rPr lang="ko-KR" altLang="en-US" dirty="0"/>
              <a:t>회원가입을 하게 되는 경우 해당 로직이 실행되는데 해당 로직을 보게 되면 </a:t>
            </a:r>
            <a:endParaRPr lang="en-US" altLang="ko-KR" dirty="0"/>
          </a:p>
          <a:p>
            <a:r>
              <a:rPr lang="en-US" altLang="ko-KR" dirty="0"/>
              <a:t>http </a:t>
            </a:r>
            <a:r>
              <a:rPr lang="ko-KR" altLang="en-US" dirty="0"/>
              <a:t>상태 코드가 </a:t>
            </a:r>
            <a:r>
              <a:rPr lang="en-US" altLang="ko-KR" dirty="0"/>
              <a:t>500</a:t>
            </a:r>
            <a:r>
              <a:rPr lang="ko-KR" altLang="en-US" dirty="0"/>
              <a:t>로 돼있어 </a:t>
            </a:r>
            <a:r>
              <a:rPr lang="en-US" altLang="ko-KR" dirty="0" err="1"/>
              <a:t>UnityWebRequest.Result.Success</a:t>
            </a:r>
            <a:r>
              <a:rPr lang="ko-KR" altLang="en-US" dirty="0"/>
              <a:t>가 </a:t>
            </a:r>
            <a:r>
              <a:rPr lang="en-US" altLang="ko-KR" dirty="0"/>
              <a:t>false</a:t>
            </a:r>
            <a:r>
              <a:rPr lang="ko-KR" altLang="en-US" dirty="0"/>
              <a:t>가 돼 </a:t>
            </a:r>
            <a:endParaRPr lang="en-US" altLang="ko-KR" dirty="0"/>
          </a:p>
          <a:p>
            <a:r>
              <a:rPr lang="ko-KR" altLang="en-US" dirty="0"/>
              <a:t>해당 로직이 실행되며 계정이 이미 존재한다고 뜨게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" name="그림 14" descr="스크린샷, 텍스트, 도표, 디자인이(가) 표시된 사진&#10;&#10;자동 생성된 설명">
            <a:extLst>
              <a:ext uri="{FF2B5EF4-FFF2-40B4-BE49-F238E27FC236}">
                <a16:creationId xmlns:a16="http://schemas.microsoft.com/office/drawing/2014/main" id="{396FCD0D-99A8-71C4-49E5-DA4C8D4965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040" y="991905"/>
            <a:ext cx="8392696" cy="4029637"/>
          </a:xfrm>
          <a:prstGeom prst="rect">
            <a:avLst/>
          </a:prstGeom>
        </p:spPr>
      </p:pic>
      <p:pic>
        <p:nvPicPr>
          <p:cNvPr id="2" name="그림 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DD69885B-FC83-92F8-4BB5-791CED3676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236" y="5665979"/>
            <a:ext cx="2227873" cy="227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8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19140"/>
            <a:ext cx="18332489" cy="14286"/>
            <a:chOff x="0" y="919140"/>
            <a:chExt cx="18332489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19140"/>
              <a:ext cx="18332489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86988" y="455869"/>
            <a:ext cx="926024" cy="14286"/>
            <a:chOff x="8686988" y="455869"/>
            <a:chExt cx="926024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8686988" y="455869"/>
              <a:ext cx="926024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49784" y="5712213"/>
            <a:ext cx="9600431" cy="14286"/>
            <a:chOff x="4349784" y="5712213"/>
            <a:chExt cx="9600431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349784" y="5712213"/>
              <a:ext cx="9600431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82" y="5749286"/>
            <a:ext cx="9957032" cy="14286"/>
            <a:chOff x="9142882" y="5749286"/>
            <a:chExt cx="9957032" cy="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142882" y="5749286"/>
              <a:ext cx="9957032" cy="1428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542063" y="-63323"/>
            <a:ext cx="7666377" cy="115995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00794" y="-38561"/>
            <a:ext cx="7253434" cy="11409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3D4375-B6AA-CF15-9BB8-A05D81F7E0BC}"/>
              </a:ext>
            </a:extLst>
          </p:cNvPr>
          <p:cNvSpPr txBox="1"/>
          <p:nvPr/>
        </p:nvSpPr>
        <p:spPr>
          <a:xfrm>
            <a:off x="9166244" y="5822888"/>
            <a:ext cx="8898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서버에 해당 데이터를 보내 토큰을 하나 만들고 클라이언트는 받은 토큰 값을 저장하고 </a:t>
            </a:r>
            <a:endParaRPr lang="en-US" altLang="ko-KR" dirty="0"/>
          </a:p>
          <a:p>
            <a:r>
              <a:rPr lang="ko-KR" altLang="en-US" dirty="0"/>
              <a:t>로그인 성공을 하게 됩니다</a:t>
            </a:r>
            <a:r>
              <a:rPr lang="en-US" altLang="ko-KR" dirty="0"/>
              <a:t>. </a:t>
            </a:r>
            <a:r>
              <a:rPr lang="ko-KR" altLang="en-US" dirty="0"/>
              <a:t>그 후 이 토큰 값을 검증을 하는데 검증에 성공하면 서버의</a:t>
            </a:r>
            <a:endParaRPr lang="en-US" altLang="ko-KR" dirty="0"/>
          </a:p>
          <a:p>
            <a:r>
              <a:rPr lang="ko-KR" altLang="en-US" dirty="0" err="1"/>
              <a:t>응답으로부터</a:t>
            </a:r>
            <a:r>
              <a:rPr lang="ko-KR" altLang="en-US" dirty="0"/>
              <a:t> 에러가 없을 경우 다음 </a:t>
            </a:r>
            <a:r>
              <a:rPr lang="ko-KR" altLang="en-US" dirty="0" err="1"/>
              <a:t>씬으로</a:t>
            </a:r>
            <a:r>
              <a:rPr lang="ko-KR" altLang="en-US" dirty="0"/>
              <a:t> 넘어가며 캐릭터창이 뜨게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 descr="스크린샷, 로고, 그래픽, 클립아트이(가) 표시된 사진&#10;&#10;자동 생성된 설명">
            <a:extLst>
              <a:ext uri="{FF2B5EF4-FFF2-40B4-BE49-F238E27FC236}">
                <a16:creationId xmlns:a16="http://schemas.microsoft.com/office/drawing/2014/main" id="{2F4B4016-6DC6-867D-E550-10453AFFAD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755" y="908773"/>
            <a:ext cx="5953845" cy="2794248"/>
          </a:xfrm>
          <a:prstGeom prst="rect">
            <a:avLst/>
          </a:prstGeom>
        </p:spPr>
      </p:pic>
      <p:pic>
        <p:nvPicPr>
          <p:cNvPr id="8" name="그림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D0807C55-6898-9E75-DAD6-588AAB5CB6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" y="933427"/>
            <a:ext cx="4678157" cy="3630727"/>
          </a:xfrm>
          <a:prstGeom prst="rect">
            <a:avLst/>
          </a:prstGeom>
        </p:spPr>
      </p:pic>
      <p:pic>
        <p:nvPicPr>
          <p:cNvPr id="14" name="그림 13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6A7C3CA6-D6AD-D8D8-4518-0B327C83EF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814493"/>
            <a:ext cx="4633913" cy="4421591"/>
          </a:xfrm>
          <a:prstGeom prst="rect">
            <a:avLst/>
          </a:prstGeom>
        </p:spPr>
      </p:pic>
      <p:pic>
        <p:nvPicPr>
          <p:cNvPr id="17" name="그림 16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E119A713-EAD9-9975-7FFF-186683C5A0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644" y="944632"/>
            <a:ext cx="4418111" cy="3411550"/>
          </a:xfrm>
          <a:prstGeom prst="rect">
            <a:avLst/>
          </a:prstGeom>
        </p:spPr>
      </p:pic>
      <p:pic>
        <p:nvPicPr>
          <p:cNvPr id="19" name="그림 1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0613992F-0E64-6E7B-499D-D3C6EA0F3F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838" y="943793"/>
            <a:ext cx="3134162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5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3E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5473" y="808570"/>
            <a:ext cx="4957040" cy="20589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45240" y="1539592"/>
            <a:ext cx="1418716" cy="67996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05335" y="2279659"/>
            <a:ext cx="2898499" cy="52316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18002" y="-50159"/>
            <a:ext cx="12182330" cy="121523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90662" y="7085843"/>
            <a:ext cx="6557760" cy="75167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45240" y="4219926"/>
            <a:ext cx="1769487" cy="73903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610478" y="4971192"/>
            <a:ext cx="3964746" cy="86601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35716" y="6888297"/>
            <a:ext cx="2927583" cy="73903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600097" y="7639573"/>
            <a:ext cx="4103232" cy="186915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919140"/>
            <a:ext cx="18332489" cy="14286"/>
            <a:chOff x="0" y="919140"/>
            <a:chExt cx="18332489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919140"/>
              <a:ext cx="18332489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38159" y="5610912"/>
            <a:ext cx="9395110" cy="14286"/>
            <a:chOff x="4438159" y="5610912"/>
            <a:chExt cx="9395110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4438159" y="5610912"/>
              <a:ext cx="9395110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25538" y="7700521"/>
            <a:ext cx="2111945" cy="2111945"/>
            <a:chOff x="9925538" y="7700521"/>
            <a:chExt cx="2111945" cy="211194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25538" y="7700521"/>
              <a:ext cx="2111945" cy="21119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85119" y="2340607"/>
            <a:ext cx="5840748" cy="4382853"/>
            <a:chOff x="1485119" y="2340607"/>
            <a:chExt cx="5840748" cy="43828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85119" y="2340607"/>
              <a:ext cx="5840748" cy="43828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288149" y="2046881"/>
            <a:ext cx="2354528" cy="2073855"/>
            <a:chOff x="9288149" y="2046881"/>
            <a:chExt cx="2354528" cy="207385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88149" y="2046881"/>
              <a:ext cx="2354528" cy="20738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20876" y="4909704"/>
            <a:ext cx="2948597" cy="1540616"/>
            <a:chOff x="9320876" y="4909704"/>
            <a:chExt cx="2948597" cy="154061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320876" y="4909704"/>
              <a:ext cx="2948597" cy="15406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3E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19140"/>
            <a:ext cx="18332489" cy="14286"/>
            <a:chOff x="0" y="919140"/>
            <a:chExt cx="18332489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19140"/>
              <a:ext cx="18332489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86988" y="455869"/>
            <a:ext cx="926024" cy="14286"/>
            <a:chOff x="8686988" y="455869"/>
            <a:chExt cx="926024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8686988" y="455869"/>
              <a:ext cx="926024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49784" y="5712213"/>
            <a:ext cx="9600431" cy="14286"/>
            <a:chOff x="4349784" y="5712213"/>
            <a:chExt cx="9600431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349784" y="5712213"/>
              <a:ext cx="9600431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82" y="5749286"/>
            <a:ext cx="9957032" cy="14286"/>
            <a:chOff x="9142882" y="5749286"/>
            <a:chExt cx="9957032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9142882" y="5749286"/>
              <a:ext cx="9957032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35503" y="1062124"/>
            <a:ext cx="6117553" cy="4590565"/>
            <a:chOff x="1535503" y="1062124"/>
            <a:chExt cx="6117553" cy="459056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5503" y="1062124"/>
              <a:ext cx="6117553" cy="459056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814175" y="5746905"/>
            <a:ext cx="9957032" cy="14286"/>
            <a:chOff x="-814175" y="5746905"/>
            <a:chExt cx="9957032" cy="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814175" y="5746905"/>
              <a:ext cx="9957032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732374" y="1473333"/>
            <a:ext cx="6171429" cy="3471429"/>
            <a:chOff x="10732374" y="1473333"/>
            <a:chExt cx="6171429" cy="347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32374" y="1473333"/>
              <a:ext cx="6171429" cy="34714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59206" y="-41114"/>
            <a:ext cx="7202805" cy="121523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60794" y="-25876"/>
            <a:ext cx="7202805" cy="121523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07807" y="5622907"/>
            <a:ext cx="9467334" cy="196075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94088" y="5688621"/>
            <a:ext cx="6845991" cy="19264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496F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72466" y="-699235"/>
            <a:ext cx="5540783" cy="12337245"/>
            <a:chOff x="6372466" y="-699235"/>
            <a:chExt cx="5540783" cy="123372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6372466" y="-699235"/>
              <a:ext cx="5540783" cy="1233724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7539" y="3808628"/>
            <a:ext cx="8350360" cy="37335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250</Words>
  <Application>Microsoft Office PowerPoint</Application>
  <PresentationFormat>사용자 지정</PresentationFormat>
  <Paragraphs>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준희 이</cp:lastModifiedBy>
  <cp:revision>2</cp:revision>
  <dcterms:created xsi:type="dcterms:W3CDTF">2023-10-25T02:47:00Z</dcterms:created>
  <dcterms:modified xsi:type="dcterms:W3CDTF">2023-10-24T19:22:33Z</dcterms:modified>
</cp:coreProperties>
</file>