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96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9966" y="-1105883"/>
            <a:ext cx="5540783" cy="12337245"/>
            <a:chOff x="6259966" y="-1105883"/>
            <a:chExt cx="5540783" cy="123372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259966" y="-1105883"/>
              <a:ext cx="5540783" cy="123372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83395" y="3208454"/>
            <a:ext cx="759930" cy="742504"/>
            <a:chOff x="8683395" y="3208454"/>
            <a:chExt cx="759930" cy="7425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3395" y="3208454"/>
              <a:ext cx="759930" cy="7425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8344" y="6347145"/>
            <a:ext cx="2403420" cy="8844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8024" y="3774890"/>
            <a:ext cx="14828362" cy="32910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8058" y="4465769"/>
            <a:ext cx="8447942" cy="9892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2960" y="-68292"/>
            <a:ext cx="270732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8367" y="2590676"/>
            <a:ext cx="8545049" cy="5104361"/>
            <a:chOff x="268367" y="2590676"/>
            <a:chExt cx="8545049" cy="51043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7" y="2590676"/>
              <a:ext cx="8545049" cy="510436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90752" y="-77815"/>
            <a:ext cx="3143743" cy="1276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7581" y="4465772"/>
            <a:ext cx="4928828" cy="9892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2960" y="-68292"/>
            <a:ext cx="270732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8367" y="2590676"/>
            <a:ext cx="8545049" cy="5104361"/>
            <a:chOff x="268367" y="2590676"/>
            <a:chExt cx="8545049" cy="51043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7" y="2590676"/>
              <a:ext cx="8545049" cy="51043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8367" y="2629027"/>
            <a:ext cx="8525033" cy="5043000"/>
            <a:chOff x="268367" y="2629027"/>
            <a:chExt cx="8525033" cy="5043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367" y="2629027"/>
              <a:ext cx="8525033" cy="50430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0752" y="-77815"/>
            <a:ext cx="3143743" cy="1276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7582" y="3035865"/>
            <a:ext cx="4200780" cy="9892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2960" y="-68292"/>
            <a:ext cx="270732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3571" y="1274134"/>
            <a:ext cx="5621531" cy="4343921"/>
            <a:chOff x="1533571" y="1274134"/>
            <a:chExt cx="5621531" cy="43439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3571" y="1274134"/>
              <a:ext cx="5621531" cy="43439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3571" y="5848161"/>
            <a:ext cx="5653390" cy="4184438"/>
            <a:chOff x="1533571" y="5848161"/>
            <a:chExt cx="5653390" cy="41844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571" y="5848161"/>
              <a:ext cx="5653390" cy="418443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0752" y="-77815"/>
            <a:ext cx="3143743" cy="12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35810" y="7530153"/>
            <a:ext cx="7165399" cy="989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8943" y="3259694"/>
            <a:ext cx="6501009" cy="9892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2960" y="-68292"/>
            <a:ext cx="270732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3962" y="1188073"/>
            <a:ext cx="6171429" cy="4429986"/>
            <a:chOff x="1273962" y="1188073"/>
            <a:chExt cx="6171429" cy="44299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3962" y="1188073"/>
              <a:ext cx="6171429" cy="44299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8622" y="5835789"/>
            <a:ext cx="6171429" cy="4449925"/>
            <a:chOff x="1258622" y="5835789"/>
            <a:chExt cx="6171429" cy="44499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8622" y="5835789"/>
              <a:ext cx="6171429" cy="444992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0752" y="-77815"/>
            <a:ext cx="3143743" cy="12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58533" y="7631990"/>
            <a:ext cx="5225400" cy="1038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3876" y="4732629"/>
            <a:ext cx="8239780" cy="9892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2960" y="-68292"/>
            <a:ext cx="270732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8125" y="2723043"/>
            <a:ext cx="8680946" cy="4839628"/>
            <a:chOff x="248125" y="2723043"/>
            <a:chExt cx="8680946" cy="48396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125" y="2723043"/>
              <a:ext cx="8680946" cy="483962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90752" y="-77815"/>
            <a:ext cx="3143743" cy="1276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92924" y="4732629"/>
            <a:ext cx="6889123" cy="9892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2960" y="-68292"/>
            <a:ext cx="270732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419" y="1384837"/>
            <a:ext cx="7203365" cy="4024880"/>
            <a:chOff x="957419" y="1384837"/>
            <a:chExt cx="7203365" cy="40248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419" y="1384837"/>
              <a:ext cx="7203365" cy="40248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7419" y="5879195"/>
            <a:ext cx="7203365" cy="4102439"/>
            <a:chOff x="957419" y="5879195"/>
            <a:chExt cx="7203365" cy="41024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7419" y="5879195"/>
              <a:ext cx="7203365" cy="41024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74160" y="3932935"/>
            <a:ext cx="1209922" cy="1209922"/>
            <a:chOff x="6874160" y="3932935"/>
            <a:chExt cx="1209922" cy="12099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8172" y="3406947"/>
              <a:ext cx="2419844" cy="241984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4160" y="3932935"/>
              <a:ext cx="1209922" cy="12099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74160" y="3923411"/>
            <a:ext cx="1209922" cy="1209922"/>
            <a:chOff x="6874160" y="3923411"/>
            <a:chExt cx="1209922" cy="12099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8172" y="3397423"/>
              <a:ext cx="2419844" cy="241984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74160" y="3923411"/>
              <a:ext cx="1209922" cy="12099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74160" y="3932935"/>
            <a:ext cx="1209922" cy="1209922"/>
            <a:chOff x="6874160" y="3932935"/>
            <a:chExt cx="1209922" cy="12099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8172" y="3406947"/>
              <a:ext cx="2419844" cy="2419844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74160" y="3932935"/>
              <a:ext cx="1209922" cy="120992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90752" y="-77815"/>
            <a:ext cx="3143743" cy="1276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92924" y="4732629"/>
            <a:ext cx="8255237" cy="16175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2960" y="-68292"/>
            <a:ext cx="2707324" cy="12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5887" y="3328509"/>
            <a:ext cx="7076899" cy="4257653"/>
            <a:chOff x="805887" y="3328509"/>
            <a:chExt cx="7076899" cy="42576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887" y="3328509"/>
              <a:ext cx="7076899" cy="42576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46675" y="3303113"/>
            <a:ext cx="2092819" cy="545236"/>
            <a:chOff x="3246675" y="3303113"/>
            <a:chExt cx="2092819" cy="5452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6675" y="3303113"/>
              <a:ext cx="2092819" cy="5452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53401" y="2892883"/>
            <a:ext cx="987344" cy="410229"/>
            <a:chOff x="4153401" y="2892883"/>
            <a:chExt cx="987344" cy="4102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3401" y="2892883"/>
              <a:ext cx="987344" cy="4102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90752" y="-77815"/>
            <a:ext cx="3143743" cy="12761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3395" y="2573356"/>
            <a:ext cx="4242057" cy="7769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2023-11-28T23:27:01Z</dcterms:created>
  <dcterms:modified xsi:type="dcterms:W3CDTF">2023-11-28T23:27:01Z</dcterms:modified>
</cp:coreProperties>
</file>