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8" r:id="rId9"/>
    <p:sldId id="266" r:id="rId10"/>
    <p:sldId id="260" r:id="rId11"/>
    <p:sldId id="26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D15D-F5F5-4668-9795-61B0B9993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1825B6-0ED3-40D7-8B33-3A4B70FE7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49CD1-22D3-46AF-AB26-23506A00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EA62B-267E-47B2-9B68-F8C9AECC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72979-7EDB-487E-93D4-DB6B7F7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8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07A8E-29F3-4FEF-8139-697AF295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C7EA18-57B3-4B19-BFF2-0811EDAE6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1C9A7-F79E-40C5-883D-BC9B153C9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5F123-F959-4CA9-9FAB-493C479D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F72DB-BCA0-4C86-A7CB-C335856C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64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F3537B-1BC0-45C0-9155-9CB8D5369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0E34D-FDF9-4A6D-8C65-3DFFE48DB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AD851-D39F-4124-8BA0-CDDE9B73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9E455-5E82-43DE-9D97-669A3445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3C94C-57C1-44FF-87FD-6E01CC39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09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8FF0C-7B00-40D4-86E5-6A13F6C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CD1DE-9E5C-42F8-979E-B379576A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A36D-D161-4C99-B8C3-F7322E3F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DF5B3-B557-4CAF-AF36-AFA229E3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DD8EF-603F-421C-8089-85B0A52D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07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6175E-A6BE-4C82-B37C-74900C00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140E3-5774-4AB7-823A-7986AA400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87FF2-32A0-4B1B-8877-DD2C18C0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74E03-05E9-449A-A183-226B67B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7D9EF-B32F-4860-A9D2-384D01C3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544E4-0DFF-4728-A2F9-D854F287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F16C8-8B2B-424E-B845-0E2608A3D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2905EC-E5DD-429D-93C5-AC8540FAA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68E631-EF42-4AF1-B15A-2FC4B42B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8D1AF-CF3B-428F-80BB-9761F212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93515D-908C-4D63-B408-7C66D05B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10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D87A-4937-493C-B35D-7F9B459E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366E09-7F94-4674-8CC1-8F9625AF5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B8D821-8358-4199-9002-F010F6A8A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9CE93C-92AA-4352-8C79-D93DF60F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26973A-DF2E-4EA3-9AF5-7D2D26779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C37CD-8AA9-41E1-9A86-74AF7865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C4E8E8-ACC8-4982-A93D-3529F3C6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57A68B-682F-422D-B2D5-DF74010B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3F28F-3E37-412C-A233-2B45D2B8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2FE6DF-EA0E-41AD-806E-7EE00872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1D184-41C8-472D-8D7B-23B7F2E4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AEA1D-9B4B-4129-BDC0-A1DA362D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96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A2ABD2-B30B-4BC6-9897-833D722B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C96CAF-C30A-461A-AEB0-15698188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195B2F-10F1-47FF-A0AC-A4A3349A5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36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69D9B-4F27-4315-92B8-22DE5565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58849-86F3-42F4-87AD-2BDD5B98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1E495-BDA7-4DCC-9AD4-006C89E2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21E5D-EA2D-41DF-B22F-3C6CC7B0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777E8-2D58-40C7-96EC-AF9378B4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283B3-BE58-41F6-B2A0-E6A51636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84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5B98E-7C4A-4EE8-A107-B662A42F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53677E-FA74-4E41-95C8-EC7E186A2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435F59-FCEC-49E3-B97B-BE4020AA9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9C5DF1-1B3D-4CCB-B7CC-169583BF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B9C018-80D1-4FB9-9641-0DAD1C7B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861B2-8B59-4554-80ED-A1A2C3C8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4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9D3B18-9E40-4728-8060-8111A4F0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1DEC8-C6CE-4B76-899B-92402EFE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BBC11-8084-4175-A034-DB5C080BC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1727C-F697-47A0-9D8A-FA26372733AC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5186DD-E81F-4237-8017-5141B4021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F174E-3BA8-48C9-AF6D-3818B1875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6CBE1-2C0C-4A20-9BDE-7807462AD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1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0A23-C2E3-4988-AA87-BAC882F69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007" y="1041400"/>
            <a:ext cx="10135985" cy="2387600"/>
          </a:xfrm>
        </p:spPr>
        <p:txBody>
          <a:bodyPr/>
          <a:lstStyle/>
          <a:p>
            <a:r>
              <a:rPr lang="en-US" altLang="ko-KR" dirty="0"/>
              <a:t>RIP &amp; DNS &amp; HTTP Routing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441E2-F393-46C7-9C80-AA333E95A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김준희</a:t>
            </a:r>
          </a:p>
        </p:txBody>
      </p:sp>
    </p:spTree>
    <p:extLst>
      <p:ext uri="{BB962C8B-B14F-4D97-AF65-F5344CB8AC3E}">
        <p14:creationId xmlns:p14="http://schemas.microsoft.com/office/powerpoint/2010/main" val="3057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49272-7505-491D-B0A7-9B3CF92A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PC0 DNS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D37F1E-F0AF-4473-BF47-3DC32D27F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83852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6ABB-BD4D-4E57-8837-A48945BB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PC1 IP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421F92-3424-4FC7-9D4A-A8B7D15F3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38402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EE71E-63EB-40F8-AC0D-B065010B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PC1 DNS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BB3359-4983-4116-A1D7-5A66D1DF7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1621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F7ACE-0C62-4479-9320-EEF3D617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R1 RIP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91CDD8-7035-4229-80F0-D3D805A30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2683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18EA6-4062-4D4B-AE12-58E5E78F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R1 Routing Table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D3BBC49-2300-473F-9570-FBA5EAC45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37" y="1825625"/>
            <a:ext cx="8635526" cy="4351338"/>
          </a:xfrm>
        </p:spPr>
      </p:pic>
    </p:spTree>
    <p:extLst>
      <p:ext uri="{BB962C8B-B14F-4D97-AF65-F5344CB8AC3E}">
        <p14:creationId xmlns:p14="http://schemas.microsoft.com/office/powerpoint/2010/main" val="214335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F1403-619D-4E91-9E68-3374AAC7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R2 RIP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98827C4-4EF5-456D-9D6A-C199FD980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7096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8DB72-8042-4BD7-AA5C-961B31C6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R2 Routing Table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9D4EDB-B16B-4741-9D80-C9FA49A1D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7" y="1825625"/>
            <a:ext cx="8554946" cy="4351338"/>
          </a:xfrm>
        </p:spPr>
      </p:pic>
    </p:spTree>
    <p:extLst>
      <p:ext uri="{BB962C8B-B14F-4D97-AF65-F5344CB8AC3E}">
        <p14:creationId xmlns:p14="http://schemas.microsoft.com/office/powerpoint/2010/main" val="261233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477DD-31F4-4550-9352-5622CA32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R3 RIP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A4E09F-B553-47B8-B44E-3D96BD2F6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3299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B497C-D78D-480E-8C48-6D24D358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R3 Routing Table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3A6470C-8727-4EEE-887B-81AC1AA27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527" y="1825625"/>
            <a:ext cx="8554946" cy="4351338"/>
          </a:xfrm>
        </p:spPr>
      </p:pic>
    </p:spTree>
    <p:extLst>
      <p:ext uri="{BB962C8B-B14F-4D97-AF65-F5344CB8AC3E}">
        <p14:creationId xmlns:p14="http://schemas.microsoft.com/office/powerpoint/2010/main" val="385217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D6A9A-78A6-4610-8B27-02010F50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DNS Server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8A3C34-64B3-4C73-974A-85AF62BC5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98852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81513-BBEE-493A-8EEC-51A0B9A6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PC0 IP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64C7EA-91A2-46BC-AEB9-7EAF6D462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2741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와이드스크린</PresentationFormat>
  <Paragraphs>16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RIP &amp; DNS &amp; HTTP Routing</vt:lpstr>
      <vt:lpstr>R1 RIP</vt:lpstr>
      <vt:lpstr>R1 Routing Table</vt:lpstr>
      <vt:lpstr>R2 RIP</vt:lpstr>
      <vt:lpstr>R2 Routing Table</vt:lpstr>
      <vt:lpstr>R3 RIP</vt:lpstr>
      <vt:lpstr>R3 Routing Table</vt:lpstr>
      <vt:lpstr>DNS Server</vt:lpstr>
      <vt:lpstr>PC0 IP</vt:lpstr>
      <vt:lpstr>PC0 DNS</vt:lpstr>
      <vt:lpstr>PC1 IP</vt:lpstr>
      <vt:lpstr>PC1 DNS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5</cp:revision>
  <dcterms:created xsi:type="dcterms:W3CDTF">2025-01-02T06:30:02Z</dcterms:created>
  <dcterms:modified xsi:type="dcterms:W3CDTF">2025-01-02T06:47:10Z</dcterms:modified>
</cp:coreProperties>
</file>