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47B38-3C5D-46FD-97C9-ED651B431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068E19-FC2A-4F38-9A1D-1E3260103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BA6F2-AF61-4821-8704-CE9977A7B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CFA40-5FEF-41BD-9E02-3BA39EFF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4A6F7-7D83-4909-ACEB-45720B9C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52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8474D-87B0-48E9-8538-AA83F8E6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DD01-45C4-4BD5-9386-C606C916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43FAF-4350-4045-9E03-DE311638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202A6-9784-4685-A85F-9CD77720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8496A2-5F00-4C24-8E72-F345865E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5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73BEDB-BD6A-4C43-83E4-CB5E201BF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31B09C-6C72-4B7B-9A39-4DCEC7AC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FBDB5-2F71-47B7-BEA8-CD9C2D3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05C63-6A09-4DB1-ABE4-607576728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0C780-D851-475E-B00D-91DE7F1A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B4150-0A77-4180-B5FF-5CA1E373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2F8D3-045D-4234-B208-8575A946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F164C5-F894-48E6-BED1-DA64060E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3164A-B479-49F1-A9C4-221F99B4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4CBAC-7125-4CB8-8276-D6993CDF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3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242FE-F7D3-4F48-9E9A-09459696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E57A8-2BB5-4502-8528-1EDCDB731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9534A-B3FE-4AAB-88E0-8958AE4C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ABF9F-6D25-4895-A5D6-2D3FB629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56BD1C-0D7E-4DF5-8860-66515009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7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93512-D379-4B04-9CA8-CC8B4EF73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4A2D3-6C09-4039-A057-BB31AB722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320B61-4A0A-4FBB-A5EE-D5EF39590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BEC23-1684-45B1-A3D0-8537ADC3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45FEAF-13FD-44CB-ADB7-623A22FD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DE5E9F-AE86-4787-AFD9-34597621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3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853E7-6359-4C50-AEA6-E539B89E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1FDBD8-5A8C-43ED-B253-637C8FED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FDEA0-C02C-47C5-8A46-738B4F58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32D903-7103-48BB-828E-B263D0A41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908F76-C6B2-4717-9290-D67E2385D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A55102-B177-422A-BAEB-A81C7827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99B2C1-D023-486F-B8DE-85238B48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DFD511-7F0B-4F1D-912A-CB011FBB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82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7D36A-B38B-4294-A2FE-D920B744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C47F0C-DC13-4349-9D46-A8744084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8CAA66-8CF5-4552-9168-CE8EC0A0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AD2C8-AF8D-4753-9DCD-D7DF5BD2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22A449-2DDD-4711-B208-2BAA7A89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257D8C-B094-454D-BC38-DFAFC870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961C6-D4E8-4FDE-A948-1CE6A0CA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0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57FD2-8C05-48E4-9369-C479120A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218285-B1B8-4BD1-BD07-4FADD9A1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0BF6C9-1943-46DF-8A80-54CF3DB27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FD1A40-1B11-462B-8892-2E6C9F1BB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CFA5-DCBA-4E18-8697-8C87D27A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1CD66-D7B9-4A42-90FB-69306799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865F9-62BF-40C0-A396-ED350374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238600-3E86-456B-B7B2-B0F8B837D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62EAD0-94B7-41AE-A8F8-103361808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FFDB32-97FE-48E8-A89B-F8BF21AD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32A812-0F66-4F82-8B6E-06D0B8A6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1BEDDD-007E-4AE2-B8FC-357E10AE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9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2D7508-8156-4907-8D2B-E8C1EFEA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B098E-8C22-4A1B-ACBB-CF3978290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A7A03-2C79-49A1-BAAC-48150ED5B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2AB8-2E47-4F4F-924F-54C7ED674CF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AC3F6-2992-403B-8C91-32F6610D0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A3D2D-C6BD-4DCD-A493-2503811D8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F74F9-8D50-4C8E-9D5F-847E93E3EC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4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409C8-5065-460E-9303-CD550F277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Static &amp; Default Routing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B2648A-1EE7-4406-94ED-2B8568954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526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ko-KR" altLang="en-US" dirty="0"/>
              <a:t>김준희</a:t>
            </a:r>
          </a:p>
        </p:txBody>
      </p:sp>
    </p:spTree>
    <p:extLst>
      <p:ext uri="{BB962C8B-B14F-4D97-AF65-F5344CB8AC3E}">
        <p14:creationId xmlns:p14="http://schemas.microsoft.com/office/powerpoint/2010/main" val="75321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85FC3-CA5D-4627-8897-CF2FC173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R1 Routing Table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DC6D2E9-C5CF-4EEB-A3A5-A3D262AF4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807" y="1825625"/>
            <a:ext cx="8662386" cy="4351338"/>
          </a:xfrm>
        </p:spPr>
      </p:pic>
    </p:spTree>
    <p:extLst>
      <p:ext uri="{BB962C8B-B14F-4D97-AF65-F5344CB8AC3E}">
        <p14:creationId xmlns:p14="http://schemas.microsoft.com/office/powerpoint/2010/main" val="2365014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90318-1AF2-44DE-B32E-3412118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R2 Routing Table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6D0DBA-52CD-4F0C-80A9-95137AD2F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651" y="1825625"/>
            <a:ext cx="8890697" cy="4351338"/>
          </a:xfrm>
        </p:spPr>
      </p:pic>
    </p:spTree>
    <p:extLst>
      <p:ext uri="{BB962C8B-B14F-4D97-AF65-F5344CB8AC3E}">
        <p14:creationId xmlns:p14="http://schemas.microsoft.com/office/powerpoint/2010/main" val="3090072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6F116-46DC-4A98-AE12-332E2FE12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R3 Routing Table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B08A66A-41BB-4D52-985A-F4008E2B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014" y="1825625"/>
            <a:ext cx="8789971" cy="4351338"/>
          </a:xfrm>
        </p:spPr>
      </p:pic>
    </p:spTree>
    <p:extLst>
      <p:ext uri="{BB962C8B-B14F-4D97-AF65-F5344CB8AC3E}">
        <p14:creationId xmlns:p14="http://schemas.microsoft.com/office/powerpoint/2010/main" val="214571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E4401-A5A9-49BB-878E-8EC12B3B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R4 Routing Table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BD36290-9FE0-4840-B2D9-B2D79FD31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796" y="1825625"/>
            <a:ext cx="8850407" cy="4351338"/>
          </a:xfrm>
        </p:spPr>
      </p:pic>
    </p:spTree>
    <p:extLst>
      <p:ext uri="{BB962C8B-B14F-4D97-AF65-F5344CB8AC3E}">
        <p14:creationId xmlns:p14="http://schemas.microsoft.com/office/powerpoint/2010/main" val="229354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05E60-FD27-47F0-A7AD-28F9527D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PC0 ping 192.168.30.1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DCC8FA-3F10-415E-82EB-828D2FB46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824" y="1825625"/>
            <a:ext cx="7448352" cy="4351338"/>
          </a:xfrm>
        </p:spPr>
      </p:pic>
    </p:spTree>
    <p:extLst>
      <p:ext uri="{BB962C8B-B14F-4D97-AF65-F5344CB8AC3E}">
        <p14:creationId xmlns:p14="http://schemas.microsoft.com/office/powerpoint/2010/main" val="367961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76F66-1187-4DBF-8358-B7A840FE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PC1 ping 192.168.30.1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E4425F-FB9F-449D-859A-8DCAB6C4D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53" y="1825625"/>
            <a:ext cx="7030493" cy="4351338"/>
          </a:xfrm>
        </p:spPr>
      </p:pic>
    </p:spTree>
    <p:extLst>
      <p:ext uri="{BB962C8B-B14F-4D97-AF65-F5344CB8AC3E}">
        <p14:creationId xmlns:p14="http://schemas.microsoft.com/office/powerpoint/2010/main" val="122312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DC1F4-23A2-495D-A287-2608B83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PC2 ping 192.168.10.1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11C7FA-393D-4388-BBCE-22CA9FB29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15" y="1825625"/>
            <a:ext cx="7222970" cy="4351338"/>
          </a:xfrm>
        </p:spPr>
      </p:pic>
    </p:spTree>
    <p:extLst>
      <p:ext uri="{BB962C8B-B14F-4D97-AF65-F5344CB8AC3E}">
        <p14:creationId xmlns:p14="http://schemas.microsoft.com/office/powerpoint/2010/main" val="413667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5F02F-EF1D-4C42-B976-F8947C50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PC2 ping 192.168.20.1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94B1BAD-3FF4-4E2C-B906-9208872F8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96242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와이드스크린</PresentationFormat>
  <Paragraphs>13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Static &amp; Default Routing</vt:lpstr>
      <vt:lpstr>R1 Routing Table</vt:lpstr>
      <vt:lpstr>R2 Routing Table</vt:lpstr>
      <vt:lpstr>R3 Routing Table</vt:lpstr>
      <vt:lpstr>R4 Routing Table</vt:lpstr>
      <vt:lpstr>PC0 ping 192.168.30.1</vt:lpstr>
      <vt:lpstr>PC1 ping 192.168.30.1</vt:lpstr>
      <vt:lpstr>PC2 ping 192.168.10.1</vt:lpstr>
      <vt:lpstr>PC2 ping 192.168.20.1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&amp; Default Routing</dc:title>
  <dc:creator>FullName</dc:creator>
  <cp:lastModifiedBy>FullName</cp:lastModifiedBy>
  <cp:revision>3</cp:revision>
  <dcterms:created xsi:type="dcterms:W3CDTF">2024-12-31T07:39:26Z</dcterms:created>
  <dcterms:modified xsi:type="dcterms:W3CDTF">2024-12-31T07:47:51Z</dcterms:modified>
</cp:coreProperties>
</file>