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8" r:id="rId2"/>
    <p:sldId id="264" r:id="rId3"/>
    <p:sldId id="266" r:id="rId4"/>
    <p:sldId id="265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494" autoAdjust="0"/>
    <p:restoredTop sz="96056" autoAdjust="0"/>
  </p:normalViewPr>
  <p:slideViewPr>
    <p:cSldViewPr>
      <p:cViewPr>
        <p:scale>
          <a:sx n="125" d="100"/>
          <a:sy n="125" d="100"/>
        </p:scale>
        <p:origin x="-444" y="21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481472-672B-45D8-98F1-B5F8DF445102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BB7728-6A98-44F7-9D36-F6B76FB9A8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87214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/>
          <p:cNvGrpSpPr/>
          <p:nvPr/>
        </p:nvGrpSpPr>
        <p:grpSpPr>
          <a:xfrm>
            <a:off x="133155" y="0"/>
            <a:ext cx="9010845" cy="6813376"/>
            <a:chOff x="133155" y="0"/>
            <a:chExt cx="9010845" cy="6813376"/>
          </a:xfrm>
        </p:grpSpPr>
        <p:sp>
          <p:nvSpPr>
            <p:cNvPr id="2" name="직사각형 1"/>
            <p:cNvSpPr/>
            <p:nvPr/>
          </p:nvSpPr>
          <p:spPr>
            <a:xfrm>
              <a:off x="133155" y="0"/>
              <a:ext cx="9010845" cy="6813376"/>
            </a:xfrm>
            <a:prstGeom prst="rect">
              <a:avLst/>
            </a:prstGeom>
            <a:noFill/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133155" y="0"/>
              <a:ext cx="7103141" cy="332656"/>
            </a:xfrm>
            <a:prstGeom prst="rect">
              <a:avLst/>
            </a:prstGeom>
            <a:noFill/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7236296" y="0"/>
              <a:ext cx="1907704" cy="6813376"/>
            </a:xfrm>
            <a:prstGeom prst="rect">
              <a:avLst/>
            </a:prstGeom>
            <a:noFill/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133155" y="0"/>
              <a:ext cx="7103141" cy="166328"/>
            </a:xfrm>
            <a:prstGeom prst="rect">
              <a:avLst/>
            </a:prstGeom>
            <a:noFill/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33155" y="0"/>
              <a:ext cx="766437" cy="1663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b="1" dirty="0" err="1" smtClean="0">
                  <a:solidFill>
                    <a:schemeClr val="tx1"/>
                  </a:solidFill>
                </a:rPr>
                <a:t>프로젝트</a:t>
              </a:r>
              <a:r>
                <a:rPr lang="ko-KR" altLang="en-US" sz="900" b="1" dirty="0" err="1">
                  <a:solidFill>
                    <a:schemeClr val="tx1"/>
                  </a:solidFill>
                </a:rPr>
                <a:t>명</a:t>
              </a:r>
              <a:endParaRPr lang="ko-KR" altLang="en-US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33155" y="166328"/>
              <a:ext cx="766437" cy="1663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b="1" dirty="0" err="1" smtClean="0">
                  <a:solidFill>
                    <a:schemeClr val="tx1"/>
                  </a:solidFill>
                </a:rPr>
                <a:t>경료</a:t>
              </a:r>
              <a:endParaRPr lang="ko-KR" altLang="en-US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890093" y="0"/>
              <a:ext cx="766437" cy="1663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b="1" dirty="0" smtClean="0">
                  <a:solidFill>
                    <a:schemeClr val="tx1"/>
                  </a:solidFill>
                </a:rPr>
                <a:t>페이지명</a:t>
              </a:r>
              <a:endParaRPr lang="ko-KR" altLang="en-US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5580112" y="0"/>
              <a:ext cx="766437" cy="1663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b="1" dirty="0" smtClean="0">
                  <a:solidFill>
                    <a:schemeClr val="tx1"/>
                  </a:solidFill>
                </a:rPr>
                <a:t>작성</a:t>
              </a:r>
              <a:r>
                <a:rPr lang="ko-KR" altLang="en-US" sz="900" b="1" dirty="0">
                  <a:solidFill>
                    <a:schemeClr val="tx1"/>
                  </a:solidFill>
                </a:rPr>
                <a:t>자</a:t>
              </a: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5580112" y="163704"/>
              <a:ext cx="766437" cy="1663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b="1" dirty="0" smtClean="0">
                  <a:solidFill>
                    <a:schemeClr val="tx1"/>
                  </a:solidFill>
                </a:rPr>
                <a:t>작성일</a:t>
              </a:r>
              <a:endParaRPr lang="ko-KR" altLang="en-US" sz="9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6" name="직사각형 15"/>
          <p:cNvSpPr/>
          <p:nvPr/>
        </p:nvSpPr>
        <p:spPr>
          <a:xfrm>
            <a:off x="3654240" y="0"/>
            <a:ext cx="1925872" cy="166328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899591" y="0"/>
            <a:ext cx="1990501" cy="166328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 smtClean="0">
                <a:solidFill>
                  <a:schemeClr val="tx1"/>
                </a:solidFill>
              </a:rPr>
              <a:t>이준희</a:t>
            </a:r>
            <a:r>
              <a:rPr lang="en-US" altLang="ko-KR" sz="900" dirty="0" smtClean="0">
                <a:solidFill>
                  <a:schemeClr val="tx1"/>
                </a:solidFill>
              </a:rPr>
              <a:t>_</a:t>
            </a:r>
            <a:r>
              <a:rPr lang="ko-KR" altLang="en-US" sz="900" dirty="0" smtClean="0">
                <a:solidFill>
                  <a:schemeClr val="tx1"/>
                </a:solidFill>
              </a:rPr>
              <a:t>포트폴리오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51520" y="620688"/>
            <a:ext cx="6840760" cy="6192688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992234" y="620688"/>
            <a:ext cx="5328592" cy="619268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3425679" y="372105"/>
            <a:ext cx="51809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1280px</a:t>
            </a:r>
            <a:endParaRPr lang="ko-KR" altLang="en-US" sz="800" dirty="0"/>
          </a:p>
        </p:txBody>
      </p:sp>
      <p:cxnSp>
        <p:nvCxnSpPr>
          <p:cNvPr id="23" name="직선 화살표 연결선 22"/>
          <p:cNvCxnSpPr>
            <a:stCxn id="21" idx="1"/>
          </p:cNvCxnSpPr>
          <p:nvPr/>
        </p:nvCxnSpPr>
        <p:spPr>
          <a:xfrm flipH="1">
            <a:off x="992235" y="479827"/>
            <a:ext cx="2433444" cy="0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stCxn id="21" idx="3"/>
          </p:cNvCxnSpPr>
          <p:nvPr/>
        </p:nvCxnSpPr>
        <p:spPr>
          <a:xfrm>
            <a:off x="3943770" y="479827"/>
            <a:ext cx="2377056" cy="0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flipV="1">
            <a:off x="992234" y="425965"/>
            <a:ext cx="0" cy="107723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 flipV="1">
            <a:off x="6320826" y="425964"/>
            <a:ext cx="0" cy="107723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9" name="그룹 158"/>
          <p:cNvGrpSpPr/>
          <p:nvPr/>
        </p:nvGrpSpPr>
        <p:grpSpPr>
          <a:xfrm>
            <a:off x="992234" y="623528"/>
            <a:ext cx="5328592" cy="789248"/>
            <a:chOff x="992234" y="620689"/>
            <a:chExt cx="696612" cy="640615"/>
          </a:xfrm>
        </p:grpSpPr>
        <p:sp>
          <p:nvSpPr>
            <p:cNvPr id="31" name="직사각형 30"/>
            <p:cNvSpPr/>
            <p:nvPr/>
          </p:nvSpPr>
          <p:spPr>
            <a:xfrm>
              <a:off x="992234" y="620689"/>
              <a:ext cx="696612" cy="640615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1278083" y="810191"/>
              <a:ext cx="128923" cy="2123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dirty="0" smtClean="0"/>
                <a:t>Brand Name</a:t>
              </a:r>
              <a:endParaRPr lang="ko-KR" altLang="en-US" sz="1100" dirty="0"/>
            </a:p>
          </p:txBody>
        </p:sp>
      </p:grpSp>
      <p:graphicFrame>
        <p:nvGraphicFramePr>
          <p:cNvPr id="141" name="표 140">
            <a:extLst>
              <a:ext uri="{FF2B5EF4-FFF2-40B4-BE49-F238E27FC236}">
                <a16:creationId xmlns:a16="http://schemas.microsoft.com/office/drawing/2014/main" xmlns="" id="{03CDA9CE-506E-45DB-8857-B50801AE38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1614028"/>
              </p:ext>
            </p:extLst>
          </p:nvPr>
        </p:nvGraphicFramePr>
        <p:xfrm>
          <a:off x="7236297" y="-1"/>
          <a:ext cx="1900475" cy="19745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83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22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8664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800" b="1" u="none" dirty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sz="800" b="1" u="none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108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57077">
                <a:tc>
                  <a:txBody>
                    <a:bodyPr/>
                    <a:lstStyle/>
                    <a:p>
                      <a:pPr algn="ctr" latinLnBrk="1"/>
                      <a:endParaRPr lang="ko-KR" altLang="en-US" sz="800" u="none" dirty="0"/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</a:txBody>
                  <a:tcPr marL="108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57077">
                <a:tc>
                  <a:txBody>
                    <a:bodyPr/>
                    <a:lstStyle/>
                    <a:p>
                      <a:pPr algn="ctr" latinLnBrk="1"/>
                      <a:endParaRPr lang="ko-KR" altLang="en-US" sz="800" u="none" dirty="0"/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</a:txBody>
                  <a:tcPr marL="108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93018">
                <a:tc>
                  <a:txBody>
                    <a:bodyPr/>
                    <a:lstStyle/>
                    <a:p>
                      <a:pPr algn="ctr" latinLnBrk="1"/>
                      <a:endParaRPr lang="ko-KR" altLang="en-US" sz="800" u="none" dirty="0"/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u="none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ko-KR" altLang="en-US" sz="8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108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271283436"/>
                  </a:ext>
                </a:extLst>
              </a:tr>
              <a:tr h="193018">
                <a:tc>
                  <a:txBody>
                    <a:bodyPr/>
                    <a:lstStyle/>
                    <a:p>
                      <a:pPr algn="ctr" latinLnBrk="1"/>
                      <a:endParaRPr lang="ko-KR" altLang="en-US" sz="800" u="none" dirty="0"/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8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93018">
                <a:tc>
                  <a:txBody>
                    <a:bodyPr/>
                    <a:lstStyle/>
                    <a:p>
                      <a:pPr algn="ctr" latinLnBrk="1"/>
                      <a:endParaRPr lang="ko-KR" altLang="en-US" sz="800" u="none" dirty="0"/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</a:txBody>
                  <a:tcPr marL="108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cxnSp>
        <p:nvCxnSpPr>
          <p:cNvPr id="153" name="직선 화살표 연결선 152"/>
          <p:cNvCxnSpPr>
            <a:stCxn id="155" idx="0"/>
          </p:cNvCxnSpPr>
          <p:nvPr/>
        </p:nvCxnSpPr>
        <p:spPr>
          <a:xfrm flipV="1">
            <a:off x="824926" y="647024"/>
            <a:ext cx="0" cy="231992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/>
          <p:cNvSpPr txBox="1"/>
          <p:nvPr/>
        </p:nvSpPr>
        <p:spPr>
          <a:xfrm>
            <a:off x="609963" y="879016"/>
            <a:ext cx="42992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/>
              <a:t>200px</a:t>
            </a:r>
            <a:endParaRPr lang="ko-KR" altLang="en-US" sz="700" dirty="0"/>
          </a:p>
        </p:txBody>
      </p:sp>
      <p:cxnSp>
        <p:nvCxnSpPr>
          <p:cNvPr id="85" name="직선 화살표 연결선 84"/>
          <p:cNvCxnSpPr/>
          <p:nvPr/>
        </p:nvCxnSpPr>
        <p:spPr>
          <a:xfrm>
            <a:off x="824926" y="1079071"/>
            <a:ext cx="0" cy="288032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992234" y="1700808"/>
            <a:ext cx="53285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003216" y="849303"/>
            <a:ext cx="5317609" cy="276999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Nav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menu                                                                  </a:t>
            </a:r>
            <a:r>
              <a:rPr lang="en-US" altLang="ko-KR" sz="1200" dirty="0" err="1"/>
              <a:t>Nav</a:t>
            </a:r>
            <a:r>
              <a:rPr lang="en-US" altLang="ko-KR" sz="1200" dirty="0"/>
              <a:t> </a:t>
            </a:r>
            <a:r>
              <a:rPr lang="en-US" altLang="ko-KR" sz="1200" dirty="0" smtClean="0"/>
              <a:t>menu</a:t>
            </a:r>
            <a:endParaRPr lang="ko-KR" altLang="en-US" sz="1200" dirty="0"/>
          </a:p>
        </p:txBody>
      </p:sp>
      <p:sp>
        <p:nvSpPr>
          <p:cNvPr id="32" name="직사각형 31"/>
          <p:cNvSpPr/>
          <p:nvPr/>
        </p:nvSpPr>
        <p:spPr>
          <a:xfrm>
            <a:off x="251520" y="1412776"/>
            <a:ext cx="6840760" cy="3240360"/>
          </a:xfrm>
          <a:prstGeom prst="rect">
            <a:avLst/>
          </a:prstGeom>
          <a:solidFill>
            <a:schemeClr val="tx2">
              <a:lumMod val="60000"/>
              <a:lumOff val="40000"/>
              <a:alpha val="32000"/>
            </a:schemeClr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imgSlide</a:t>
            </a:r>
            <a:endParaRPr lang="ko-KR" altLang="en-US" dirty="0"/>
          </a:p>
        </p:txBody>
      </p:sp>
      <p:cxnSp>
        <p:nvCxnSpPr>
          <p:cNvPr id="100" name="직선 화살표 연결선 99"/>
          <p:cNvCxnSpPr/>
          <p:nvPr/>
        </p:nvCxnSpPr>
        <p:spPr>
          <a:xfrm flipV="1">
            <a:off x="686263" y="1700808"/>
            <a:ext cx="0" cy="1289800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471300" y="3062617"/>
            <a:ext cx="42992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/>
              <a:t>7</a:t>
            </a:r>
            <a:r>
              <a:rPr lang="en-US" altLang="ko-KR" sz="700" dirty="0" smtClean="0"/>
              <a:t>00px</a:t>
            </a:r>
            <a:endParaRPr lang="ko-KR" altLang="en-US" sz="700" dirty="0"/>
          </a:p>
        </p:txBody>
      </p:sp>
      <p:cxnSp>
        <p:nvCxnSpPr>
          <p:cNvPr id="102" name="직선 화살표 연결선 101"/>
          <p:cNvCxnSpPr/>
          <p:nvPr/>
        </p:nvCxnSpPr>
        <p:spPr>
          <a:xfrm>
            <a:off x="686263" y="3190663"/>
            <a:ext cx="0" cy="1390464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758239" y="5229200"/>
            <a:ext cx="18699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Responsive Web</a:t>
            </a:r>
          </a:p>
          <a:p>
            <a:endParaRPr lang="ko-KR" altLang="en-US" sz="1600" dirty="0"/>
          </a:p>
        </p:txBody>
      </p:sp>
      <p:cxnSp>
        <p:nvCxnSpPr>
          <p:cNvPr id="15" name="직선 연결선 14"/>
          <p:cNvCxnSpPr/>
          <p:nvPr/>
        </p:nvCxnSpPr>
        <p:spPr>
          <a:xfrm>
            <a:off x="3628230" y="4345466"/>
            <a:ext cx="216024" cy="2160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 flipH="1">
            <a:off x="3844254" y="4345466"/>
            <a:ext cx="197639" cy="2160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787196" y="5733256"/>
            <a:ext cx="18699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PORTFOLIO</a:t>
            </a:r>
          </a:p>
          <a:p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984616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/>
          <p:cNvGrpSpPr/>
          <p:nvPr/>
        </p:nvGrpSpPr>
        <p:grpSpPr>
          <a:xfrm>
            <a:off x="133155" y="0"/>
            <a:ext cx="9010845" cy="6813376"/>
            <a:chOff x="133155" y="0"/>
            <a:chExt cx="9010845" cy="6813376"/>
          </a:xfrm>
        </p:grpSpPr>
        <p:sp>
          <p:nvSpPr>
            <p:cNvPr id="2" name="직사각형 1"/>
            <p:cNvSpPr/>
            <p:nvPr/>
          </p:nvSpPr>
          <p:spPr>
            <a:xfrm>
              <a:off x="133155" y="0"/>
              <a:ext cx="9010845" cy="6813376"/>
            </a:xfrm>
            <a:prstGeom prst="rect">
              <a:avLst/>
            </a:prstGeom>
            <a:noFill/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133155" y="0"/>
              <a:ext cx="7103141" cy="332656"/>
            </a:xfrm>
            <a:prstGeom prst="rect">
              <a:avLst/>
            </a:prstGeom>
            <a:noFill/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7236296" y="0"/>
              <a:ext cx="1907704" cy="6813376"/>
            </a:xfrm>
            <a:prstGeom prst="rect">
              <a:avLst/>
            </a:prstGeom>
            <a:noFill/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133155" y="0"/>
              <a:ext cx="7103141" cy="166328"/>
            </a:xfrm>
            <a:prstGeom prst="rect">
              <a:avLst/>
            </a:prstGeom>
            <a:noFill/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33155" y="0"/>
              <a:ext cx="766437" cy="1663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b="1" dirty="0" err="1" smtClean="0">
                  <a:solidFill>
                    <a:schemeClr val="tx1"/>
                  </a:solidFill>
                </a:rPr>
                <a:t>프로젝트</a:t>
              </a:r>
              <a:r>
                <a:rPr lang="ko-KR" altLang="en-US" sz="900" b="1" dirty="0" err="1">
                  <a:solidFill>
                    <a:schemeClr val="tx1"/>
                  </a:solidFill>
                </a:rPr>
                <a:t>명</a:t>
              </a:r>
              <a:endParaRPr lang="ko-KR" altLang="en-US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33155" y="166328"/>
              <a:ext cx="766437" cy="1663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b="1" dirty="0" err="1" smtClean="0">
                  <a:solidFill>
                    <a:schemeClr val="tx1"/>
                  </a:solidFill>
                </a:rPr>
                <a:t>경료</a:t>
              </a:r>
              <a:endParaRPr lang="ko-KR" altLang="en-US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890093" y="0"/>
              <a:ext cx="766437" cy="1663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b="1" dirty="0" smtClean="0">
                  <a:solidFill>
                    <a:schemeClr val="tx1"/>
                  </a:solidFill>
                </a:rPr>
                <a:t>페이지명</a:t>
              </a:r>
              <a:endParaRPr lang="ko-KR" altLang="en-US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5580112" y="0"/>
              <a:ext cx="766437" cy="1663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b="1" dirty="0" smtClean="0">
                  <a:solidFill>
                    <a:schemeClr val="tx1"/>
                  </a:solidFill>
                </a:rPr>
                <a:t>작성</a:t>
              </a:r>
              <a:r>
                <a:rPr lang="ko-KR" altLang="en-US" sz="900" b="1" dirty="0">
                  <a:solidFill>
                    <a:schemeClr val="tx1"/>
                  </a:solidFill>
                </a:rPr>
                <a:t>자</a:t>
              </a: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5580112" y="163704"/>
              <a:ext cx="766437" cy="1663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b="1" dirty="0" smtClean="0">
                  <a:solidFill>
                    <a:schemeClr val="tx1"/>
                  </a:solidFill>
                </a:rPr>
                <a:t>작성일</a:t>
              </a:r>
              <a:endParaRPr lang="ko-KR" altLang="en-US" sz="9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직사각형 18"/>
          <p:cNvSpPr/>
          <p:nvPr/>
        </p:nvSpPr>
        <p:spPr>
          <a:xfrm>
            <a:off x="251520" y="620688"/>
            <a:ext cx="6840760" cy="6192688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992234" y="620688"/>
            <a:ext cx="5328592" cy="619268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41" name="표 140">
            <a:extLst>
              <a:ext uri="{FF2B5EF4-FFF2-40B4-BE49-F238E27FC236}">
                <a16:creationId xmlns:a16="http://schemas.microsoft.com/office/drawing/2014/main" xmlns="" id="{03CDA9CE-506E-45DB-8857-B50801AE38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1196815"/>
              </p:ext>
            </p:extLst>
          </p:nvPr>
        </p:nvGraphicFramePr>
        <p:xfrm>
          <a:off x="7236297" y="-1"/>
          <a:ext cx="1900475" cy="19745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83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22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8664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800" b="1" u="none" dirty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sz="800" b="1" u="none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108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57077">
                <a:tc>
                  <a:txBody>
                    <a:bodyPr/>
                    <a:lstStyle/>
                    <a:p>
                      <a:pPr algn="ctr" latinLnBrk="1"/>
                      <a:endParaRPr lang="ko-KR" altLang="en-US" sz="800" u="none" dirty="0"/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</a:txBody>
                  <a:tcPr marL="108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57077">
                <a:tc>
                  <a:txBody>
                    <a:bodyPr/>
                    <a:lstStyle/>
                    <a:p>
                      <a:pPr algn="ctr" latinLnBrk="1"/>
                      <a:endParaRPr lang="ko-KR" altLang="en-US" sz="800" u="none" dirty="0"/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</a:txBody>
                  <a:tcPr marL="108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93018">
                <a:tc>
                  <a:txBody>
                    <a:bodyPr/>
                    <a:lstStyle/>
                    <a:p>
                      <a:pPr algn="ctr" latinLnBrk="1"/>
                      <a:endParaRPr lang="ko-KR" altLang="en-US" sz="800" u="none" dirty="0"/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108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271283436"/>
                  </a:ext>
                </a:extLst>
              </a:tr>
              <a:tr h="193018">
                <a:tc>
                  <a:txBody>
                    <a:bodyPr/>
                    <a:lstStyle/>
                    <a:p>
                      <a:pPr algn="ctr" latinLnBrk="1"/>
                      <a:endParaRPr lang="ko-KR" altLang="en-US" sz="800" u="none" dirty="0"/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8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93018">
                <a:tc>
                  <a:txBody>
                    <a:bodyPr/>
                    <a:lstStyle/>
                    <a:p>
                      <a:pPr algn="ctr" latinLnBrk="1"/>
                      <a:endParaRPr lang="ko-KR" altLang="en-US" sz="800" u="none" dirty="0"/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</a:txBody>
                  <a:tcPr marL="108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66" name="직사각형 65"/>
          <p:cNvSpPr/>
          <p:nvPr/>
        </p:nvSpPr>
        <p:spPr>
          <a:xfrm>
            <a:off x="992235" y="1476108"/>
            <a:ext cx="984965" cy="122413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/>
          <p:nvPr/>
        </p:nvSpPr>
        <p:spPr>
          <a:xfrm>
            <a:off x="971600" y="1044060"/>
            <a:ext cx="53749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Top </a:t>
            </a:r>
            <a:r>
              <a:rPr lang="en-US" altLang="ko-KR" sz="1400" dirty="0"/>
              <a:t>ranking</a:t>
            </a:r>
            <a:endParaRPr lang="ko-KR" altLang="en-US" sz="1400" dirty="0"/>
          </a:p>
        </p:txBody>
      </p:sp>
      <p:sp>
        <p:nvSpPr>
          <p:cNvPr id="68" name="직사각형 67"/>
          <p:cNvSpPr/>
          <p:nvPr/>
        </p:nvSpPr>
        <p:spPr>
          <a:xfrm>
            <a:off x="2078240" y="1484784"/>
            <a:ext cx="984965" cy="122413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/>
          <p:cNvSpPr/>
          <p:nvPr/>
        </p:nvSpPr>
        <p:spPr>
          <a:xfrm>
            <a:off x="3161757" y="1484784"/>
            <a:ext cx="984965" cy="122413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/>
          <p:cNvSpPr/>
          <p:nvPr/>
        </p:nvSpPr>
        <p:spPr>
          <a:xfrm>
            <a:off x="4244171" y="1476108"/>
            <a:ext cx="984965" cy="122413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>
            <a:off x="5335861" y="1464960"/>
            <a:ext cx="984965" cy="124396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992235" y="1476108"/>
            <a:ext cx="235769" cy="23576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2078240" y="1484784"/>
            <a:ext cx="235769" cy="23576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3161757" y="1484783"/>
            <a:ext cx="235769" cy="23576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3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4244171" y="1476108"/>
            <a:ext cx="235769" cy="23576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4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5335861" y="1464959"/>
            <a:ext cx="235769" cy="23576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5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3112480" y="1044060"/>
            <a:ext cx="1083517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직사각형 79"/>
          <p:cNvSpPr/>
          <p:nvPr/>
        </p:nvSpPr>
        <p:spPr>
          <a:xfrm>
            <a:off x="992234" y="3789040"/>
            <a:ext cx="2643662" cy="208539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/>
          <p:cNvSpPr/>
          <p:nvPr/>
        </p:nvSpPr>
        <p:spPr>
          <a:xfrm>
            <a:off x="7087748" y="3946597"/>
            <a:ext cx="936104" cy="25250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Detail View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3656530" y="3789040"/>
            <a:ext cx="2664296" cy="208539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/>
          <p:cNvSpPr/>
          <p:nvPr/>
        </p:nvSpPr>
        <p:spPr>
          <a:xfrm>
            <a:off x="1187624" y="4650296"/>
            <a:ext cx="216024" cy="216024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&lt;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9" name="타원 88"/>
          <p:cNvSpPr/>
          <p:nvPr/>
        </p:nvSpPr>
        <p:spPr>
          <a:xfrm>
            <a:off x="5963330" y="4723724"/>
            <a:ext cx="216024" cy="216024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&gt;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3404630" y="5946440"/>
            <a:ext cx="49662" cy="7200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타원 90"/>
          <p:cNvSpPr/>
          <p:nvPr/>
        </p:nvSpPr>
        <p:spPr>
          <a:xfrm>
            <a:off x="3516534" y="5946440"/>
            <a:ext cx="49662" cy="7200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타원 93"/>
          <p:cNvSpPr/>
          <p:nvPr/>
        </p:nvSpPr>
        <p:spPr>
          <a:xfrm>
            <a:off x="3643000" y="5946440"/>
            <a:ext cx="49662" cy="7200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타원 94"/>
          <p:cNvSpPr/>
          <p:nvPr/>
        </p:nvSpPr>
        <p:spPr>
          <a:xfrm>
            <a:off x="3754904" y="5946440"/>
            <a:ext cx="49662" cy="7200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타원 95"/>
          <p:cNvSpPr/>
          <p:nvPr/>
        </p:nvSpPr>
        <p:spPr>
          <a:xfrm>
            <a:off x="3874266" y="5946440"/>
            <a:ext cx="49662" cy="7200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TextBox 96"/>
          <p:cNvSpPr txBox="1"/>
          <p:nvPr/>
        </p:nvSpPr>
        <p:spPr>
          <a:xfrm>
            <a:off x="1005187" y="3284984"/>
            <a:ext cx="53156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special something</a:t>
            </a:r>
            <a:endParaRPr lang="ko-KR" altLang="en-US" sz="1400" dirty="0"/>
          </a:p>
        </p:txBody>
      </p:sp>
      <p:cxnSp>
        <p:nvCxnSpPr>
          <p:cNvPr id="99" name="직선 연결선 98"/>
          <p:cNvCxnSpPr/>
          <p:nvPr/>
        </p:nvCxnSpPr>
        <p:spPr>
          <a:xfrm>
            <a:off x="3146067" y="3212976"/>
            <a:ext cx="1083517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978076" y="6453336"/>
            <a:ext cx="53156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Best Item</a:t>
            </a:r>
            <a:endParaRPr lang="ko-KR" altLang="en-US" sz="1400" dirty="0"/>
          </a:p>
        </p:txBody>
      </p:sp>
      <p:cxnSp>
        <p:nvCxnSpPr>
          <p:cNvPr id="40" name="직선 연결선 39"/>
          <p:cNvCxnSpPr/>
          <p:nvPr/>
        </p:nvCxnSpPr>
        <p:spPr>
          <a:xfrm>
            <a:off x="3118956" y="6381328"/>
            <a:ext cx="1083517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6452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/>
          <p:cNvGrpSpPr/>
          <p:nvPr/>
        </p:nvGrpSpPr>
        <p:grpSpPr>
          <a:xfrm>
            <a:off x="133155" y="0"/>
            <a:ext cx="9010845" cy="6813376"/>
            <a:chOff x="133155" y="0"/>
            <a:chExt cx="9010845" cy="6813376"/>
          </a:xfrm>
        </p:grpSpPr>
        <p:sp>
          <p:nvSpPr>
            <p:cNvPr id="2" name="직사각형 1"/>
            <p:cNvSpPr/>
            <p:nvPr/>
          </p:nvSpPr>
          <p:spPr>
            <a:xfrm>
              <a:off x="133155" y="0"/>
              <a:ext cx="9010845" cy="6813376"/>
            </a:xfrm>
            <a:prstGeom prst="rect">
              <a:avLst/>
            </a:prstGeom>
            <a:noFill/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133155" y="0"/>
              <a:ext cx="7103141" cy="332656"/>
            </a:xfrm>
            <a:prstGeom prst="rect">
              <a:avLst/>
            </a:prstGeom>
            <a:noFill/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7236296" y="0"/>
              <a:ext cx="1907704" cy="6813376"/>
            </a:xfrm>
            <a:prstGeom prst="rect">
              <a:avLst/>
            </a:prstGeom>
            <a:noFill/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133155" y="0"/>
              <a:ext cx="7103141" cy="166328"/>
            </a:xfrm>
            <a:prstGeom prst="rect">
              <a:avLst/>
            </a:prstGeom>
            <a:noFill/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33155" y="0"/>
              <a:ext cx="766437" cy="1663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b="1" dirty="0" err="1" smtClean="0">
                  <a:solidFill>
                    <a:schemeClr val="tx1"/>
                  </a:solidFill>
                </a:rPr>
                <a:t>프로젝트</a:t>
              </a:r>
              <a:r>
                <a:rPr lang="ko-KR" altLang="en-US" sz="900" b="1" dirty="0" err="1">
                  <a:solidFill>
                    <a:schemeClr val="tx1"/>
                  </a:solidFill>
                </a:rPr>
                <a:t>명</a:t>
              </a:r>
              <a:endParaRPr lang="ko-KR" altLang="en-US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33155" y="166328"/>
              <a:ext cx="766437" cy="1663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b="1" dirty="0" err="1" smtClean="0">
                  <a:solidFill>
                    <a:schemeClr val="tx1"/>
                  </a:solidFill>
                </a:rPr>
                <a:t>경료</a:t>
              </a:r>
              <a:endParaRPr lang="ko-KR" altLang="en-US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890093" y="0"/>
              <a:ext cx="766437" cy="1663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b="1" dirty="0" smtClean="0">
                  <a:solidFill>
                    <a:schemeClr val="tx1"/>
                  </a:solidFill>
                </a:rPr>
                <a:t>페이지명</a:t>
              </a:r>
              <a:endParaRPr lang="ko-KR" altLang="en-US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5580112" y="0"/>
              <a:ext cx="766437" cy="1663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b="1" dirty="0" smtClean="0">
                  <a:solidFill>
                    <a:schemeClr val="tx1"/>
                  </a:solidFill>
                </a:rPr>
                <a:t>작성</a:t>
              </a:r>
              <a:r>
                <a:rPr lang="ko-KR" altLang="en-US" sz="900" b="1" dirty="0">
                  <a:solidFill>
                    <a:schemeClr val="tx1"/>
                  </a:solidFill>
                </a:rPr>
                <a:t>자</a:t>
              </a: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5580112" y="163704"/>
              <a:ext cx="766437" cy="1663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b="1" dirty="0" smtClean="0">
                  <a:solidFill>
                    <a:schemeClr val="tx1"/>
                  </a:solidFill>
                </a:rPr>
                <a:t>작성일</a:t>
              </a:r>
              <a:endParaRPr lang="ko-KR" altLang="en-US" sz="9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직사각형 18"/>
          <p:cNvSpPr/>
          <p:nvPr/>
        </p:nvSpPr>
        <p:spPr>
          <a:xfrm>
            <a:off x="251520" y="620688"/>
            <a:ext cx="6840760" cy="6192688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992234" y="620688"/>
            <a:ext cx="5328592" cy="619268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41" name="표 140">
            <a:extLst>
              <a:ext uri="{FF2B5EF4-FFF2-40B4-BE49-F238E27FC236}">
                <a16:creationId xmlns:a16="http://schemas.microsoft.com/office/drawing/2014/main" xmlns="" id="{03CDA9CE-506E-45DB-8857-B50801AE38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2186558"/>
              </p:ext>
            </p:extLst>
          </p:nvPr>
        </p:nvGraphicFramePr>
        <p:xfrm>
          <a:off x="7236297" y="-1"/>
          <a:ext cx="1900475" cy="19745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83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22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8664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800" b="1" u="none" dirty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sz="800" b="1" u="none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108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57077">
                <a:tc>
                  <a:txBody>
                    <a:bodyPr/>
                    <a:lstStyle/>
                    <a:p>
                      <a:pPr algn="ctr" latinLnBrk="1"/>
                      <a:endParaRPr lang="ko-KR" altLang="en-US" sz="800" u="none" dirty="0"/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</a:txBody>
                  <a:tcPr marL="108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57077">
                <a:tc>
                  <a:txBody>
                    <a:bodyPr/>
                    <a:lstStyle/>
                    <a:p>
                      <a:pPr algn="ctr" latinLnBrk="1"/>
                      <a:endParaRPr lang="ko-KR" altLang="en-US" sz="800" u="none" dirty="0"/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</a:txBody>
                  <a:tcPr marL="108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93018">
                <a:tc>
                  <a:txBody>
                    <a:bodyPr/>
                    <a:lstStyle/>
                    <a:p>
                      <a:pPr algn="ctr" latinLnBrk="1"/>
                      <a:endParaRPr lang="ko-KR" altLang="en-US" sz="800" u="none" dirty="0"/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108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271283436"/>
                  </a:ext>
                </a:extLst>
              </a:tr>
              <a:tr h="193018">
                <a:tc>
                  <a:txBody>
                    <a:bodyPr/>
                    <a:lstStyle/>
                    <a:p>
                      <a:pPr algn="ctr" latinLnBrk="1"/>
                      <a:endParaRPr lang="ko-KR" altLang="en-US" sz="800" u="none" dirty="0"/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8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93018">
                <a:tc>
                  <a:txBody>
                    <a:bodyPr/>
                    <a:lstStyle/>
                    <a:p>
                      <a:pPr algn="ctr" latinLnBrk="1"/>
                      <a:endParaRPr lang="ko-KR" altLang="en-US" sz="800" u="none" dirty="0"/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</a:txBody>
                  <a:tcPr marL="108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32" name="직사각형 31"/>
          <p:cNvSpPr/>
          <p:nvPr/>
        </p:nvSpPr>
        <p:spPr>
          <a:xfrm>
            <a:off x="992235" y="908720"/>
            <a:ext cx="1707557" cy="1152128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2802751" y="908720"/>
            <a:ext cx="1707557" cy="1152128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4613267" y="908720"/>
            <a:ext cx="1707557" cy="1152128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992234" y="2176304"/>
            <a:ext cx="1707557" cy="1152128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2802750" y="2176304"/>
            <a:ext cx="1707557" cy="1152128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4613266" y="2176304"/>
            <a:ext cx="1707557" cy="1152128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/>
          <p:cNvSpPr/>
          <p:nvPr/>
        </p:nvSpPr>
        <p:spPr>
          <a:xfrm>
            <a:off x="3563888" y="3429000"/>
            <a:ext cx="49662" cy="7200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/>
          <p:cNvSpPr/>
          <p:nvPr/>
        </p:nvSpPr>
        <p:spPr>
          <a:xfrm>
            <a:off x="3675792" y="3429000"/>
            <a:ext cx="49662" cy="7200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3802258" y="3429000"/>
            <a:ext cx="49662" cy="7200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992234" y="4079912"/>
            <a:ext cx="5328592" cy="208539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3058464" y="4523921"/>
            <a:ext cx="15031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/>
              <a:t>Brand Name</a:t>
            </a:r>
            <a:endParaRPr lang="ko-KR" altLang="en-US" sz="1600" dirty="0"/>
          </a:p>
        </p:txBody>
      </p:sp>
      <p:cxnSp>
        <p:nvCxnSpPr>
          <p:cNvPr id="30" name="직선 연결선 29"/>
          <p:cNvCxnSpPr/>
          <p:nvPr/>
        </p:nvCxnSpPr>
        <p:spPr>
          <a:xfrm>
            <a:off x="3139885" y="4941168"/>
            <a:ext cx="1276092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043608" y="5157192"/>
            <a:ext cx="527721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 smtClean="0"/>
              <a:t>Text </a:t>
            </a:r>
            <a:r>
              <a:rPr lang="en-US" altLang="ko-KR" sz="1050" dirty="0" err="1" smtClean="0"/>
              <a:t>text</a:t>
            </a:r>
            <a:r>
              <a:rPr lang="en-US" altLang="ko-KR" sz="1050" dirty="0" smtClean="0"/>
              <a:t> </a:t>
            </a:r>
            <a:r>
              <a:rPr lang="en-US" altLang="ko-KR" sz="1050" dirty="0" err="1"/>
              <a:t>Text</a:t>
            </a:r>
            <a:r>
              <a:rPr lang="en-US" altLang="ko-KR" sz="1050" dirty="0"/>
              <a:t> </a:t>
            </a:r>
            <a:r>
              <a:rPr lang="en-US" altLang="ko-KR" sz="1050" dirty="0" err="1" smtClean="0"/>
              <a:t>text</a:t>
            </a:r>
            <a:r>
              <a:rPr lang="en-US" altLang="ko-KR" sz="1050" dirty="0" smtClean="0"/>
              <a:t> </a:t>
            </a:r>
            <a:r>
              <a:rPr lang="en-US" altLang="ko-KR" sz="1050" dirty="0" err="1"/>
              <a:t>Text</a:t>
            </a:r>
            <a:r>
              <a:rPr lang="en-US" altLang="ko-KR" sz="1050" dirty="0"/>
              <a:t> </a:t>
            </a:r>
            <a:r>
              <a:rPr lang="en-US" altLang="ko-KR" sz="1050" dirty="0" err="1" smtClean="0"/>
              <a:t>text</a:t>
            </a:r>
            <a:r>
              <a:rPr lang="en-US" altLang="ko-KR" sz="1050" dirty="0" smtClean="0"/>
              <a:t> </a:t>
            </a:r>
            <a:r>
              <a:rPr lang="en-US" altLang="ko-KR" sz="1050" dirty="0" err="1"/>
              <a:t>Text</a:t>
            </a:r>
            <a:r>
              <a:rPr lang="en-US" altLang="ko-KR" sz="1050" dirty="0"/>
              <a:t> </a:t>
            </a:r>
            <a:r>
              <a:rPr lang="en-US" altLang="ko-KR" sz="1050" dirty="0" err="1" smtClean="0"/>
              <a:t>text</a:t>
            </a:r>
            <a:r>
              <a:rPr lang="en-US" altLang="ko-KR" sz="1050" dirty="0" smtClean="0"/>
              <a:t> </a:t>
            </a:r>
            <a:r>
              <a:rPr lang="en-US" altLang="ko-KR" sz="1050" dirty="0" err="1"/>
              <a:t>Text</a:t>
            </a:r>
            <a:r>
              <a:rPr lang="en-US" altLang="ko-KR" sz="1050" dirty="0"/>
              <a:t> </a:t>
            </a:r>
            <a:r>
              <a:rPr lang="en-US" altLang="ko-KR" sz="1050" dirty="0" err="1" smtClean="0"/>
              <a:t>text</a:t>
            </a:r>
            <a:endParaRPr lang="en-US" altLang="ko-KR" sz="1050" dirty="0" smtClean="0"/>
          </a:p>
          <a:p>
            <a:pPr algn="ctr"/>
            <a:r>
              <a:rPr lang="en-US" altLang="ko-KR" sz="1050" dirty="0"/>
              <a:t>Text </a:t>
            </a:r>
            <a:r>
              <a:rPr lang="en-US" altLang="ko-KR" sz="1050" dirty="0" err="1" smtClean="0"/>
              <a:t>text</a:t>
            </a:r>
            <a:r>
              <a:rPr lang="en-US" altLang="ko-KR" sz="1050" dirty="0" smtClean="0"/>
              <a:t> </a:t>
            </a:r>
            <a:r>
              <a:rPr lang="en-US" altLang="ko-KR" sz="1050" dirty="0" err="1"/>
              <a:t>Text</a:t>
            </a:r>
            <a:r>
              <a:rPr lang="en-US" altLang="ko-KR" sz="1050" dirty="0"/>
              <a:t> </a:t>
            </a:r>
            <a:r>
              <a:rPr lang="en-US" altLang="ko-KR" sz="1050" dirty="0" err="1" smtClean="0"/>
              <a:t>text</a:t>
            </a:r>
            <a:r>
              <a:rPr lang="en-US" altLang="ko-KR" sz="1050" dirty="0" smtClean="0"/>
              <a:t> </a:t>
            </a:r>
            <a:r>
              <a:rPr lang="en-US" altLang="ko-KR" sz="1050" dirty="0" err="1"/>
              <a:t>Text</a:t>
            </a:r>
            <a:r>
              <a:rPr lang="en-US" altLang="ko-KR" sz="1050" dirty="0"/>
              <a:t> </a:t>
            </a:r>
            <a:r>
              <a:rPr lang="en-US" altLang="ko-KR" sz="1050" dirty="0" err="1" smtClean="0"/>
              <a:t>text</a:t>
            </a:r>
            <a:r>
              <a:rPr lang="en-US" altLang="ko-KR" sz="1050" dirty="0" smtClean="0"/>
              <a:t> </a:t>
            </a:r>
            <a:r>
              <a:rPr lang="en-US" altLang="ko-KR" sz="1050" dirty="0" err="1"/>
              <a:t>Text</a:t>
            </a:r>
            <a:r>
              <a:rPr lang="en-US" altLang="ko-KR" sz="1050" dirty="0"/>
              <a:t> </a:t>
            </a:r>
            <a:r>
              <a:rPr lang="en-US" altLang="ko-KR" sz="1050" dirty="0" err="1" smtClean="0"/>
              <a:t>text</a:t>
            </a:r>
            <a:r>
              <a:rPr lang="en-US" altLang="ko-KR" sz="1050" dirty="0" smtClean="0"/>
              <a:t> </a:t>
            </a:r>
            <a:r>
              <a:rPr lang="en-US" altLang="ko-KR" sz="1050" dirty="0" err="1"/>
              <a:t>Text</a:t>
            </a:r>
            <a:r>
              <a:rPr lang="en-US" altLang="ko-KR" sz="1050" dirty="0"/>
              <a:t> </a:t>
            </a:r>
            <a:r>
              <a:rPr lang="en-US" altLang="ko-KR" sz="1050" dirty="0" err="1"/>
              <a:t>text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2727609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33155" y="0"/>
            <a:ext cx="9010845" cy="6813376"/>
            <a:chOff x="133155" y="0"/>
            <a:chExt cx="9010845" cy="6813376"/>
          </a:xfrm>
        </p:grpSpPr>
        <p:sp>
          <p:nvSpPr>
            <p:cNvPr id="3" name="직사각형 2"/>
            <p:cNvSpPr/>
            <p:nvPr/>
          </p:nvSpPr>
          <p:spPr>
            <a:xfrm>
              <a:off x="133155" y="0"/>
              <a:ext cx="9010845" cy="6813376"/>
            </a:xfrm>
            <a:prstGeom prst="rect">
              <a:avLst/>
            </a:prstGeom>
            <a:noFill/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7236296" y="0"/>
              <a:ext cx="1907704" cy="6813376"/>
            </a:xfrm>
            <a:prstGeom prst="rect">
              <a:avLst/>
            </a:prstGeom>
            <a:noFill/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직사각형 12"/>
          <p:cNvSpPr/>
          <p:nvPr/>
        </p:nvSpPr>
        <p:spPr>
          <a:xfrm>
            <a:off x="251520" y="23496"/>
            <a:ext cx="6840760" cy="1461288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992234" y="0"/>
            <a:ext cx="5328592" cy="148478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0" name="직선 화살표 연결선 29"/>
          <p:cNvCxnSpPr/>
          <p:nvPr/>
        </p:nvCxnSpPr>
        <p:spPr>
          <a:xfrm flipV="1">
            <a:off x="798340" y="64096"/>
            <a:ext cx="0" cy="316632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>
            <a:off x="818270" y="1060720"/>
            <a:ext cx="0" cy="368025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83377" y="592668"/>
            <a:ext cx="42992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/>
              <a:t>300px</a:t>
            </a:r>
            <a:endParaRPr lang="ko-KR" altLang="en-US" sz="700" dirty="0"/>
          </a:p>
        </p:txBody>
      </p:sp>
      <p:sp>
        <p:nvSpPr>
          <p:cNvPr id="37" name="TextBox 36"/>
          <p:cNvSpPr txBox="1"/>
          <p:nvPr/>
        </p:nvSpPr>
        <p:spPr>
          <a:xfrm>
            <a:off x="992235" y="461864"/>
            <a:ext cx="53285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홈   </a:t>
            </a:r>
            <a:r>
              <a:rPr lang="en-US" altLang="ko-KR" sz="900" dirty="0" smtClean="0"/>
              <a:t>|   </a:t>
            </a:r>
            <a:r>
              <a:rPr lang="ko-KR" altLang="en-US" sz="900" dirty="0" smtClean="0"/>
              <a:t>이용약관   </a:t>
            </a:r>
            <a:r>
              <a:rPr lang="en-US" altLang="ko-KR" sz="900" dirty="0" smtClean="0"/>
              <a:t>|   </a:t>
            </a:r>
            <a:r>
              <a:rPr lang="ko-KR" altLang="en-US" sz="900" dirty="0" smtClean="0"/>
              <a:t>이용안내</a:t>
            </a:r>
            <a:r>
              <a:rPr lang="en-US" altLang="ko-KR" sz="900" dirty="0" smtClean="0"/>
              <a:t>  </a:t>
            </a:r>
            <a:r>
              <a:rPr lang="ko-KR" altLang="en-US" sz="900" dirty="0" smtClean="0"/>
              <a:t> </a:t>
            </a:r>
            <a:r>
              <a:rPr lang="en-US" altLang="ko-KR" sz="900" dirty="0"/>
              <a:t>|   </a:t>
            </a:r>
            <a:r>
              <a:rPr lang="ko-KR" altLang="en-US" sz="900" dirty="0" smtClean="0"/>
              <a:t>개인정보취급방침   </a:t>
            </a:r>
            <a:r>
              <a:rPr lang="en-US" altLang="ko-KR" sz="900" dirty="0" smtClean="0"/>
              <a:t>|   </a:t>
            </a:r>
            <a:r>
              <a:rPr lang="ko-KR" altLang="en-US" sz="900" dirty="0" smtClean="0"/>
              <a:t>사업자정보확인</a:t>
            </a:r>
            <a:endParaRPr lang="ko-KR" altLang="en-US" sz="900" dirty="0"/>
          </a:p>
        </p:txBody>
      </p:sp>
      <p:sp>
        <p:nvSpPr>
          <p:cNvPr id="38" name="TextBox 37"/>
          <p:cNvSpPr txBox="1"/>
          <p:nvPr/>
        </p:nvSpPr>
        <p:spPr>
          <a:xfrm>
            <a:off x="2288378" y="922702"/>
            <a:ext cx="27363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ⓒ 2020 </a:t>
            </a:r>
            <a:r>
              <a:rPr lang="en-US" altLang="ko-KR" sz="800" dirty="0" err="1" smtClean="0"/>
              <a:t>XXXCompany</a:t>
            </a:r>
            <a:r>
              <a:rPr lang="en-US" altLang="ko-KR" sz="800" dirty="0"/>
              <a:t>. All Rights Reserved.</a:t>
            </a:r>
            <a:endParaRPr lang="ko-KR" altLang="en-US" sz="800" dirty="0"/>
          </a:p>
        </p:txBody>
      </p:sp>
      <p:sp>
        <p:nvSpPr>
          <p:cNvPr id="39" name="TextBox 38"/>
          <p:cNvSpPr txBox="1"/>
          <p:nvPr/>
        </p:nvSpPr>
        <p:spPr>
          <a:xfrm>
            <a:off x="992235" y="764704"/>
            <a:ext cx="532859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/>
              <a:t>사업자등록번호 </a:t>
            </a:r>
            <a:r>
              <a:rPr lang="en-US" altLang="ko-KR" sz="700" dirty="0"/>
              <a:t>: </a:t>
            </a:r>
            <a:r>
              <a:rPr lang="en-US" altLang="ko-KR" sz="700" dirty="0" smtClean="0"/>
              <a:t>111-11-11111 </a:t>
            </a:r>
            <a:r>
              <a:rPr lang="ko-KR" altLang="en-US" sz="700" dirty="0" smtClean="0"/>
              <a:t>㈜</a:t>
            </a:r>
            <a:r>
              <a:rPr lang="en-US" altLang="ko-KR" sz="700" dirty="0" smtClean="0"/>
              <a:t>XXX</a:t>
            </a:r>
            <a:r>
              <a:rPr lang="ko-KR" altLang="en-US" sz="700" dirty="0" smtClean="0"/>
              <a:t> 대표이사 </a:t>
            </a:r>
            <a:r>
              <a:rPr lang="en-US" altLang="ko-KR" sz="700" dirty="0"/>
              <a:t>: </a:t>
            </a:r>
            <a:r>
              <a:rPr lang="ko-KR" altLang="en-US" sz="700" dirty="0" smtClean="0"/>
              <a:t>홍길동  </a:t>
            </a:r>
            <a:r>
              <a:rPr lang="en-US" altLang="ko-KR" sz="700" dirty="0" smtClean="0"/>
              <a:t>TEL </a:t>
            </a:r>
            <a:r>
              <a:rPr lang="en-US" altLang="ko-KR" sz="700" dirty="0"/>
              <a:t>: </a:t>
            </a:r>
            <a:r>
              <a:rPr lang="en-US" altLang="ko-KR" sz="700" dirty="0" smtClean="0"/>
              <a:t>1544-1544 </a:t>
            </a:r>
            <a:r>
              <a:rPr lang="ko-KR" altLang="en-US" sz="700" dirty="0"/>
              <a:t>개인정보 </a:t>
            </a:r>
            <a:r>
              <a:rPr lang="ko-KR" altLang="en-US" sz="700" dirty="0" smtClean="0"/>
              <a:t>대</a:t>
            </a:r>
            <a:r>
              <a:rPr lang="ko-KR" altLang="en-US" sz="700" dirty="0"/>
              <a:t>표</a:t>
            </a:r>
            <a:r>
              <a:rPr lang="ko-KR" altLang="en-US" sz="700" dirty="0" smtClean="0"/>
              <a:t>자 </a:t>
            </a:r>
            <a:r>
              <a:rPr lang="en-US" altLang="ko-KR" sz="700" dirty="0"/>
              <a:t>: </a:t>
            </a:r>
            <a:r>
              <a:rPr lang="ko-KR" altLang="en-US" sz="700" dirty="0" smtClean="0"/>
              <a:t>홍길동</a:t>
            </a:r>
            <a:endParaRPr lang="ko-KR" altLang="en-US" sz="700" dirty="0"/>
          </a:p>
        </p:txBody>
      </p:sp>
      <p:graphicFrame>
        <p:nvGraphicFramePr>
          <p:cNvPr id="41" name="표 40">
            <a:extLst>
              <a:ext uri="{FF2B5EF4-FFF2-40B4-BE49-F238E27FC236}">
                <a16:creationId xmlns:a16="http://schemas.microsoft.com/office/drawing/2014/main" xmlns="" id="{03CDA9CE-506E-45DB-8857-B50801AE38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9491322"/>
              </p:ext>
            </p:extLst>
          </p:nvPr>
        </p:nvGraphicFramePr>
        <p:xfrm>
          <a:off x="7236297" y="-1"/>
          <a:ext cx="1907704" cy="178065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56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22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8664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800" b="1" u="none" dirty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sz="800" b="1" u="none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108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57077">
                <a:tc>
                  <a:txBody>
                    <a:bodyPr/>
                    <a:lstStyle/>
                    <a:p>
                      <a:pPr algn="ctr" latinLnBrk="1"/>
                      <a:endParaRPr lang="ko-KR" altLang="en-US" sz="800" u="none" dirty="0"/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</a:txBody>
                  <a:tcPr marL="108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57077">
                <a:tc>
                  <a:txBody>
                    <a:bodyPr/>
                    <a:lstStyle/>
                    <a:p>
                      <a:pPr algn="ctr" latinLnBrk="1"/>
                      <a:endParaRPr lang="ko-KR" altLang="en-US" sz="800" u="none" dirty="0"/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800" b="1" u="none" dirty="0">
                        <a:solidFill>
                          <a:schemeClr val="tx1"/>
                        </a:solidFill>
                      </a:endParaRPr>
                    </a:p>
                  </a:txBody>
                  <a:tcPr marL="108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93018">
                <a:tc>
                  <a:txBody>
                    <a:bodyPr/>
                    <a:lstStyle/>
                    <a:p>
                      <a:pPr algn="ctr" latinLnBrk="1"/>
                      <a:endParaRPr lang="ko-KR" altLang="en-US" sz="800" u="none" dirty="0"/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8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271283436"/>
                  </a:ext>
                </a:extLst>
              </a:tr>
              <a:tr h="193018">
                <a:tc>
                  <a:txBody>
                    <a:bodyPr/>
                    <a:lstStyle/>
                    <a:p>
                      <a:pPr algn="ctr" latinLnBrk="1"/>
                      <a:endParaRPr lang="ko-KR" altLang="en-US" sz="800" u="none" dirty="0"/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</a:txBody>
                  <a:tcPr marL="108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4905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1327</TotalTime>
  <Words>106</Words>
  <Application>Microsoft Office PowerPoint</Application>
  <PresentationFormat>화면 슬라이드 쇼(4:3)</PresentationFormat>
  <Paragraphs>47</Paragraphs>
  <Slides>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Windows 사용자</cp:lastModifiedBy>
  <cp:revision>71</cp:revision>
  <dcterms:created xsi:type="dcterms:W3CDTF">2006-10-05T04:04:58Z</dcterms:created>
  <dcterms:modified xsi:type="dcterms:W3CDTF">2020-11-03T05:13:02Z</dcterms:modified>
</cp:coreProperties>
</file>