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b0c16e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b0c16e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eb.stanford.edu/~jurafsky/slp3/slides/7_NB.pdf" TargetMode="External"/><Relationship Id="rId4" Type="http://schemas.openxmlformats.org/officeDocument/2006/relationships/hyperlink" Target="https://web.stanford.edu/class/cs124/lec/naivebayes.pdf" TargetMode="External"/><Relationship Id="rId10" Type="http://schemas.openxmlformats.org/officeDocument/2006/relationships/hyperlink" Target="https://www.cs.jhu.edu/~jason/665/PDFSlides/lect31-topicmodels.pdf" TargetMode="External"/><Relationship Id="rId9" Type="http://schemas.openxmlformats.org/officeDocument/2006/relationships/hyperlink" Target="http://www.cs.columbia.edu/~blei/talks/Blei_ICML_2012.pdf" TargetMode="External"/><Relationship Id="rId5" Type="http://schemas.openxmlformats.org/officeDocument/2006/relationships/hyperlink" Target="http://homepages.inf.ed.ac.uk/rbf/CVonline/LOCAL_COPIES/AV1011/oneata.pdf" TargetMode="External"/><Relationship Id="rId6" Type="http://schemas.openxmlformats.org/officeDocument/2006/relationships/hyperlink" Target="http://www.1-4-5.net/~dmm/ml/lda_intro.pdf" TargetMode="External"/><Relationship Id="rId7" Type="http://schemas.openxmlformats.org/officeDocument/2006/relationships/hyperlink" Target="https://www.slideshare.net/WayneLee9/lda-oct3-2013" TargetMode="External"/><Relationship Id="rId8" Type="http://schemas.openxmlformats.org/officeDocument/2006/relationships/hyperlink" Target="http://cmci.colorado.edu/~mpaul/files/nlp_lecture_12-04-1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https://web.stanford.edu/~jurafsky/slp3/slides/7_NB.pdf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https://web.stanford.edu/class/cs124/lec/naivebayes.pdf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http://homepages.inf.ed.ac.uk/rbf/CVonline/LOCAL_COPIES/AV1011/oneata.pdf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http://www.1-4-5.net/~dmm/ml/lda_intro.pdf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https://www.slideshare.net/WayneLee9/lda-oct3-2013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http://cmci.colorado.edu/~mpaul/files/nlp_lecture_12-04-13.pdf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http://www.cs.columbia.edu/~blei/talks/Blei_ICML_2012.pdf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https://www.cs.jhu.edu/~jason/665/PDFSlides/lect31-topicmodels.pdf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