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5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1" r:id="rId15"/>
    <p:sldId id="274" r:id="rId16"/>
    <p:sldId id="277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48" autoAdjust="0"/>
  </p:normalViewPr>
  <p:slideViewPr>
    <p:cSldViewPr snapToGrid="0">
      <p:cViewPr varScale="1">
        <p:scale>
          <a:sx n="247" d="100"/>
          <a:sy n="247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0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0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0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1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5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6482B-7F75-4872-8014-101F6A7177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907F5-F695-4FBF-9017-C3502CEF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III. Binary Data Representation</a:t>
            </a:r>
            <a:endParaRPr lang="en-US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3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II.1. Representation of Integer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15 = 1111</a:t>
            </a:r>
            <a:r>
              <a:rPr lang="en-US" sz="4000" baseline="-25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7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II.1. Representation of Integer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-15 = 1000,1111</a:t>
            </a:r>
            <a:r>
              <a:rPr lang="en-US" sz="4000" baseline="-25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45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II.2. Representation of String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‘‘Hello.”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9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II.2. Representation of Strings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569" y="2937659"/>
            <a:ext cx="4485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Declare</a:t>
            </a:r>
          </a:p>
          <a:p>
            <a:pPr algn="ctr"/>
            <a:r>
              <a:rPr lang="en-US" sz="4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Standard!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147" y="1343025"/>
            <a:ext cx="5795682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II.2. Representation of String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Hello. = 48,65,6C,6C,6F,2E</a:t>
            </a:r>
            <a:r>
              <a:rPr lang="en-US" sz="4000" baseline="-25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RoS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7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II.2. Representation of String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Unicode</a:t>
            </a:r>
            <a:r>
              <a:rPr lang="en-US" sz="2800" baseline="50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TM</a:t>
            </a:r>
            <a:endParaRPr lang="en-US" sz="4000" baseline="5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289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II.2. Representation of String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81" y="2416554"/>
            <a:ext cx="11302438" cy="199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9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II.3. Representation of Image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Pixels</a:t>
            </a:r>
            <a:endParaRPr lang="en-US" sz="4000" baseline="5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08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II.4. Representation of Audio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Wave Phase</a:t>
            </a:r>
            <a:endParaRPr lang="en-US" sz="4000" baseline="5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25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I. Why This Topic was Chosen</a:t>
            </a:r>
            <a:endParaRPr lang="en-US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0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II.4. Representation of Audio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050" name="Picture 2" descr="Computing blog - teachwithi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9" y="1566862"/>
            <a:ext cx="66294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2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IV. Thoughts</a:t>
            </a:r>
            <a:endParaRPr lang="en-US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80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IV. Thoughts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Structured Thinking</a:t>
            </a:r>
            <a:endParaRPr lang="en-US" sz="4000" baseline="5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051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IV. Thoughts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Ethical Issues</a:t>
            </a:r>
            <a:endParaRPr lang="en-US" sz="4000" baseline="50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66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I. Why This Topic was Chosen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Computers work only within 0</a:t>
            </a:r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'</a:t>
            </a:r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 and 1's.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6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 Numeral Systems</a:t>
            </a:r>
            <a:endParaRPr lang="en-US" sz="40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1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II.1. Binary Numeral System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21 = 1,0101</a:t>
            </a:r>
            <a:r>
              <a:rPr lang="en-US" sz="4000" baseline="-25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5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II.1. Binary Numeral System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1,000 = 11,1110,1000</a:t>
            </a:r>
            <a:r>
              <a:rPr lang="en-US" sz="4000" baseline="-25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II.1. Binary Numeral System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203429"/>
            <a:ext cx="9675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Value of Polynomial</a:t>
            </a:r>
          </a:p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Where the Variable is a Natural Number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121" y="3905248"/>
            <a:ext cx="1203758" cy="8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4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II.2. Hexadecimal Numeral System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725132"/>
            <a:ext cx="96751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	1	2	3	4	5	6	7</a:t>
            </a:r>
          </a:p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8	9	A	B	C	D	E	F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74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8406" y="491907"/>
            <a:ext cx="9675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II.2. Hexadecimal Numeral System</a:t>
            </a:r>
            <a:endParaRPr lang="en-US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8406" y="2937659"/>
            <a:ext cx="9675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</a:t>
            </a:r>
            <a:r>
              <a:rPr lang="en-US" sz="4000" baseline="-25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16</a:t>
            </a:r>
            <a:r>
              <a:rPr lang="en-US" sz="4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= 15 = 1111</a:t>
            </a:r>
            <a:r>
              <a:rPr lang="en-US" sz="4000" baseline="-25000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endParaRPr lang="en-US" sz="4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1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165</Words>
  <Application>Microsoft Office PowerPoint</Application>
  <PresentationFormat>와이드스크린</PresentationFormat>
  <Paragraphs>41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CMU Serif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전한결</dc:creator>
  <cp:lastModifiedBy>전한결</cp:lastModifiedBy>
  <cp:revision>11</cp:revision>
  <dcterms:created xsi:type="dcterms:W3CDTF">2021-06-01T09:41:26Z</dcterms:created>
  <dcterms:modified xsi:type="dcterms:W3CDTF">2021-06-01T10:32:06Z</dcterms:modified>
</cp:coreProperties>
</file>