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9" autoAdjust="0"/>
  </p:normalViewPr>
  <p:slideViewPr>
    <p:cSldViewPr snapToGrid="0">
      <p:cViewPr varScale="1">
        <p:scale>
          <a:sx n="240" d="100"/>
          <a:sy n="240" d="100"/>
        </p:scale>
        <p:origin x="6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3BED4-B611-46D0-903C-69FF27B2E1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5BEEB-1D0D-49F5-8981-1D810E8C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소개하기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설치 없이 웹 브라우저만으로 즐길 수 있는 </a:t>
            </a:r>
            <a:r>
              <a:rPr lang="ko-KR" altLang="en-US" dirty="0" err="1" smtClean="0"/>
              <a:t>지뢰찾기</a:t>
            </a:r>
            <a:r>
              <a:rPr lang="ko-KR" altLang="en-US" dirty="0" smtClean="0"/>
              <a:t> 게임을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지뢰찾기</a:t>
            </a:r>
            <a:r>
              <a:rPr lang="ko-KR" altLang="en-US" dirty="0" smtClean="0"/>
              <a:t> 게임은 지뢰를 피해서 지뢰밭의 모든 칸을 여는 것이고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제리맥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레틀리프가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1960</a:t>
            </a:r>
            <a:r>
              <a:rPr lang="ko-KR" altLang="en-US" dirty="0" smtClean="0"/>
              <a:t>년대 추기 </a:t>
            </a:r>
            <a:r>
              <a:rPr lang="ko-KR" altLang="en-US" dirty="0" err="1" smtClean="0"/>
              <a:t>메인프레임</a:t>
            </a:r>
            <a:r>
              <a:rPr lang="ko-KR" altLang="en-US" dirty="0" smtClean="0"/>
              <a:t> 컴퓨터 게임으로 개발한 것이 기원이다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현재에는 여러 종류의 플랫폼으로 </a:t>
            </a:r>
            <a:r>
              <a:rPr lang="ko-KR" altLang="en-US" dirty="0" err="1" smtClean="0"/>
              <a:t>포팅되었으나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잘 알려진 것은 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XP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에 포함되어있는 버전이다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동아리에서 정확히 어떤 활동을 하는지 모르고 동아리에 들어오게 되었는데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반년동안</a:t>
            </a:r>
            <a:r>
              <a:rPr lang="ko-KR" altLang="en-US" baseline="0" dirty="0" smtClean="0"/>
              <a:t> 하나의 프로젝트 활동을 진행한다는 것을 알게 되어 급하게 주제를 정했다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지뢰찾기는</a:t>
            </a:r>
            <a:r>
              <a:rPr lang="ko-KR" altLang="en-US" dirty="0" smtClean="0"/>
              <a:t> 주제를 정할 즈음에 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전한결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분석하고 있던 게임인데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분석한 내용을 바탕으로 실제로 게임을 만들어 보는 것이 어떨지 생각하여</a:t>
            </a:r>
            <a:endParaRPr lang="en-US" altLang="ko-KR" dirty="0" smtClean="0"/>
          </a:p>
          <a:p>
            <a:r>
              <a:rPr lang="ko-KR" altLang="en-US" dirty="0" smtClean="0"/>
              <a:t>성장가능성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교육적 의미 등을 생각해보고 프로젝트 주제로 선정하게 되었다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제작은 학교 </a:t>
            </a:r>
            <a:r>
              <a:rPr lang="ko-KR" altLang="en-US" dirty="0" err="1" smtClean="0"/>
              <a:t>교과동아리</a:t>
            </a:r>
            <a:r>
              <a:rPr lang="ko-KR" altLang="en-US" dirty="0" smtClean="0"/>
              <a:t> 시간에만</a:t>
            </a:r>
            <a:r>
              <a:rPr lang="ko-KR" altLang="en-US" baseline="0" dirty="0" smtClean="0"/>
              <a:t> 진행했다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일단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Flask </a:t>
            </a:r>
            <a:r>
              <a:rPr lang="ko-KR" altLang="en-US" dirty="0" smtClean="0"/>
              <a:t>라이브러리를 사용해</a:t>
            </a:r>
            <a:r>
              <a:rPr lang="ko-KR" altLang="en-US" baseline="0" dirty="0" smtClean="0"/>
              <a:t> 웹사이트의 기반을 만들고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게임의 내용은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canvas </a:t>
            </a:r>
            <a:r>
              <a:rPr lang="ko-KR" altLang="en-US" dirty="0" smtClean="0"/>
              <a:t>요소를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기반으로 수정하는 것으로 구성했다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(HTML, JavaScript)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(Python)</a:t>
            </a:r>
            <a:r>
              <a:rPr lang="ko-KR" altLang="en-US" dirty="0" smtClean="0"/>
              <a:t>의 구분을 명확하게 한 것이 인상적이다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추후에 추가적인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작업을 할 때에 큰 도움이 될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canvas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요소를 작년에 사용해본 경험이 있으나 거의 기억이 나지 않으므로 검색하면서 진행해야 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2D</a:t>
            </a:r>
            <a:r>
              <a:rPr lang="en-US" altLang="ko-KR" baseline="0" dirty="0" smtClean="0"/>
              <a:t> GUI Canvas </a:t>
            </a:r>
            <a:r>
              <a:rPr lang="ko-KR" altLang="en-US" baseline="0" dirty="0" smtClean="0"/>
              <a:t>기반 프로그래밍이라는 점에서 유사한 프로그래밍을 몇 년 해본 경험이 있으므로 수월하게 진행할 수 있었다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이번 협업에서는 프로젝트의 </a:t>
            </a:r>
            <a:r>
              <a:rPr lang="ko-KR" altLang="en-US" dirty="0" err="1" smtClean="0"/>
              <a:t>협업가능성</a:t>
            </a:r>
            <a:r>
              <a:rPr lang="en-US" altLang="ko-KR" dirty="0" smtClean="0"/>
              <a:t>(collaborativity)</a:t>
            </a:r>
            <a:r>
              <a:rPr lang="ko-KR" altLang="en-US" dirty="0" smtClean="0"/>
              <a:t>을 중요한 요소로 생각했는데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라는 협업</a:t>
            </a:r>
            <a:r>
              <a:rPr lang="ko-KR" altLang="en-US" baseline="0" dirty="0" smtClean="0"/>
              <a:t> 지원 서비스</a:t>
            </a:r>
            <a:r>
              <a:rPr lang="ko-KR" altLang="en-US" dirty="0" smtClean="0"/>
              <a:t>를 이용하여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동시에 여러 사람이 작업할 수 있도록 하여 디자인과 프로그래밍을 병행했다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게임의 주 기능이 완성된 후에는 부가적으로 </a:t>
            </a:r>
            <a:r>
              <a:rPr lang="en-US" altLang="ko-KR" dirty="0" smtClean="0"/>
              <a:t>Vignette, Screenshaking,</a:t>
            </a:r>
            <a:r>
              <a:rPr lang="en-US" altLang="ko-KR" baseline="0" dirty="0" smtClean="0"/>
              <a:t> Notification Window </a:t>
            </a:r>
            <a:r>
              <a:rPr lang="ko-KR" altLang="en-US" baseline="0" dirty="0" smtClean="0"/>
              <a:t>등을 디자인했고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이 과정에서 디자인 담당 인력과의 많은 상호작용이 있었다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결과물 보여주기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프로젝트를 하면서 시간이 부족한 것이 많이 아쉬웠다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학교 동아리 시간에만 작업을 진행했기 때문에 그러한 것일지는 모르겠으나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시험기간을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거치기도 했고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새로운 시도를 했다는 점에서 비용 대비 투자가능 시간이 적었던 것이 사실이다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하지만 이번 기회를 발판</a:t>
            </a:r>
            <a:r>
              <a:rPr lang="ko-KR" altLang="en-US" baseline="0" dirty="0" smtClean="0"/>
              <a:t> 삼아서 프로젝트 진행 시에 시간이 많이 걸리는 부분 등을 종합적으로 고려하여 합리적인 프로젝트 타임라인을 구성하는 것이 가능할 것이라고 기대한다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dirty="0" smtClean="0"/>
              <a:t>또한</a:t>
            </a:r>
            <a:r>
              <a:rPr lang="ko-KR" altLang="en-US" baseline="0" dirty="0" smtClean="0"/>
              <a:t> 동시 협업을 중요하게 생각한 만큼 그 부분에 대한 아쉬움도 많았는데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동아리 시간에 동시에 작업을 한다고는 했으나 그 적용하는 과정에서 </a:t>
            </a:r>
            <a:r>
              <a:rPr lang="en-US" altLang="ko-KR" dirty="0" smtClean="0"/>
              <a:t>Conflict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피하기 위해 작업이 지연되는 등의 능력 부족에 의한 문제가 발생한 바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이번 기회를 발판 삼아서 협업을 위해 필요한 요소들에 대해 생각해보는 시간을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수능이 끝났을 때나 기타</a:t>
            </a:r>
            <a:r>
              <a:rPr lang="ko-KR" altLang="en-US" baseline="0" dirty="0" smtClean="0"/>
              <a:t> 시간적 여유가 생길 때에 다른 프로젝트로 동시 협업을 진행해볼 수 있으리라고 기대한다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5BEEB-1D0D-49F5-8981-1D810E8CB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5D02-265A-458A-A180-B25EC3C9FDD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8BCE-E878-45D9-8A2E-17EE85C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unhg0211/dth-minesweepe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8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0" y="2900412"/>
            <a:ext cx="2968530" cy="2968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89" y="1059605"/>
            <a:ext cx="2603882" cy="26038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28341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Inter V Black" panose="02000503000000020004" pitchFamily="2" charset="0"/>
                <a:ea typeface="Inter V Black" panose="02000503000000020004" pitchFamily="2" charset="0"/>
                <a:cs typeface="Inter V Black" panose="02000503000000020004" pitchFamily="2" charset="0"/>
              </a:rPr>
              <a:t>DTH</a:t>
            </a:r>
            <a:br>
              <a:rPr lang="en-US" dirty="0" smtClean="0">
                <a:latin typeface="Inter V Black" panose="02000503000000020004" pitchFamily="2" charset="0"/>
                <a:ea typeface="Inter V Black" panose="02000503000000020004" pitchFamily="2" charset="0"/>
                <a:cs typeface="Inter V Black" panose="02000503000000020004" pitchFamily="2" charset="0"/>
              </a:rPr>
            </a:br>
            <a:r>
              <a:rPr lang="en-US" altLang="ko-KR" dirty="0" smtClean="0">
                <a:latin typeface="Inter V Black" panose="02000503000000020004" pitchFamily="2" charset="0"/>
                <a:ea typeface="Inter V Black" panose="02000503000000020004" pitchFamily="2" charset="0"/>
                <a:cs typeface="Inter V Black" panose="02000503000000020004" pitchFamily="2" charset="0"/>
              </a:rPr>
              <a:t>Mine·sweeper</a:t>
            </a:r>
            <a:r>
              <a:rPr lang="ko-KR" altLang="en-US" dirty="0" smtClean="0">
                <a:latin typeface="Inter V Black" panose="02000503000000020004" pitchFamily="2" charset="0"/>
                <a:cs typeface="Inter V Black" panose="02000503000000020004" pitchFamily="2" charset="0"/>
              </a:rPr>
              <a:t>™</a:t>
            </a:r>
            <a:endParaRPr lang="en-US" dirty="0">
              <a:latin typeface="Inter V Black" panose="02000503000000020004" pitchFamily="2" charset="0"/>
              <a:ea typeface="Inter V Black" panose="02000503000000020004" pitchFamily="2" charset="0"/>
              <a:cs typeface="Inter V Black" panose="02000503000000020004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93931"/>
            <a:ext cx="9144000" cy="101928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Inter V Bold" panose="02000503000000020004" pitchFamily="2" charset="0"/>
                <a:ea typeface="Inter V Bold" panose="02000503000000020004" pitchFamily="2" charset="0"/>
                <a:cs typeface="Inter V Bold" panose="02000503000000020004" pitchFamily="2" charset="0"/>
              </a:rPr>
              <a:t>30925</a:t>
            </a:r>
            <a:r>
              <a:rPr lang="en-US" sz="1800" dirty="0" smtClean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Inter V Bold" panose="02000503000000020004" pitchFamily="2" charset="0"/>
              </a:rPr>
              <a:t> </a:t>
            </a:r>
            <a:r>
              <a:rPr lang="ko-KR" altLang="en-US" sz="18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Inter V Bold" panose="02000503000000020004" pitchFamily="2" charset="0"/>
              </a:rPr>
              <a:t>전한결　</a:t>
            </a:r>
            <a:r>
              <a:rPr lang="en-US" altLang="ko-KR" sz="1800" dirty="0">
                <a:solidFill>
                  <a:schemeClr val="accent1"/>
                </a:solidFill>
                <a:latin typeface="Inter V Bold" panose="02000503000000020004" pitchFamily="2" charset="0"/>
                <a:ea typeface="Inter V Bold" panose="02000503000000020004" pitchFamily="2" charset="0"/>
                <a:cs typeface="Inter V Bold" panose="02000503000000020004" pitchFamily="2" charset="0"/>
              </a:rPr>
              <a:t>30833 </a:t>
            </a:r>
            <a:r>
              <a:rPr lang="ko-KR" altLang="en-US" sz="1800" dirty="0" err="1" smtClean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Inter V Bold" panose="02000503000000020004" pitchFamily="2" charset="0"/>
              </a:rPr>
              <a:t>홍진택</a:t>
            </a:r>
            <a:endParaRPr lang="en-US" altLang="ko-KR" sz="1800" dirty="0" smtClean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Inter V Bold" panose="02000503000000020004" pitchFamily="2" charset="0"/>
            </a:endParaRPr>
          </a:p>
          <a:p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Inter V Bold" panose="02000503000000020004" pitchFamily="2" charset="0"/>
                <a:hlinkClick r:id="rId5"/>
              </a:rPr>
              <a:t>https://</a:t>
            </a:r>
            <a:r>
              <a:rPr lang="en-US" altLang="ko-KR" sz="1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Inter V Bold" panose="02000503000000020004" pitchFamily="2" charset="0"/>
                <a:hlinkClick r:id="rId5"/>
              </a:rPr>
              <a:t>github.com/junhg0211/dth-minesweeper</a:t>
            </a:r>
            <a:endParaRPr lang="en-US" altLang="ko-KR" sz="1800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Inter V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18" y="4111565"/>
            <a:ext cx="2461958" cy="2461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9510" y="2461958"/>
            <a:ext cx="50529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개요</a:t>
            </a:r>
            <a:endParaRPr lang="en-US" sz="6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7048" y="3749182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err="1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지뢰찾기</a:t>
            </a:r>
            <a:r>
              <a:rPr lang="ko-KR" altLang="en-US" sz="3200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웹게임</a:t>
            </a:r>
            <a:endParaRPr lang="en-US" sz="3200" u="sng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51" y="4374811"/>
            <a:ext cx="967733" cy="9677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33" y="1193090"/>
            <a:ext cx="967733" cy="9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89" y="1593332"/>
            <a:ext cx="1287224" cy="1287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2995" y="2461958"/>
            <a:ext cx="6026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주제 선정의 이유</a:t>
            </a:r>
            <a:endParaRPr lang="en-US" sz="6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3491" y="3749182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err="1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소망적</a:t>
            </a:r>
            <a:r>
              <a:rPr lang="ko-KR" altLang="en-US" sz="3200" i="1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err="1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무상적</a:t>
            </a:r>
            <a:endParaRPr lang="en-US" sz="3200" u="sng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13" y="1251106"/>
            <a:ext cx="684451" cy="684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23" y="3227728"/>
            <a:ext cx="684451" cy="684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43" y="4613064"/>
            <a:ext cx="684451" cy="6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49" y="3956381"/>
            <a:ext cx="684451" cy="6844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00" y="4640832"/>
            <a:ext cx="684451" cy="684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07" y="1483688"/>
            <a:ext cx="1359500" cy="135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548" y="2461958"/>
            <a:ext cx="3300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제작과정</a:t>
            </a:r>
            <a:endParaRPr lang="en-US" sz="6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5800" y="3749182"/>
            <a:ext cx="738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학교에서만</a:t>
            </a:r>
            <a:r>
              <a:rPr lang="ko-KR" altLang="en-US" sz="3200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#Python</a:t>
            </a:r>
            <a:r>
              <a:rPr lang="ko-KR" altLang="en-US" sz="3200" i="1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#JavaScript</a:t>
            </a:r>
            <a:endParaRPr lang="en-US" sz="3200" u="sng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59" y="2850182"/>
            <a:ext cx="684451" cy="684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17" y="2372195"/>
            <a:ext cx="684451" cy="684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8" y="845579"/>
            <a:ext cx="684451" cy="6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64" y="2394576"/>
            <a:ext cx="1408882" cy="14088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7" y="3803458"/>
            <a:ext cx="684451" cy="6844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31" y="3749182"/>
            <a:ext cx="684451" cy="684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5079" y="2461958"/>
            <a:ext cx="2521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결과물</a:t>
            </a:r>
            <a:endParaRPr lang="en-US" sz="6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052" y="3749182"/>
            <a:ext cx="3207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#WEB</a:t>
            </a:r>
            <a:r>
              <a:rPr lang="ko-KR" altLang="en-US" sz="3200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#HTML</a:t>
            </a:r>
            <a:endParaRPr lang="en-US" sz="3200" u="sng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78" y="1960192"/>
            <a:ext cx="684451" cy="684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51" y="1665791"/>
            <a:ext cx="684451" cy="684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28" y="2716102"/>
            <a:ext cx="684451" cy="6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70" y="2171221"/>
            <a:ext cx="1966483" cy="1966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21" y="3795478"/>
            <a:ext cx="684451" cy="6844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70" y="1632742"/>
            <a:ext cx="684451" cy="684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5856" y="2461958"/>
            <a:ext cx="17427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제언</a:t>
            </a:r>
            <a:endParaRPr lang="en-US" sz="6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3561" y="374918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부족한 시간</a:t>
            </a:r>
            <a:r>
              <a:rPr lang="ko-KR" altLang="en-US" sz="3200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　</a:t>
            </a:r>
            <a:r>
              <a:rPr lang="en-US" altLang="ko-KR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</a:t>
            </a:r>
            <a:r>
              <a:rPr lang="ko-KR" altLang="en-US" sz="3200" u="sng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부족한 기능</a:t>
            </a:r>
            <a:endParaRPr lang="en-US" sz="3200" u="sng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03" y="3948728"/>
            <a:ext cx="684451" cy="684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86" y="4387776"/>
            <a:ext cx="684451" cy="684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96" y="3015354"/>
            <a:ext cx="684451" cy="6844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8" y="3353137"/>
            <a:ext cx="684451" cy="6844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49" y="2340708"/>
            <a:ext cx="684451" cy="6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사용자 지정 2">
      <a:dk1>
        <a:sysClr val="windowText" lastClr="000000"/>
      </a:dk1>
      <a:lt1>
        <a:srgbClr val="F9FFBD"/>
      </a:lt1>
      <a:dk2>
        <a:srgbClr val="44546A"/>
      </a:dk2>
      <a:lt2>
        <a:srgbClr val="E7E6E6"/>
      </a:lt2>
      <a:accent1>
        <a:srgbClr val="6CCCC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423</Words>
  <Application>Microsoft Office PowerPoint</Application>
  <PresentationFormat>와이드스크린</PresentationFormat>
  <Paragraphs>47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Noto Sans CJK KR Black</vt:lpstr>
      <vt:lpstr>Noto Sans CJK KR Bold</vt:lpstr>
      <vt:lpstr>맑은 고딕</vt:lpstr>
      <vt:lpstr>Arial</vt:lpstr>
      <vt:lpstr>Calibri</vt:lpstr>
      <vt:lpstr>Calibri Light</vt:lpstr>
      <vt:lpstr>Inter V Black</vt:lpstr>
      <vt:lpstr>Inter V Bold</vt:lpstr>
      <vt:lpstr>Office Theme</vt:lpstr>
      <vt:lpstr>PowerPoint 프레젠테이션</vt:lpstr>
      <vt:lpstr>DTH Mine·sweeper™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Modern™ Mine·sweeper</dc:title>
  <dc:creator>전한결</dc:creator>
  <cp:lastModifiedBy>전한결</cp:lastModifiedBy>
  <cp:revision>9</cp:revision>
  <dcterms:created xsi:type="dcterms:W3CDTF">2021-06-22T09:21:11Z</dcterms:created>
  <dcterms:modified xsi:type="dcterms:W3CDTF">2021-06-22T10:16:34Z</dcterms:modified>
</cp:coreProperties>
</file>