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1" r:id="rId16"/>
    <p:sldId id="275" r:id="rId17"/>
    <p:sldId id="276" r:id="rId18"/>
    <p:sldId id="277" r:id="rId19"/>
    <p:sldId id="258" r:id="rId20"/>
    <p:sldId id="279" r:id="rId21"/>
    <p:sldId id="273" r:id="rId22"/>
    <p:sldId id="272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F3852-33B2-4593-9CA2-2DB59EDD08F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78BE6-9BA3-4605-A763-EA7D0FD8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5F11-3945-4919-98CF-887CC399E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574" y="1896801"/>
            <a:ext cx="7840608" cy="840230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5400">
                <a:solidFill>
                  <a:srgbClr val="0085C6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defRPr>
            </a:lvl1pPr>
          </a:lstStyle>
          <a:p>
            <a:pPr marL="0" lvl="0" algn="ctr"/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7E1E7-D541-4869-BD01-49379603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3501" y="3602038"/>
            <a:ext cx="4204997" cy="341632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marL="0" lvl="0" algn="ctr"/>
            <a:r>
              <a:rPr lang="ko-KR" altLang="en-US"/>
              <a:t>클릭하여 마스터 부제목 스타일 편집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B3422DF7-7F26-4FA3-A90F-37B5D6BD3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5811" y="5673685"/>
            <a:ext cx="1437951" cy="331667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052DA827-A796-475A-9566-CAA0983F3D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77" r="65406"/>
          <a:stretch/>
        </p:blipFill>
        <p:spPr>
          <a:xfrm>
            <a:off x="1" y="165100"/>
            <a:ext cx="2413000" cy="459329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E1FA2BDC-9790-47AB-B406-76FE4E708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0576" b="59113"/>
          <a:stretch/>
        </p:blipFill>
        <p:spPr>
          <a:xfrm>
            <a:off x="10306352" y="4971027"/>
            <a:ext cx="1885648" cy="18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F0890C-370B-42EB-9CCD-71F0D637AD11}"/>
              </a:ext>
            </a:extLst>
          </p:cNvPr>
          <p:cNvCxnSpPr>
            <a:cxnSpLocks/>
          </p:cNvCxnSpPr>
          <p:nvPr userDrawn="1"/>
        </p:nvCxnSpPr>
        <p:spPr>
          <a:xfrm>
            <a:off x="151254" y="785254"/>
            <a:ext cx="12040746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52D91ED-057A-4C51-83C2-2402C36E8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553" t="45424" r="64915"/>
          <a:stretch/>
        </p:blipFill>
        <p:spPr>
          <a:xfrm>
            <a:off x="0" y="-1"/>
            <a:ext cx="2498066" cy="25091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EAA01D-F1C1-4FA2-BDE5-D86B42AE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56"/>
            <a:ext cx="10515600" cy="54194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3200" spc="-30">
                <a:solidFill>
                  <a:schemeClr val="tx1">
                    <a:lumMod val="65000"/>
                    <a:lumOff val="3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1pPr>
          </a:lstStyle>
          <a:p>
            <a:pPr marL="0" lvl="0">
              <a:lnSpc>
                <a:spcPts val="3500"/>
              </a:lnSpc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CECB-347D-4487-B5E8-9FAEC455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866686"/>
            <a:ext cx="10732741" cy="55599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8E4FE-02CB-4DD3-85A1-D35A98C1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4554"/>
            <a:ext cx="2743200" cy="196921"/>
          </a:xfrm>
        </p:spPr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820F4-1D26-45AF-8A9F-55124508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4554"/>
            <a:ext cx="4114800" cy="1969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F940D-D034-4371-A9A6-FAFCC93C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4554"/>
            <a:ext cx="2743200" cy="196921"/>
          </a:xfrm>
        </p:spPr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CBFD95-5130-47D3-979B-C48BA4CC25F4}"/>
              </a:ext>
            </a:extLst>
          </p:cNvPr>
          <p:cNvGrpSpPr/>
          <p:nvPr userDrawn="1"/>
        </p:nvGrpSpPr>
        <p:grpSpPr>
          <a:xfrm>
            <a:off x="9778014" y="21260"/>
            <a:ext cx="2413986" cy="230529"/>
            <a:chOff x="9509574" y="933965"/>
            <a:chExt cx="2413986" cy="230529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4C3B402-EFD6-4653-AB2C-E35D2AFC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574" y="977066"/>
              <a:ext cx="595693" cy="18742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1C2F14C-A859-4F18-883D-E5177DB85CD5}"/>
                </a:ext>
              </a:extLst>
            </p:cNvPr>
            <p:cNvSpPr/>
            <p:nvPr/>
          </p:nvSpPr>
          <p:spPr>
            <a:xfrm>
              <a:off x="11035744" y="987887"/>
              <a:ext cx="887816" cy="134636"/>
            </a:xfrm>
            <a:prstGeom prst="roundRect">
              <a:avLst>
                <a:gd name="adj" fmla="val 50000"/>
              </a:avLst>
            </a:prstGeom>
            <a:solidFill>
              <a:srgbClr val="0085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" rtlCol="0" anchor="ctr"/>
            <a:lstStyle/>
            <a:p>
              <a:pPr algn="ctr"/>
              <a:r>
                <a:rPr lang="en-US" altLang="ko-KR" sz="1050" cap="small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confidential</a:t>
              </a:r>
              <a:endParaRPr lang="ko-KR" altLang="en-US" sz="1050" cap="small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1F5F6E2B-FD0E-4075-8589-6231ABAFE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3466" y="933965"/>
              <a:ext cx="887814" cy="204777"/>
            </a:xfrm>
            <a:prstGeom prst="rect">
              <a:avLst/>
            </a:prstGeom>
          </p:spPr>
        </p:pic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FEB8192-518B-4C57-BC87-C376E1656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0573" b="29585"/>
          <a:stretch/>
        </p:blipFill>
        <p:spPr>
          <a:xfrm>
            <a:off x="10311432" y="3618134"/>
            <a:ext cx="1880568" cy="32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4BED-65C2-4FF3-867E-779794FF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6C819-F7F6-49BE-81BD-F328A595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53439-7325-4DC6-BC20-759C16E8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6BD12-5F7D-4533-A3CD-F20E0F92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E464A-A9F5-4B89-9C9F-AAE41191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5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5958F-7617-432F-9E41-B4DD5BFC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F280-7BDB-446A-8B4A-3ADDA496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B781C9-1A74-43AD-ADED-BB8B5D3A9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05AA9A-251D-42A3-B8E0-7B7CA602B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8B99EF-7B34-4CFD-83B8-0F44ED923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0C38B3-F616-4CAF-9068-8E0791EA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0CF74-66CA-42BD-A64F-43155C98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60351-E0E1-4D16-8690-4C1F82E3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8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6ABAC-CE6D-4CFE-94C6-B004923A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F5A7F3-FBCC-40D2-9401-7FB3328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299C-E808-46CE-9529-CF2183D3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4290F-50AC-4E7E-93D2-3224C6EF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78B66-195D-4CF0-BF1F-DB8E60F3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017D8-412A-440B-B3A8-1B07AA6A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8B64A-41B0-4667-A53C-6C1CF36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4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B063D-2DE1-4E6D-A777-E0A4A169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CB0CF-BBBA-43B1-95C1-2E6BE0B4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537C5-5919-4B53-86DC-E8071B8C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F2F64-363E-4602-8D61-0223766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1B21F-0F69-4073-95E3-CFB866AA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10BCF-25B6-46DC-A25E-301B7BB6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1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94822-A1FB-4D0C-9566-EDC1ACE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6AD2F7-1B56-4F7C-A1D7-CEF00472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4D388-DB91-4990-883B-A10F2B3E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96D4B-297E-4388-9C09-5E132D1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6FED0-F38B-4519-A2ED-CC77C740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FD447-40B1-4B8F-8CAE-84C19684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6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882EC-0EC2-4E53-9A43-D3830EE7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2D7EE-915B-4CA4-8177-AC516C26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D3AA3-B1E6-4EE6-854E-292C1B56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7D588-664B-44B2-A96C-251C786C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75FB-FB96-4BC6-A2F2-BE44C27F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90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B74693-2E5E-4FA2-A1A0-108900DC6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F4C082-878F-40D3-9CBF-608C57EE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AF5C8-C25A-4E9E-9727-22F4163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34788-E87B-4D74-8454-C8AF3E5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60BF4-E71A-4576-8F2C-84103F4D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5F11-3945-4919-98CF-887CC399E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7E1E7-D541-4869-BD01-49379603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983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BD394-E6AC-4494-A7AE-1EBB8B5C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6315C-9341-4E3F-8CCA-441CE78F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8C997-08C4-429E-A2E6-AEE23FC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1C7AC-237C-42B4-9E6F-A147CB9C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6F33E-EBF2-4CA5-B939-41657F93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0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6C36-CA3C-4932-9C47-BCFEB45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454" y="1444629"/>
            <a:ext cx="5287025" cy="816249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F0CCF-FDB6-4404-B4BD-7DDBC9A0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FCFD9-1D57-456D-8909-30B2AF8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78CD0-F2D3-4F3F-8E95-3F7A09E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A44A43A-5930-4DFA-8A9A-3B301FB7AC59}"/>
              </a:ext>
            </a:extLst>
          </p:cNvPr>
          <p:cNvSpPr/>
          <p:nvPr userDrawn="1"/>
        </p:nvSpPr>
        <p:spPr>
          <a:xfrm>
            <a:off x="1922230" y="1288756"/>
            <a:ext cx="1128157" cy="1127997"/>
          </a:xfrm>
          <a:custGeom>
            <a:avLst/>
            <a:gdLst>
              <a:gd name="connsiteX0" fmla="*/ 88253 w 92499"/>
              <a:gd name="connsiteY0" fmla="*/ 65571 h 92486"/>
              <a:gd name="connsiteX1" fmla="*/ 26911 w 92499"/>
              <a:gd name="connsiteY1" fmla="*/ 88241 h 92486"/>
              <a:gd name="connsiteX2" fmla="*/ 4241 w 92499"/>
              <a:gd name="connsiteY2" fmla="*/ 26899 h 92486"/>
              <a:gd name="connsiteX3" fmla="*/ 65613 w 92499"/>
              <a:gd name="connsiteY3" fmla="*/ 4259 h 92486"/>
              <a:gd name="connsiteX4" fmla="*/ 88253 w 92499"/>
              <a:gd name="connsiteY4" fmla="*/ 65571 h 9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99" h="92486">
                <a:moveTo>
                  <a:pt x="88253" y="65571"/>
                </a:moveTo>
                <a:cubicBezTo>
                  <a:pt x="77554" y="88786"/>
                  <a:pt x="50096" y="98909"/>
                  <a:pt x="26911" y="88241"/>
                </a:cubicBezTo>
                <a:cubicBezTo>
                  <a:pt x="3726" y="77573"/>
                  <a:pt x="-6427" y="50084"/>
                  <a:pt x="4241" y="26899"/>
                </a:cubicBezTo>
                <a:cubicBezTo>
                  <a:pt x="14939" y="3714"/>
                  <a:pt x="42428" y="-6439"/>
                  <a:pt x="65613" y="4259"/>
                </a:cubicBezTo>
                <a:cubicBezTo>
                  <a:pt x="88798" y="14897"/>
                  <a:pt x="98921" y="42386"/>
                  <a:pt x="88253" y="65571"/>
                </a:cubicBezTo>
                <a:close/>
              </a:path>
            </a:pathLst>
          </a:custGeom>
          <a:solidFill>
            <a:srgbClr val="0085C6"/>
          </a:solidFill>
          <a:ln w="302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3E2264B-CB16-4227-99E8-FA9F35304B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38" t="14600" r="71264" b="83"/>
          <a:stretch/>
        </p:blipFill>
        <p:spPr>
          <a:xfrm>
            <a:off x="0" y="0"/>
            <a:ext cx="1810468" cy="48158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967F924-84B7-4B95-A916-EE5E4C738359}"/>
              </a:ext>
            </a:extLst>
          </p:cNvPr>
          <p:cNvGrpSpPr/>
          <p:nvPr userDrawn="1"/>
        </p:nvGrpSpPr>
        <p:grpSpPr>
          <a:xfrm>
            <a:off x="9640203" y="136525"/>
            <a:ext cx="2413986" cy="230529"/>
            <a:chOff x="9509574" y="933965"/>
            <a:chExt cx="2413986" cy="230529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D5D5644-0A97-403A-AB52-88E45DCD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574" y="977066"/>
              <a:ext cx="595693" cy="18742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6D817A2-A4A9-457F-97EC-46160FEA91B0}"/>
                </a:ext>
              </a:extLst>
            </p:cNvPr>
            <p:cNvSpPr/>
            <p:nvPr/>
          </p:nvSpPr>
          <p:spPr>
            <a:xfrm>
              <a:off x="11035744" y="987887"/>
              <a:ext cx="887816" cy="134636"/>
            </a:xfrm>
            <a:prstGeom prst="roundRect">
              <a:avLst>
                <a:gd name="adj" fmla="val 50000"/>
              </a:avLst>
            </a:prstGeom>
            <a:solidFill>
              <a:srgbClr val="0085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" rtlCol="0" anchor="ctr"/>
            <a:lstStyle/>
            <a:p>
              <a:pPr algn="ctr"/>
              <a:r>
                <a:rPr lang="en-US" altLang="ko-KR" sz="1050" cap="small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confidential</a:t>
              </a:r>
              <a:endParaRPr lang="ko-KR" altLang="en-US" sz="1050" cap="small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17DBD46A-2DEB-4605-B79C-20FE7844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3466" y="933965"/>
              <a:ext cx="887814" cy="20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947E4-F952-4FC1-A27B-927C8C14FEB7}"/>
              </a:ext>
            </a:extLst>
          </p:cNvPr>
          <p:cNvSpPr txBox="1"/>
          <p:nvPr userDrawn="1"/>
        </p:nvSpPr>
        <p:spPr>
          <a:xfrm>
            <a:off x="2081178" y="1365562"/>
            <a:ext cx="753732" cy="84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01</a:t>
            </a:r>
            <a:endParaRPr lang="en-US" altLang="ko-KR" sz="3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24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6C36-CA3C-4932-9C47-BCFEB45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454" y="1444629"/>
            <a:ext cx="5287025" cy="816249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F0CCF-FDB6-4404-B4BD-7DDBC9A0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FCFD9-1D57-456D-8909-30B2AF8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78CD0-F2D3-4F3F-8E95-3F7A09E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A44A43A-5930-4DFA-8A9A-3B301FB7AC59}"/>
              </a:ext>
            </a:extLst>
          </p:cNvPr>
          <p:cNvSpPr/>
          <p:nvPr userDrawn="1"/>
        </p:nvSpPr>
        <p:spPr>
          <a:xfrm>
            <a:off x="1922230" y="1288756"/>
            <a:ext cx="1128157" cy="1127997"/>
          </a:xfrm>
          <a:custGeom>
            <a:avLst/>
            <a:gdLst>
              <a:gd name="connsiteX0" fmla="*/ 88253 w 92499"/>
              <a:gd name="connsiteY0" fmla="*/ 65571 h 92486"/>
              <a:gd name="connsiteX1" fmla="*/ 26911 w 92499"/>
              <a:gd name="connsiteY1" fmla="*/ 88241 h 92486"/>
              <a:gd name="connsiteX2" fmla="*/ 4241 w 92499"/>
              <a:gd name="connsiteY2" fmla="*/ 26899 h 92486"/>
              <a:gd name="connsiteX3" fmla="*/ 65613 w 92499"/>
              <a:gd name="connsiteY3" fmla="*/ 4259 h 92486"/>
              <a:gd name="connsiteX4" fmla="*/ 88253 w 92499"/>
              <a:gd name="connsiteY4" fmla="*/ 65571 h 9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99" h="92486">
                <a:moveTo>
                  <a:pt x="88253" y="65571"/>
                </a:moveTo>
                <a:cubicBezTo>
                  <a:pt x="77554" y="88786"/>
                  <a:pt x="50096" y="98909"/>
                  <a:pt x="26911" y="88241"/>
                </a:cubicBezTo>
                <a:cubicBezTo>
                  <a:pt x="3726" y="77573"/>
                  <a:pt x="-6427" y="50084"/>
                  <a:pt x="4241" y="26899"/>
                </a:cubicBezTo>
                <a:cubicBezTo>
                  <a:pt x="14939" y="3714"/>
                  <a:pt x="42428" y="-6439"/>
                  <a:pt x="65613" y="4259"/>
                </a:cubicBezTo>
                <a:cubicBezTo>
                  <a:pt x="88798" y="14897"/>
                  <a:pt x="98921" y="42386"/>
                  <a:pt x="88253" y="65571"/>
                </a:cubicBezTo>
                <a:close/>
              </a:path>
            </a:pathLst>
          </a:custGeom>
          <a:solidFill>
            <a:srgbClr val="0085C6"/>
          </a:solidFill>
          <a:ln w="302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3E2264B-CB16-4227-99E8-FA9F35304B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38" t="14600" r="71264" b="83"/>
          <a:stretch/>
        </p:blipFill>
        <p:spPr>
          <a:xfrm>
            <a:off x="0" y="0"/>
            <a:ext cx="1810468" cy="48158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967F924-84B7-4B95-A916-EE5E4C738359}"/>
              </a:ext>
            </a:extLst>
          </p:cNvPr>
          <p:cNvGrpSpPr/>
          <p:nvPr userDrawn="1"/>
        </p:nvGrpSpPr>
        <p:grpSpPr>
          <a:xfrm>
            <a:off x="9640203" y="136525"/>
            <a:ext cx="2413986" cy="230529"/>
            <a:chOff x="9509574" y="933965"/>
            <a:chExt cx="2413986" cy="230529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D5D5644-0A97-403A-AB52-88E45DCD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574" y="977066"/>
              <a:ext cx="595693" cy="18742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6D817A2-A4A9-457F-97EC-46160FEA91B0}"/>
                </a:ext>
              </a:extLst>
            </p:cNvPr>
            <p:cNvSpPr/>
            <p:nvPr/>
          </p:nvSpPr>
          <p:spPr>
            <a:xfrm>
              <a:off x="11035744" y="987887"/>
              <a:ext cx="887816" cy="134636"/>
            </a:xfrm>
            <a:prstGeom prst="roundRect">
              <a:avLst>
                <a:gd name="adj" fmla="val 50000"/>
              </a:avLst>
            </a:prstGeom>
            <a:solidFill>
              <a:srgbClr val="0085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" rtlCol="0" anchor="ctr"/>
            <a:lstStyle/>
            <a:p>
              <a:pPr algn="ctr"/>
              <a:r>
                <a:rPr lang="en-US" altLang="ko-KR" sz="1050" cap="small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confidential</a:t>
              </a:r>
              <a:endParaRPr lang="ko-KR" altLang="en-US" sz="1050" cap="small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17DBD46A-2DEB-4605-B79C-20FE7844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3466" y="933965"/>
              <a:ext cx="887814" cy="20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947E4-F952-4FC1-A27B-927C8C14FEB7}"/>
              </a:ext>
            </a:extLst>
          </p:cNvPr>
          <p:cNvSpPr txBox="1"/>
          <p:nvPr userDrawn="1"/>
        </p:nvSpPr>
        <p:spPr>
          <a:xfrm>
            <a:off x="2081178" y="1365562"/>
            <a:ext cx="877163" cy="836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02</a:t>
            </a:r>
            <a:endParaRPr lang="en-US" altLang="ko-KR" sz="3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12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6C36-CA3C-4932-9C47-BCFEB45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454" y="1444629"/>
            <a:ext cx="5287025" cy="816249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F0CCF-FDB6-4404-B4BD-7DDBC9A0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FCFD9-1D57-456D-8909-30B2AF8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78CD0-F2D3-4F3F-8E95-3F7A09E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A44A43A-5930-4DFA-8A9A-3B301FB7AC59}"/>
              </a:ext>
            </a:extLst>
          </p:cNvPr>
          <p:cNvSpPr/>
          <p:nvPr userDrawn="1"/>
        </p:nvSpPr>
        <p:spPr>
          <a:xfrm>
            <a:off x="1922230" y="1288756"/>
            <a:ext cx="1128157" cy="1127997"/>
          </a:xfrm>
          <a:custGeom>
            <a:avLst/>
            <a:gdLst>
              <a:gd name="connsiteX0" fmla="*/ 88253 w 92499"/>
              <a:gd name="connsiteY0" fmla="*/ 65571 h 92486"/>
              <a:gd name="connsiteX1" fmla="*/ 26911 w 92499"/>
              <a:gd name="connsiteY1" fmla="*/ 88241 h 92486"/>
              <a:gd name="connsiteX2" fmla="*/ 4241 w 92499"/>
              <a:gd name="connsiteY2" fmla="*/ 26899 h 92486"/>
              <a:gd name="connsiteX3" fmla="*/ 65613 w 92499"/>
              <a:gd name="connsiteY3" fmla="*/ 4259 h 92486"/>
              <a:gd name="connsiteX4" fmla="*/ 88253 w 92499"/>
              <a:gd name="connsiteY4" fmla="*/ 65571 h 9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99" h="92486">
                <a:moveTo>
                  <a:pt x="88253" y="65571"/>
                </a:moveTo>
                <a:cubicBezTo>
                  <a:pt x="77554" y="88786"/>
                  <a:pt x="50096" y="98909"/>
                  <a:pt x="26911" y="88241"/>
                </a:cubicBezTo>
                <a:cubicBezTo>
                  <a:pt x="3726" y="77573"/>
                  <a:pt x="-6427" y="50084"/>
                  <a:pt x="4241" y="26899"/>
                </a:cubicBezTo>
                <a:cubicBezTo>
                  <a:pt x="14939" y="3714"/>
                  <a:pt x="42428" y="-6439"/>
                  <a:pt x="65613" y="4259"/>
                </a:cubicBezTo>
                <a:cubicBezTo>
                  <a:pt x="88798" y="14897"/>
                  <a:pt x="98921" y="42386"/>
                  <a:pt x="88253" y="65571"/>
                </a:cubicBezTo>
                <a:close/>
              </a:path>
            </a:pathLst>
          </a:custGeom>
          <a:solidFill>
            <a:srgbClr val="0085C6"/>
          </a:solidFill>
          <a:ln w="302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3E2264B-CB16-4227-99E8-FA9F35304B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38" t="14600" r="71264" b="83"/>
          <a:stretch/>
        </p:blipFill>
        <p:spPr>
          <a:xfrm>
            <a:off x="0" y="0"/>
            <a:ext cx="1810468" cy="48158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967F924-84B7-4B95-A916-EE5E4C738359}"/>
              </a:ext>
            </a:extLst>
          </p:cNvPr>
          <p:cNvGrpSpPr/>
          <p:nvPr userDrawn="1"/>
        </p:nvGrpSpPr>
        <p:grpSpPr>
          <a:xfrm>
            <a:off x="9640203" y="136525"/>
            <a:ext cx="2413986" cy="230529"/>
            <a:chOff x="9509574" y="933965"/>
            <a:chExt cx="2413986" cy="230529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D5D5644-0A97-403A-AB52-88E45DCD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574" y="977066"/>
              <a:ext cx="595693" cy="18742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6D817A2-A4A9-457F-97EC-46160FEA91B0}"/>
                </a:ext>
              </a:extLst>
            </p:cNvPr>
            <p:cNvSpPr/>
            <p:nvPr/>
          </p:nvSpPr>
          <p:spPr>
            <a:xfrm>
              <a:off x="11035744" y="987887"/>
              <a:ext cx="887816" cy="134636"/>
            </a:xfrm>
            <a:prstGeom prst="roundRect">
              <a:avLst>
                <a:gd name="adj" fmla="val 50000"/>
              </a:avLst>
            </a:prstGeom>
            <a:solidFill>
              <a:srgbClr val="0085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" rtlCol="0" anchor="ctr"/>
            <a:lstStyle/>
            <a:p>
              <a:pPr algn="ctr"/>
              <a:r>
                <a:rPr lang="en-US" altLang="ko-KR" sz="1050" cap="small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confidential</a:t>
              </a:r>
              <a:endParaRPr lang="ko-KR" altLang="en-US" sz="1050" cap="small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17DBD46A-2DEB-4605-B79C-20FE7844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3466" y="933965"/>
              <a:ext cx="887814" cy="20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947E4-F952-4FC1-A27B-927C8C14FEB7}"/>
              </a:ext>
            </a:extLst>
          </p:cNvPr>
          <p:cNvSpPr txBox="1"/>
          <p:nvPr userDrawn="1"/>
        </p:nvSpPr>
        <p:spPr>
          <a:xfrm>
            <a:off x="2081178" y="1365562"/>
            <a:ext cx="870751" cy="836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03</a:t>
            </a:r>
            <a:endParaRPr lang="en-US" altLang="ko-KR" sz="3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24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6C36-CA3C-4932-9C47-BCFEB45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454" y="1444629"/>
            <a:ext cx="5287025" cy="816249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F0CCF-FDB6-4404-B4BD-7DDBC9A0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FCFD9-1D57-456D-8909-30B2AF8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78CD0-F2D3-4F3F-8E95-3F7A09E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A44A43A-5930-4DFA-8A9A-3B301FB7AC59}"/>
              </a:ext>
            </a:extLst>
          </p:cNvPr>
          <p:cNvSpPr/>
          <p:nvPr userDrawn="1"/>
        </p:nvSpPr>
        <p:spPr>
          <a:xfrm>
            <a:off x="1922230" y="1288756"/>
            <a:ext cx="1128157" cy="1127997"/>
          </a:xfrm>
          <a:custGeom>
            <a:avLst/>
            <a:gdLst>
              <a:gd name="connsiteX0" fmla="*/ 88253 w 92499"/>
              <a:gd name="connsiteY0" fmla="*/ 65571 h 92486"/>
              <a:gd name="connsiteX1" fmla="*/ 26911 w 92499"/>
              <a:gd name="connsiteY1" fmla="*/ 88241 h 92486"/>
              <a:gd name="connsiteX2" fmla="*/ 4241 w 92499"/>
              <a:gd name="connsiteY2" fmla="*/ 26899 h 92486"/>
              <a:gd name="connsiteX3" fmla="*/ 65613 w 92499"/>
              <a:gd name="connsiteY3" fmla="*/ 4259 h 92486"/>
              <a:gd name="connsiteX4" fmla="*/ 88253 w 92499"/>
              <a:gd name="connsiteY4" fmla="*/ 65571 h 9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99" h="92486">
                <a:moveTo>
                  <a:pt x="88253" y="65571"/>
                </a:moveTo>
                <a:cubicBezTo>
                  <a:pt x="77554" y="88786"/>
                  <a:pt x="50096" y="98909"/>
                  <a:pt x="26911" y="88241"/>
                </a:cubicBezTo>
                <a:cubicBezTo>
                  <a:pt x="3726" y="77573"/>
                  <a:pt x="-6427" y="50084"/>
                  <a:pt x="4241" y="26899"/>
                </a:cubicBezTo>
                <a:cubicBezTo>
                  <a:pt x="14939" y="3714"/>
                  <a:pt x="42428" y="-6439"/>
                  <a:pt x="65613" y="4259"/>
                </a:cubicBezTo>
                <a:cubicBezTo>
                  <a:pt x="88798" y="14897"/>
                  <a:pt x="98921" y="42386"/>
                  <a:pt x="88253" y="65571"/>
                </a:cubicBezTo>
                <a:close/>
              </a:path>
            </a:pathLst>
          </a:custGeom>
          <a:solidFill>
            <a:srgbClr val="0085C6"/>
          </a:solidFill>
          <a:ln w="302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3E2264B-CB16-4227-99E8-FA9F35304B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38" t="14600" r="71264" b="83"/>
          <a:stretch/>
        </p:blipFill>
        <p:spPr>
          <a:xfrm>
            <a:off x="0" y="0"/>
            <a:ext cx="1810468" cy="48158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967F924-84B7-4B95-A916-EE5E4C738359}"/>
              </a:ext>
            </a:extLst>
          </p:cNvPr>
          <p:cNvGrpSpPr/>
          <p:nvPr userDrawn="1"/>
        </p:nvGrpSpPr>
        <p:grpSpPr>
          <a:xfrm>
            <a:off x="9640203" y="136525"/>
            <a:ext cx="2413986" cy="230529"/>
            <a:chOff x="9509574" y="933965"/>
            <a:chExt cx="2413986" cy="230529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D5D5644-0A97-403A-AB52-88E45DCD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574" y="977066"/>
              <a:ext cx="595693" cy="18742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6D817A2-A4A9-457F-97EC-46160FEA91B0}"/>
                </a:ext>
              </a:extLst>
            </p:cNvPr>
            <p:cNvSpPr/>
            <p:nvPr/>
          </p:nvSpPr>
          <p:spPr>
            <a:xfrm>
              <a:off x="11035744" y="987887"/>
              <a:ext cx="887816" cy="134636"/>
            </a:xfrm>
            <a:prstGeom prst="roundRect">
              <a:avLst>
                <a:gd name="adj" fmla="val 50000"/>
              </a:avLst>
            </a:prstGeom>
            <a:solidFill>
              <a:srgbClr val="0085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" rtlCol="0" anchor="ctr"/>
            <a:lstStyle/>
            <a:p>
              <a:pPr algn="ctr"/>
              <a:r>
                <a:rPr lang="en-US" altLang="ko-KR" sz="1050" cap="small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confidential</a:t>
              </a:r>
              <a:endParaRPr lang="ko-KR" altLang="en-US" sz="1050" cap="small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17DBD46A-2DEB-4605-B79C-20FE7844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3466" y="933965"/>
              <a:ext cx="887814" cy="20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947E4-F952-4FC1-A27B-927C8C14FEB7}"/>
              </a:ext>
            </a:extLst>
          </p:cNvPr>
          <p:cNvSpPr txBox="1"/>
          <p:nvPr userDrawn="1"/>
        </p:nvSpPr>
        <p:spPr>
          <a:xfrm>
            <a:off x="2081178" y="1365562"/>
            <a:ext cx="873957" cy="836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04</a:t>
            </a:r>
            <a:endParaRPr lang="en-US" altLang="ko-KR" sz="3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6C36-CA3C-4932-9C47-BCFEB45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454" y="1444629"/>
            <a:ext cx="5287025" cy="816249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F0CCF-FDB6-4404-B4BD-7DDBC9A0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FCFD9-1D57-456D-8909-30B2AF8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78CD0-F2D3-4F3F-8E95-3F7A09E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A44A43A-5930-4DFA-8A9A-3B301FB7AC59}"/>
              </a:ext>
            </a:extLst>
          </p:cNvPr>
          <p:cNvSpPr/>
          <p:nvPr userDrawn="1"/>
        </p:nvSpPr>
        <p:spPr>
          <a:xfrm>
            <a:off x="1922230" y="1288756"/>
            <a:ext cx="1128157" cy="1127997"/>
          </a:xfrm>
          <a:custGeom>
            <a:avLst/>
            <a:gdLst>
              <a:gd name="connsiteX0" fmla="*/ 88253 w 92499"/>
              <a:gd name="connsiteY0" fmla="*/ 65571 h 92486"/>
              <a:gd name="connsiteX1" fmla="*/ 26911 w 92499"/>
              <a:gd name="connsiteY1" fmla="*/ 88241 h 92486"/>
              <a:gd name="connsiteX2" fmla="*/ 4241 w 92499"/>
              <a:gd name="connsiteY2" fmla="*/ 26899 h 92486"/>
              <a:gd name="connsiteX3" fmla="*/ 65613 w 92499"/>
              <a:gd name="connsiteY3" fmla="*/ 4259 h 92486"/>
              <a:gd name="connsiteX4" fmla="*/ 88253 w 92499"/>
              <a:gd name="connsiteY4" fmla="*/ 65571 h 9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99" h="92486">
                <a:moveTo>
                  <a:pt x="88253" y="65571"/>
                </a:moveTo>
                <a:cubicBezTo>
                  <a:pt x="77554" y="88786"/>
                  <a:pt x="50096" y="98909"/>
                  <a:pt x="26911" y="88241"/>
                </a:cubicBezTo>
                <a:cubicBezTo>
                  <a:pt x="3726" y="77573"/>
                  <a:pt x="-6427" y="50084"/>
                  <a:pt x="4241" y="26899"/>
                </a:cubicBezTo>
                <a:cubicBezTo>
                  <a:pt x="14939" y="3714"/>
                  <a:pt x="42428" y="-6439"/>
                  <a:pt x="65613" y="4259"/>
                </a:cubicBezTo>
                <a:cubicBezTo>
                  <a:pt x="88798" y="14897"/>
                  <a:pt x="98921" y="42386"/>
                  <a:pt x="88253" y="65571"/>
                </a:cubicBezTo>
                <a:close/>
              </a:path>
            </a:pathLst>
          </a:custGeom>
          <a:solidFill>
            <a:srgbClr val="0085C6"/>
          </a:solidFill>
          <a:ln w="302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3E2264B-CB16-4227-99E8-FA9F35304B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38" t="14600" r="71264" b="83"/>
          <a:stretch/>
        </p:blipFill>
        <p:spPr>
          <a:xfrm>
            <a:off x="0" y="0"/>
            <a:ext cx="1810468" cy="48158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967F924-84B7-4B95-A916-EE5E4C738359}"/>
              </a:ext>
            </a:extLst>
          </p:cNvPr>
          <p:cNvGrpSpPr/>
          <p:nvPr userDrawn="1"/>
        </p:nvGrpSpPr>
        <p:grpSpPr>
          <a:xfrm>
            <a:off x="9640203" y="136525"/>
            <a:ext cx="2413986" cy="230529"/>
            <a:chOff x="9509574" y="933965"/>
            <a:chExt cx="2413986" cy="230529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D5D5644-0A97-403A-AB52-88E45DCD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574" y="977066"/>
              <a:ext cx="595693" cy="18742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6D817A2-A4A9-457F-97EC-46160FEA91B0}"/>
                </a:ext>
              </a:extLst>
            </p:cNvPr>
            <p:cNvSpPr/>
            <p:nvPr/>
          </p:nvSpPr>
          <p:spPr>
            <a:xfrm>
              <a:off x="11035744" y="987887"/>
              <a:ext cx="887816" cy="134636"/>
            </a:xfrm>
            <a:prstGeom prst="roundRect">
              <a:avLst>
                <a:gd name="adj" fmla="val 50000"/>
              </a:avLst>
            </a:prstGeom>
            <a:solidFill>
              <a:srgbClr val="0085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" rtlCol="0" anchor="ctr"/>
            <a:lstStyle/>
            <a:p>
              <a:pPr algn="ctr"/>
              <a:r>
                <a:rPr lang="en-US" altLang="ko-KR" sz="1050" cap="small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confidential</a:t>
              </a:r>
              <a:endParaRPr lang="ko-KR" altLang="en-US" sz="1050" cap="small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17DBD46A-2DEB-4605-B79C-20FE7844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3466" y="933965"/>
              <a:ext cx="887814" cy="2047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947E4-F952-4FC1-A27B-927C8C14FEB7}"/>
              </a:ext>
            </a:extLst>
          </p:cNvPr>
          <p:cNvSpPr txBox="1"/>
          <p:nvPr userDrawn="1"/>
        </p:nvSpPr>
        <p:spPr>
          <a:xfrm>
            <a:off x="2081178" y="1365562"/>
            <a:ext cx="867545" cy="836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05</a:t>
            </a:r>
            <a:endParaRPr lang="en-US" altLang="ko-KR" sz="3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78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F0890C-370B-42EB-9CCD-71F0D637AD11}"/>
              </a:ext>
            </a:extLst>
          </p:cNvPr>
          <p:cNvCxnSpPr>
            <a:cxnSpLocks/>
          </p:cNvCxnSpPr>
          <p:nvPr userDrawn="1"/>
        </p:nvCxnSpPr>
        <p:spPr>
          <a:xfrm>
            <a:off x="151254" y="785254"/>
            <a:ext cx="12040746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52D91ED-057A-4C51-83C2-2402C36E8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553" t="45424" r="64915"/>
          <a:stretch/>
        </p:blipFill>
        <p:spPr>
          <a:xfrm>
            <a:off x="0" y="-1"/>
            <a:ext cx="2498066" cy="25091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EAA01D-F1C1-4FA2-BDE5-D86B42AE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56"/>
            <a:ext cx="10515600" cy="54194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3200" spc="-30">
                <a:solidFill>
                  <a:schemeClr val="tx1">
                    <a:lumMod val="65000"/>
                    <a:lumOff val="3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defRPr>
            </a:lvl1pPr>
          </a:lstStyle>
          <a:p>
            <a:pPr marL="0" lvl="0">
              <a:lnSpc>
                <a:spcPts val="3500"/>
              </a:lnSpc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CECB-347D-4487-B5E8-9FAEC455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66686"/>
            <a:ext cx="5181600" cy="55599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EE79-8BDD-4340-A676-53A2D2C5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3210"/>
            <a:ext cx="5181600" cy="55433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8E4FE-02CB-4DD3-85A1-D35A98C1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4554"/>
            <a:ext cx="2743200" cy="196921"/>
          </a:xfrm>
        </p:spPr>
        <p:txBody>
          <a:bodyPr/>
          <a:lstStyle/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820F4-1D26-45AF-8A9F-55124508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4554"/>
            <a:ext cx="4114800" cy="1969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F940D-D034-4371-A9A6-FAFCC93C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4554"/>
            <a:ext cx="2743200" cy="196921"/>
          </a:xfrm>
        </p:spPr>
        <p:txBody>
          <a:bodyPr/>
          <a:lstStyle/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CBFD95-5130-47D3-979B-C48BA4CC25F4}"/>
              </a:ext>
            </a:extLst>
          </p:cNvPr>
          <p:cNvGrpSpPr/>
          <p:nvPr userDrawn="1"/>
        </p:nvGrpSpPr>
        <p:grpSpPr>
          <a:xfrm>
            <a:off x="9778014" y="21260"/>
            <a:ext cx="2413986" cy="230529"/>
            <a:chOff x="9509574" y="933965"/>
            <a:chExt cx="2413986" cy="230529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F4C3B402-EFD6-4653-AB2C-E35D2AFC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9574" y="977066"/>
              <a:ext cx="595693" cy="187428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1C2F14C-A859-4F18-883D-E5177DB85CD5}"/>
                </a:ext>
              </a:extLst>
            </p:cNvPr>
            <p:cNvSpPr/>
            <p:nvPr/>
          </p:nvSpPr>
          <p:spPr>
            <a:xfrm>
              <a:off x="11035744" y="987887"/>
              <a:ext cx="887816" cy="134636"/>
            </a:xfrm>
            <a:prstGeom prst="roundRect">
              <a:avLst>
                <a:gd name="adj" fmla="val 50000"/>
              </a:avLst>
            </a:prstGeom>
            <a:solidFill>
              <a:srgbClr val="0085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" rtlCol="0" anchor="ctr"/>
            <a:lstStyle/>
            <a:p>
              <a:pPr algn="ctr"/>
              <a:r>
                <a:rPr lang="en-US" altLang="ko-KR" sz="1050" cap="small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confidential</a:t>
              </a:r>
              <a:endParaRPr lang="ko-KR" altLang="en-US" sz="1050" cap="small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1F5F6E2B-FD0E-4075-8589-6231ABAFE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3466" y="933965"/>
              <a:ext cx="887814" cy="204777"/>
            </a:xfrm>
            <a:prstGeom prst="rect">
              <a:avLst/>
            </a:prstGeom>
          </p:spPr>
        </p:pic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FEB8192-518B-4C57-BC87-C376E1656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0573" b="29585"/>
          <a:stretch/>
        </p:blipFill>
        <p:spPr>
          <a:xfrm>
            <a:off x="10311432" y="3618134"/>
            <a:ext cx="1880568" cy="32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F13EA-63AB-4314-AFA7-67CC0E60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E01DA-9F64-45F9-9B70-7A32C1F2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9266A-CC1A-484B-BCA7-FCB63B938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9FDD-D3A1-4CAC-9CFF-FFC64F5F5ED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E4017-1D06-4E20-97D0-929CAFD1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F48AB-3688-4117-8521-94AFFF7B7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5F7A-7B2A-4281-BBAD-4E1A85813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65" r:id="rId9"/>
    <p:sldLayoutId id="2147483673" r:id="rId10"/>
    <p:sldLayoutId id="2147483664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4B7D5A6-11DB-4AED-BF59-67D8BCF01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574" y="1522853"/>
            <a:ext cx="6242415" cy="1588127"/>
          </a:xfrm>
        </p:spPr>
        <p:txBody>
          <a:bodyPr/>
          <a:lstStyle/>
          <a:p>
            <a:pPr algn="ctr"/>
            <a:r>
              <a:rPr lang="ko-KR" altLang="en-US" dirty="0" err="1"/>
              <a:t>크래블</a:t>
            </a:r>
            <a:r>
              <a:rPr lang="ko-KR" altLang="en-US" dirty="0"/>
              <a:t> </a:t>
            </a:r>
            <a:r>
              <a:rPr lang="en-US" altLang="ko-KR" dirty="0"/>
              <a:t>ES </a:t>
            </a:r>
            <a:br>
              <a:rPr lang="en-US" altLang="ko-KR" dirty="0"/>
            </a:br>
            <a:r>
              <a:rPr lang="ko-KR" altLang="en-US" dirty="0"/>
              <a:t>회로 변경</a:t>
            </a:r>
            <a:r>
              <a:rPr lang="en-US" altLang="ko-KR" dirty="0"/>
              <a:t>/</a:t>
            </a:r>
            <a:r>
              <a:rPr lang="ko-KR" altLang="en-US" dirty="0"/>
              <a:t>추가사항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55F3F4C-9053-4DBB-A2F1-347DB858E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896" y="3629538"/>
            <a:ext cx="2343911" cy="341632"/>
          </a:xfrm>
        </p:spPr>
        <p:txBody>
          <a:bodyPr/>
          <a:lstStyle/>
          <a:p>
            <a:r>
              <a:rPr lang="ko-KR" altLang="en-US" dirty="0"/>
              <a:t>데모버전과 차이점</a:t>
            </a:r>
          </a:p>
        </p:txBody>
      </p:sp>
    </p:spTree>
    <p:extLst>
      <p:ext uri="{BB962C8B-B14F-4D97-AF65-F5344CB8AC3E}">
        <p14:creationId xmlns:p14="http://schemas.microsoft.com/office/powerpoint/2010/main" val="23712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10A43-E7D3-4017-9B78-1B4D699A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72"/>
            <a:ext cx="10515600" cy="537711"/>
          </a:xfrm>
        </p:spPr>
        <p:txBody>
          <a:bodyPr/>
          <a:lstStyle/>
          <a:p>
            <a:pPr marL="342900" indent="-342900"/>
            <a:r>
              <a:rPr lang="en-US" altLang="ko-KR" dirty="0"/>
              <a:t>7. </a:t>
            </a:r>
            <a:r>
              <a:rPr lang="ko-KR" altLang="en-US" dirty="0"/>
              <a:t>마이크보드 독립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1EFCEC-BF4F-496E-9A59-13D9DC946E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8246"/>
            <a:ext cx="5181600" cy="1916482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01E3C1A-DCF7-4387-BAA6-FAB694D97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8447" y="1959654"/>
            <a:ext cx="5181600" cy="3500859"/>
          </a:xfr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3549423-94B3-4D27-A1DE-E52FB3F6F324}"/>
              </a:ext>
            </a:extLst>
          </p:cNvPr>
          <p:cNvSpPr/>
          <p:nvPr/>
        </p:nvSpPr>
        <p:spPr>
          <a:xfrm>
            <a:off x="5970321" y="3208098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53E7E-5233-4C1F-B665-7F1C8497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71"/>
            <a:ext cx="10515600" cy="537711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오디오코덱</a:t>
            </a:r>
            <a:r>
              <a:rPr lang="ko-KR" altLang="en-US" dirty="0"/>
              <a:t> 모듈 수정</a:t>
            </a:r>
            <a:r>
              <a:rPr lang="en-US" altLang="ko-KR" dirty="0"/>
              <a:t>-①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AF1043-FBF1-4BA3-B161-2153B45562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908630"/>
            <a:ext cx="5181600" cy="547571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3D25B3E-7485-4960-9B95-05980C149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4940" y="1001920"/>
            <a:ext cx="4985206" cy="5543550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AA2012-DA6A-4726-BA46-56184A52698E}"/>
              </a:ext>
            </a:extLst>
          </p:cNvPr>
          <p:cNvSpPr/>
          <p:nvPr/>
        </p:nvSpPr>
        <p:spPr>
          <a:xfrm>
            <a:off x="6096000" y="3200160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6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53E7E-5233-4C1F-B665-7F1C8497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71"/>
            <a:ext cx="10515600" cy="537711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오디오코덱</a:t>
            </a:r>
            <a:r>
              <a:rPr lang="ko-KR" altLang="en-US" dirty="0"/>
              <a:t> 전원 수정</a:t>
            </a:r>
            <a:r>
              <a:rPr lang="en-US" altLang="ko-KR" dirty="0"/>
              <a:t>-②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69A32EF-1A70-4ECB-BE64-3D2F91DB07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98" y="850288"/>
            <a:ext cx="5465574" cy="1714268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B616B1B0-B7D4-4B53-B06E-B0D846B397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23357" y="3429000"/>
            <a:ext cx="10368643" cy="3429000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AA2012-DA6A-4726-BA46-56184A52698E}"/>
              </a:ext>
            </a:extLst>
          </p:cNvPr>
          <p:cNvSpPr/>
          <p:nvPr/>
        </p:nvSpPr>
        <p:spPr>
          <a:xfrm rot="2199005">
            <a:off x="4418491" y="2429843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69146-3B7A-41F2-917C-B080BC5DBD6F}"/>
              </a:ext>
            </a:extLst>
          </p:cNvPr>
          <p:cNvSpPr txBox="1"/>
          <p:nvPr/>
        </p:nvSpPr>
        <p:spPr>
          <a:xfrm>
            <a:off x="6096000" y="2313830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오디오 전원을 </a:t>
            </a:r>
            <a:r>
              <a:rPr lang="ko-KR" altLang="en-US" dirty="0" err="1"/>
              <a:t>일일히</a:t>
            </a:r>
            <a:r>
              <a:rPr lang="ko-KR" altLang="en-US" dirty="0"/>
              <a:t> 모두 켜야 오디오가 동작함</a:t>
            </a:r>
          </a:p>
        </p:txBody>
      </p:sp>
    </p:spTree>
    <p:extLst>
      <p:ext uri="{BB962C8B-B14F-4D97-AF65-F5344CB8AC3E}">
        <p14:creationId xmlns:p14="http://schemas.microsoft.com/office/powerpoint/2010/main" val="296905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36EE7-0B27-48D5-AFEA-D77FA5E7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72"/>
            <a:ext cx="10515600" cy="537711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오디오앰프 독립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936EEB-D6E5-4351-A2DE-0A71125412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8343" y="1996699"/>
            <a:ext cx="5181600" cy="3299575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99F2D84-1200-4247-A3BA-5F94433D2E99}"/>
              </a:ext>
            </a:extLst>
          </p:cNvPr>
          <p:cNvSpPr/>
          <p:nvPr/>
        </p:nvSpPr>
        <p:spPr>
          <a:xfrm>
            <a:off x="6065074" y="3200159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1320ADD-D55F-4D47-BD98-2B8A24E1B7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3964" y="1449798"/>
            <a:ext cx="5181600" cy="464779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C6242-8634-467C-9741-ECA514BBB6F5}"/>
              </a:ext>
            </a:extLst>
          </p:cNvPr>
          <p:cNvSpPr txBox="1"/>
          <p:nvPr/>
        </p:nvSpPr>
        <p:spPr>
          <a:xfrm>
            <a:off x="6266953" y="609759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코덱 출력단은 </a:t>
            </a:r>
            <a:r>
              <a:rPr lang="en-US" altLang="ko-KR" dirty="0"/>
              <a:t>GND</a:t>
            </a:r>
            <a:r>
              <a:rPr lang="ko-KR" altLang="en-US" dirty="0"/>
              <a:t>로 </a:t>
            </a:r>
            <a:r>
              <a:rPr lang="ko-KR" altLang="en-US" dirty="0" err="1"/>
              <a:t>묶여있는게</a:t>
            </a:r>
            <a:r>
              <a:rPr lang="ko-KR" altLang="en-US" dirty="0"/>
              <a:t> 디폴트 값</a:t>
            </a:r>
          </a:p>
        </p:txBody>
      </p:sp>
    </p:spTree>
    <p:extLst>
      <p:ext uri="{BB962C8B-B14F-4D97-AF65-F5344CB8AC3E}">
        <p14:creationId xmlns:p14="http://schemas.microsoft.com/office/powerpoint/2010/main" val="197967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41D74-D25D-4393-904C-BB4A9D20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72"/>
            <a:ext cx="10515600" cy="537711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방수형 </a:t>
            </a:r>
            <a:r>
              <a:rPr lang="en-US" altLang="ko-KR" dirty="0"/>
              <a:t>USB</a:t>
            </a:r>
            <a:r>
              <a:rPr lang="ko-KR" altLang="en-US" dirty="0"/>
              <a:t>커넥터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84DF2C-8C1E-4F80-9897-00425BECDB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290" y="925292"/>
            <a:ext cx="5181600" cy="297748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3F3458-02B3-4C58-8174-4233B5E65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8962" y="1154861"/>
            <a:ext cx="5181600" cy="3202049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7C38DB-AFCB-46B9-95E2-2A7F001754EA}"/>
              </a:ext>
            </a:extLst>
          </p:cNvPr>
          <p:cNvSpPr/>
          <p:nvPr/>
        </p:nvSpPr>
        <p:spPr>
          <a:xfrm>
            <a:off x="5984681" y="1967708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A642B1-58F9-43A3-AB3D-4AB19DA63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09" y="4569664"/>
            <a:ext cx="2644802" cy="21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0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E8FE-5EA2-415C-948C-40BB6F71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전원</a:t>
            </a:r>
            <a:r>
              <a:rPr lang="en-US" altLang="ko-KR" dirty="0"/>
              <a:t>-①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142D18D-9BE5-4245-953E-4935AAECA3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85516"/>
            <a:ext cx="5181600" cy="232194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71DCE77-9E07-4541-A240-9D1E6F9A3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2058" y="2302003"/>
            <a:ext cx="5181600" cy="2505456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900739C-AF6E-438C-BD38-9CA9391F97B0}"/>
              </a:ext>
            </a:extLst>
          </p:cNvPr>
          <p:cNvSpPr/>
          <p:nvPr/>
        </p:nvSpPr>
        <p:spPr>
          <a:xfrm>
            <a:off x="6096000" y="3200160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6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E8FE-5EA2-415C-948C-40BB6F71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전원</a:t>
            </a:r>
            <a:r>
              <a:rPr lang="en-US" altLang="ko-KR" dirty="0"/>
              <a:t>-②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130F847-07D3-471F-90CB-2BFD8D3A4F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732" y="2543062"/>
            <a:ext cx="5181600" cy="2206849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9C82DBB-D868-4BDB-8FE7-90400B5F46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035" y="2656659"/>
            <a:ext cx="5181600" cy="1979656"/>
          </a:xfr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EE0AF66-EC02-4E46-958B-73E5517BD1F1}"/>
              </a:ext>
            </a:extLst>
          </p:cNvPr>
          <p:cNvSpPr/>
          <p:nvPr/>
        </p:nvSpPr>
        <p:spPr>
          <a:xfrm>
            <a:off x="6096000" y="3200160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664E9-D318-4F7D-BFB5-014CC17CE3B8}"/>
              </a:ext>
            </a:extLst>
          </p:cNvPr>
          <p:cNvSpPr txBox="1"/>
          <p:nvPr/>
        </p:nvSpPr>
        <p:spPr>
          <a:xfrm>
            <a:off x="5891916" y="1389731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배터리 전원이 </a:t>
            </a:r>
            <a:r>
              <a:rPr lang="en-US" altLang="ko-KR" dirty="0"/>
              <a:t>10.5V </a:t>
            </a:r>
            <a:r>
              <a:rPr lang="ko-KR" altLang="en-US" dirty="0"/>
              <a:t>이하라면 시스템 전원이 </a:t>
            </a:r>
            <a:r>
              <a:rPr lang="ko-KR" altLang="en-US" dirty="0" err="1"/>
              <a:t>안켜짐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71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E8FE-5EA2-415C-948C-40BB6F71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전원</a:t>
            </a:r>
            <a:r>
              <a:rPr lang="en-US" altLang="ko-KR" dirty="0"/>
              <a:t>-③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D1A806-F9F8-460B-8F43-B221DB401E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3933" y="1073509"/>
            <a:ext cx="4949244" cy="5559425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60F63E0-3863-4BF1-8B8B-E7B195276998}"/>
              </a:ext>
            </a:extLst>
          </p:cNvPr>
          <p:cNvSpPr/>
          <p:nvPr/>
        </p:nvSpPr>
        <p:spPr>
          <a:xfrm>
            <a:off x="6096000" y="3200160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B3FFC93E-578F-4985-9646-63096C8D15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3417" y="841538"/>
            <a:ext cx="4803993" cy="60164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3594B9-5E8A-419F-875F-901A7DCDE2EA}"/>
              </a:ext>
            </a:extLst>
          </p:cNvPr>
          <p:cNvSpPr txBox="1"/>
          <p:nvPr/>
        </p:nvSpPr>
        <p:spPr>
          <a:xfrm>
            <a:off x="4492487" y="351963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자잘한 수정 </a:t>
            </a:r>
            <a:r>
              <a:rPr lang="en-US" altLang="ko-KR"/>
              <a:t>&amp; ALIVE_B3V3</a:t>
            </a:r>
            <a:r>
              <a:rPr lang="ko-KR" altLang="en-US"/>
              <a:t>을 </a:t>
            </a:r>
            <a:r>
              <a:rPr lang="en-US" altLang="ko-KR"/>
              <a:t>DCDC(1A)</a:t>
            </a:r>
            <a:r>
              <a:rPr lang="ko-KR" altLang="en-US"/>
              <a:t>로 </a:t>
            </a:r>
            <a:r>
              <a:rPr lang="ko-KR" altLang="en-US" dirty="0"/>
              <a:t>수정</a:t>
            </a:r>
            <a:endParaRPr lang="en-US" altLang="ko-KR"/>
          </a:p>
          <a:p>
            <a:r>
              <a:rPr lang="en-US" altLang="ko-KR"/>
              <a:t>AP</a:t>
            </a:r>
            <a:r>
              <a:rPr lang="ko-KR" altLang="en-US"/>
              <a:t>전원 </a:t>
            </a:r>
            <a:r>
              <a:rPr lang="en-US" altLang="ko-KR"/>
              <a:t>ON</a:t>
            </a:r>
            <a:r>
              <a:rPr lang="ko-KR" altLang="en-US"/>
              <a:t>시키는 </a:t>
            </a:r>
            <a:r>
              <a:rPr lang="ko-KR" altLang="en-US" dirty="0"/>
              <a:t>시그널 변경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92B98B2-CAA0-41C2-8AE0-624EBE95A295}"/>
              </a:ext>
            </a:extLst>
          </p:cNvPr>
          <p:cNvSpPr/>
          <p:nvPr/>
        </p:nvSpPr>
        <p:spPr>
          <a:xfrm>
            <a:off x="6743916" y="1009816"/>
            <a:ext cx="2066129" cy="5287617"/>
          </a:xfrm>
          <a:custGeom>
            <a:avLst/>
            <a:gdLst>
              <a:gd name="connsiteX0" fmla="*/ 292988 w 2066129"/>
              <a:gd name="connsiteY0" fmla="*/ 0 h 5287617"/>
              <a:gd name="connsiteX1" fmla="*/ 141914 w 2066129"/>
              <a:gd name="connsiteY1" fmla="*/ 3244132 h 5287617"/>
              <a:gd name="connsiteX2" fmla="*/ 2066129 w 2066129"/>
              <a:gd name="connsiteY2" fmla="*/ 5287617 h 52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129" h="5287617">
                <a:moveTo>
                  <a:pt x="292988" y="0"/>
                </a:moveTo>
                <a:cubicBezTo>
                  <a:pt x="69689" y="1181431"/>
                  <a:pt x="-153609" y="2362863"/>
                  <a:pt x="141914" y="3244132"/>
                </a:cubicBezTo>
                <a:cubicBezTo>
                  <a:pt x="437437" y="4125401"/>
                  <a:pt x="1251783" y="4706509"/>
                  <a:pt x="2066129" y="5287617"/>
                </a:cubicBezTo>
              </a:path>
            </a:pathLst>
          </a:custGeom>
          <a:noFill/>
          <a:ln w="952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EB33E779-C52E-4242-9A8D-F05BC225BB68}"/>
              </a:ext>
            </a:extLst>
          </p:cNvPr>
          <p:cNvSpPr/>
          <p:nvPr/>
        </p:nvSpPr>
        <p:spPr>
          <a:xfrm>
            <a:off x="9398442" y="628153"/>
            <a:ext cx="517858" cy="2544417"/>
          </a:xfrm>
          <a:custGeom>
            <a:avLst/>
            <a:gdLst>
              <a:gd name="connsiteX0" fmla="*/ 0 w 406540"/>
              <a:gd name="connsiteY0" fmla="*/ 0 h 2456953"/>
              <a:gd name="connsiteX1" fmla="*/ 397565 w 406540"/>
              <a:gd name="connsiteY1" fmla="*/ 1256306 h 2456953"/>
              <a:gd name="connsiteX2" fmla="*/ 238539 w 406540"/>
              <a:gd name="connsiteY2" fmla="*/ 2456953 h 245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540" h="2456953">
                <a:moveTo>
                  <a:pt x="0" y="0"/>
                </a:moveTo>
                <a:cubicBezTo>
                  <a:pt x="178904" y="423407"/>
                  <a:pt x="357809" y="846814"/>
                  <a:pt x="397565" y="1256306"/>
                </a:cubicBezTo>
                <a:cubicBezTo>
                  <a:pt x="437321" y="1665798"/>
                  <a:pt x="337930" y="2061375"/>
                  <a:pt x="238539" y="2456953"/>
                </a:cubicBezTo>
              </a:path>
            </a:pathLst>
          </a:custGeom>
          <a:noFill/>
          <a:ln w="9525">
            <a:gradFill>
              <a:gsLst>
                <a:gs pos="0">
                  <a:srgbClr val="FFFF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8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E8FE-5EA2-415C-948C-40BB6F71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전원</a:t>
            </a:r>
            <a:r>
              <a:rPr lang="en-US" altLang="ko-KR" dirty="0"/>
              <a:t>-④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38C1F7-8FB5-4217-883F-F7BD9E1B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2684" y="2706891"/>
            <a:ext cx="5181600" cy="1896024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6F06976-F0E5-4E9C-8FC0-1D6459C9F6F5}"/>
              </a:ext>
            </a:extLst>
          </p:cNvPr>
          <p:cNvSpPr/>
          <p:nvPr/>
        </p:nvSpPr>
        <p:spPr>
          <a:xfrm>
            <a:off x="6096000" y="3200160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9832D-14B1-437C-B1BC-5C5184DE465C}"/>
              </a:ext>
            </a:extLst>
          </p:cNvPr>
          <p:cNvSpPr txBox="1"/>
          <p:nvPr/>
        </p:nvSpPr>
        <p:spPr>
          <a:xfrm>
            <a:off x="5152445" y="958431"/>
            <a:ext cx="54607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SLEEP_PON 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중의 하나로 결정한다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SLEEPN_3V3 : </a:t>
            </a:r>
            <a:r>
              <a:rPr lang="ko-KR" altLang="en-US" dirty="0"/>
              <a:t>외부 하드웨어 시그널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AP_VDDPWRON : PMIC </a:t>
            </a:r>
            <a:r>
              <a:rPr lang="ko-KR" altLang="en-US" dirty="0"/>
              <a:t>에 들어가는 </a:t>
            </a:r>
            <a:r>
              <a:rPr lang="en-US" altLang="ko-KR" dirty="0"/>
              <a:t>AP </a:t>
            </a:r>
            <a:r>
              <a:rPr lang="ko-KR" altLang="en-US" dirty="0"/>
              <a:t>시그널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VCC3P3_SYS : PMIC</a:t>
            </a:r>
            <a:r>
              <a:rPr lang="ko-KR" altLang="en-US" dirty="0"/>
              <a:t>의 </a:t>
            </a:r>
            <a:r>
              <a:rPr lang="en-US" altLang="ko-KR" dirty="0"/>
              <a:t>3.3V </a:t>
            </a:r>
            <a:r>
              <a:rPr lang="ko-KR" altLang="en-US" dirty="0"/>
              <a:t>전원</a:t>
            </a:r>
            <a:r>
              <a:rPr lang="en-US" altLang="ko-KR" dirty="0"/>
              <a:t>(</a:t>
            </a:r>
            <a:r>
              <a:rPr lang="ko-KR" altLang="en-US" dirty="0" err="1"/>
              <a:t>슬립시</a:t>
            </a:r>
            <a:r>
              <a:rPr lang="ko-KR" altLang="en-US" dirty="0"/>
              <a:t> </a:t>
            </a:r>
            <a:r>
              <a:rPr lang="en-US" altLang="ko-KR" dirty="0"/>
              <a:t>OFF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GPA10   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7D544BE-B348-4435-B58F-038FC66F4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0353" y="2602039"/>
            <a:ext cx="5181600" cy="2000876"/>
          </a:xfrm>
        </p:spPr>
      </p:pic>
    </p:spTree>
    <p:extLst>
      <p:ext uri="{BB962C8B-B14F-4D97-AF65-F5344CB8AC3E}">
        <p14:creationId xmlns:p14="http://schemas.microsoft.com/office/powerpoint/2010/main" val="35401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65FDA07-621C-43F5-8554-657C4601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454" y="1557288"/>
            <a:ext cx="2193229" cy="590931"/>
          </a:xfrm>
        </p:spPr>
        <p:txBody>
          <a:bodyPr/>
          <a:lstStyle/>
          <a:p>
            <a:r>
              <a:rPr lang="ko-KR" altLang="en-US" dirty="0"/>
              <a:t>추가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7BDE2-55A9-427B-8192-0A16419D299E}"/>
              </a:ext>
            </a:extLst>
          </p:cNvPr>
          <p:cNvSpPr txBox="1"/>
          <p:nvPr/>
        </p:nvSpPr>
        <p:spPr>
          <a:xfrm>
            <a:off x="4090737" y="2447567"/>
            <a:ext cx="3804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Sleep/Wakeup </a:t>
            </a:r>
            <a:r>
              <a:rPr lang="ko-KR" altLang="en-US" dirty="0"/>
              <a:t>하드웨어적 지연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모니터 커넥터 내장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스피커 릴레이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CPU</a:t>
            </a:r>
            <a:r>
              <a:rPr lang="ko-KR" altLang="en-US" dirty="0" err="1"/>
              <a:t>쉴드캔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86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65A871-AB61-476A-8010-C1E513D1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454" y="1557288"/>
            <a:ext cx="2031325" cy="590931"/>
          </a:xfrm>
        </p:spPr>
        <p:txBody>
          <a:bodyPr/>
          <a:lstStyle/>
          <a:p>
            <a:r>
              <a:rPr lang="ko-KR" altLang="en-US" dirty="0"/>
              <a:t>변경사항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44586-42EF-45BF-819B-B631036C1D4B}"/>
              </a:ext>
            </a:extLst>
          </p:cNvPr>
          <p:cNvSpPr txBox="1"/>
          <p:nvPr/>
        </p:nvSpPr>
        <p:spPr>
          <a:xfrm>
            <a:off x="4090737" y="2447567"/>
            <a:ext cx="27719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RTC</a:t>
            </a:r>
            <a:r>
              <a:rPr lang="ko-KR" altLang="en-US" dirty="0"/>
              <a:t>배터리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커넥터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TW9992</a:t>
            </a:r>
            <a:r>
              <a:rPr lang="ko-KR" altLang="en-US" dirty="0"/>
              <a:t>관련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라디오내장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모뎀핀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DSP</a:t>
            </a:r>
            <a:r>
              <a:rPr lang="ko-KR" altLang="en-US" dirty="0" err="1"/>
              <a:t>퓨징커넥터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마이크보드 독립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오디오코덱</a:t>
            </a:r>
            <a:r>
              <a:rPr lang="ko-KR" altLang="en-US" dirty="0"/>
              <a:t> 모듈 수정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오디오앰프 독립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방수형 </a:t>
            </a:r>
            <a:r>
              <a:rPr lang="en-US" altLang="ko-KR" dirty="0"/>
              <a:t>USB</a:t>
            </a:r>
            <a:r>
              <a:rPr lang="ko-KR" altLang="en-US" dirty="0"/>
              <a:t>커넥터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전원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720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45D8A0D-C125-4B15-B4C2-2D02AD46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모니터 커넥터 내장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8E705F9-2311-4790-9012-9A5A656010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84872"/>
            <a:ext cx="10733088" cy="4323230"/>
          </a:xfrm>
        </p:spPr>
      </p:pic>
    </p:spTree>
    <p:extLst>
      <p:ext uri="{BB962C8B-B14F-4D97-AF65-F5344CB8AC3E}">
        <p14:creationId xmlns:p14="http://schemas.microsoft.com/office/powerpoint/2010/main" val="57361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E414-AAD5-4290-A61F-C6B5D581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72"/>
            <a:ext cx="10515600" cy="537711"/>
          </a:xfrm>
        </p:spPr>
        <p:txBody>
          <a:bodyPr/>
          <a:lstStyle/>
          <a:p>
            <a:r>
              <a:rPr lang="en-US" altLang="ko-KR" dirty="0"/>
              <a:t>Sleep/Wakeup </a:t>
            </a:r>
            <a:r>
              <a:rPr lang="ko-KR" altLang="en-US" dirty="0"/>
              <a:t>하드웨어적 지연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2B0526-84B7-4C04-97A7-1EA80D87D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5171" y="866775"/>
            <a:ext cx="10259145" cy="5559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17F62-27D4-4434-93E7-16534B496134}"/>
              </a:ext>
            </a:extLst>
          </p:cNvPr>
          <p:cNvSpPr txBox="1"/>
          <p:nvPr/>
        </p:nvSpPr>
        <p:spPr>
          <a:xfrm>
            <a:off x="6612397" y="327715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시험후</a:t>
            </a:r>
            <a:r>
              <a:rPr lang="ko-KR" altLang="en-US" dirty="0"/>
              <a:t> 삭제할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33031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42EFA1E-E220-42D9-8817-69E1D864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스피커 릴레이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16CE11-6F5A-4342-BC7A-0B4856ACBA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4035" y="816387"/>
            <a:ext cx="7489641" cy="36755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EC136-FC82-4E31-B666-54D08B922DB9}"/>
              </a:ext>
            </a:extLst>
          </p:cNvPr>
          <p:cNvSpPr txBox="1"/>
          <p:nvPr/>
        </p:nvSpPr>
        <p:spPr>
          <a:xfrm>
            <a:off x="1692774" y="4738254"/>
            <a:ext cx="966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스피커 단자</a:t>
            </a:r>
            <a:r>
              <a:rPr lang="en-US" altLang="ko-KR" dirty="0"/>
              <a:t>(SPK_L+, SPK_R+)</a:t>
            </a:r>
            <a:r>
              <a:rPr lang="ko-KR" altLang="en-US" dirty="0"/>
              <a:t>는 </a:t>
            </a:r>
            <a:r>
              <a:rPr lang="en-US" altLang="ko-KR" dirty="0"/>
              <a:t>GPA12</a:t>
            </a:r>
            <a:r>
              <a:rPr lang="ko-KR" altLang="en-US" dirty="0"/>
              <a:t>가 </a:t>
            </a:r>
            <a:r>
              <a:rPr lang="en-US" altLang="ko-KR" dirty="0"/>
              <a:t>LOW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1K</a:t>
            </a:r>
            <a:r>
              <a:rPr lang="ko-KR" altLang="en-US" dirty="0"/>
              <a:t>저항으로 </a:t>
            </a:r>
            <a:r>
              <a:rPr lang="en-US" altLang="ko-KR" dirty="0"/>
              <a:t>GND</a:t>
            </a:r>
            <a:r>
              <a:rPr lang="ko-KR" altLang="en-US" dirty="0"/>
              <a:t>에 연결되어 방전됨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GPA12</a:t>
            </a:r>
            <a:r>
              <a:rPr lang="ko-KR" altLang="en-US" dirty="0"/>
              <a:t>가 </a:t>
            </a:r>
            <a:r>
              <a:rPr lang="en-US" altLang="ko-KR" dirty="0"/>
              <a:t>ON</a:t>
            </a:r>
            <a:r>
              <a:rPr lang="ko-KR" altLang="en-US" dirty="0"/>
              <a:t>되면 릴레이가 </a:t>
            </a:r>
            <a:r>
              <a:rPr lang="en-US" altLang="ko-KR" dirty="0"/>
              <a:t>ON</a:t>
            </a:r>
            <a:r>
              <a:rPr lang="ko-KR" altLang="en-US" dirty="0"/>
              <a:t>되면서 앰프와 스피커단자가 연결됨</a:t>
            </a:r>
          </a:p>
        </p:txBody>
      </p:sp>
    </p:spTree>
    <p:extLst>
      <p:ext uri="{BB962C8B-B14F-4D97-AF65-F5344CB8AC3E}">
        <p14:creationId xmlns:p14="http://schemas.microsoft.com/office/powerpoint/2010/main" val="185474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E1970-1C2F-42FD-9367-454E49B9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모듈 </a:t>
            </a:r>
            <a:r>
              <a:rPr lang="ko-KR" altLang="en-US" dirty="0" err="1"/>
              <a:t>쉴드캔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7323CFD-68B3-4634-B10F-C05DCFE52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6478" y="2757631"/>
            <a:ext cx="3579832" cy="114535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F0BDCB-76BC-47FD-A7F6-4A1712B5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758" y="2379892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A0F660-82BB-4D05-8360-662F2A0E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RTC </a:t>
            </a:r>
            <a:r>
              <a:rPr lang="ko-KR" altLang="en-US" dirty="0"/>
              <a:t>회로 </a:t>
            </a:r>
            <a:r>
              <a:rPr lang="en-US" altLang="ko-KR" dirty="0"/>
              <a:t>- </a:t>
            </a:r>
            <a:r>
              <a:rPr lang="ko-KR" altLang="en-US" dirty="0"/>
              <a:t>배터리관련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699D1-B7C1-473D-A584-2CF5FF626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9714" y="866775"/>
            <a:ext cx="4558572" cy="5559425"/>
          </a:xfr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E7B064F-C5C4-4C11-9017-956DF94CEC73}"/>
              </a:ext>
            </a:extLst>
          </p:cNvPr>
          <p:cNvSpPr/>
          <p:nvPr/>
        </p:nvSpPr>
        <p:spPr>
          <a:xfrm>
            <a:off x="5970321" y="3208098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39C8C799-753A-4789-8603-E60397815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6114" y="1750691"/>
            <a:ext cx="5181600" cy="320317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900B0B-ACF2-42A3-9EB8-93C8AEC2C1A4}"/>
              </a:ext>
            </a:extLst>
          </p:cNvPr>
          <p:cNvSpPr txBox="1"/>
          <p:nvPr/>
        </p:nvSpPr>
        <p:spPr>
          <a:xfrm>
            <a:off x="6172200" y="5263764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200uF </a:t>
            </a:r>
            <a:r>
              <a:rPr lang="en-US" altLang="ko-KR" dirty="0">
                <a:sym typeface="Wingdings" panose="05000000000000000000" pitchFamily="2" charset="2"/>
              </a:rPr>
              <a:t> 5F 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r>
              <a:rPr lang="en-US" altLang="ko-KR" dirty="0">
                <a:sym typeface="Wingdings" panose="05000000000000000000" pitchFamily="2" charset="2"/>
              </a:rPr>
              <a:t>. (25000</a:t>
            </a:r>
            <a:r>
              <a:rPr lang="ko-KR" altLang="en-US" dirty="0">
                <a:sym typeface="Wingdings" panose="05000000000000000000" pitchFamily="2" charset="2"/>
              </a:rPr>
              <a:t>배 용량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 약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 10</a:t>
            </a:r>
            <a:r>
              <a:rPr lang="ko-KR" altLang="en-US" dirty="0">
                <a:sym typeface="Wingdings" panose="05000000000000000000" pitchFamily="2" charset="2"/>
              </a:rPr>
              <a:t>일 이상 보장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A0F660-82BB-4D05-8360-662F2A0E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RTC </a:t>
            </a:r>
            <a:r>
              <a:rPr lang="ko-KR" altLang="en-US" dirty="0"/>
              <a:t>회로 </a:t>
            </a:r>
            <a:r>
              <a:rPr lang="en-US" altLang="ko-KR" dirty="0"/>
              <a:t>– </a:t>
            </a:r>
            <a:r>
              <a:rPr lang="ko-KR" altLang="en-US" dirty="0"/>
              <a:t>배터리전압 변경으로 회로변경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E7B064F-C5C4-4C11-9017-956DF94CEC73}"/>
              </a:ext>
            </a:extLst>
          </p:cNvPr>
          <p:cNvSpPr/>
          <p:nvPr/>
        </p:nvSpPr>
        <p:spPr>
          <a:xfrm>
            <a:off x="5970321" y="3208098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AFD6B09-EE55-472C-AD4B-A36FC1C530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1223" y="1112431"/>
            <a:ext cx="5181600" cy="3722876"/>
          </a:xfr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C9638C2E-8DFC-4E18-811B-A07EC16D76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6499" y="1105919"/>
            <a:ext cx="5181600" cy="372938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900B0B-ACF2-42A3-9EB8-93C8AEC2C1A4}"/>
              </a:ext>
            </a:extLst>
          </p:cNvPr>
          <p:cNvSpPr txBox="1"/>
          <p:nvPr/>
        </p:nvSpPr>
        <p:spPr>
          <a:xfrm>
            <a:off x="6374079" y="736587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I2C</a:t>
            </a:r>
            <a:r>
              <a:rPr lang="ko-KR" altLang="en-US" dirty="0"/>
              <a:t> 전압변환칩의 </a:t>
            </a:r>
            <a:r>
              <a:rPr lang="ko-KR" altLang="en-US" dirty="0" err="1"/>
              <a:t>저전압포트가</a:t>
            </a:r>
            <a:r>
              <a:rPr lang="ko-KR" altLang="en-US" dirty="0"/>
              <a:t> 바뀌어 핀방향변경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2EE56A-83CD-4E97-B5B7-74AF8299D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79" y="4935626"/>
            <a:ext cx="5591175" cy="1685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2C4507-E22C-4388-A406-C1C6EC88F43E}"/>
              </a:ext>
            </a:extLst>
          </p:cNvPr>
          <p:cNvSpPr txBox="1"/>
          <p:nvPr/>
        </p:nvSpPr>
        <p:spPr>
          <a:xfrm>
            <a:off x="9981211" y="6436885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RTC </a:t>
            </a:r>
            <a:r>
              <a:rPr lang="ko-KR" altLang="en-US" dirty="0"/>
              <a:t>용 전원 신설</a:t>
            </a:r>
          </a:p>
        </p:txBody>
      </p:sp>
    </p:spTree>
    <p:extLst>
      <p:ext uri="{BB962C8B-B14F-4D97-AF65-F5344CB8AC3E}">
        <p14:creationId xmlns:p14="http://schemas.microsoft.com/office/powerpoint/2010/main" val="262177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DAD42-5862-4A4E-940C-81D7B89C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LCD</a:t>
            </a:r>
            <a:r>
              <a:rPr lang="ko-KR" altLang="en-US" dirty="0"/>
              <a:t> 커넥터 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/</a:t>
            </a:r>
            <a:r>
              <a:rPr lang="ko-KR" altLang="en-US" dirty="0"/>
              <a:t>전원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62A40DB-378D-45E3-9B32-916B8D4CF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887566"/>
            <a:ext cx="5181600" cy="5517843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82AEE32-3A19-4E03-8664-867E30D37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43967"/>
            <a:ext cx="5181600" cy="4420916"/>
          </a:xfr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30EB739-4332-4888-B6BB-8F32DEB9330C}"/>
              </a:ext>
            </a:extLst>
          </p:cNvPr>
          <p:cNvSpPr/>
          <p:nvPr/>
        </p:nvSpPr>
        <p:spPr>
          <a:xfrm>
            <a:off x="5970321" y="3208098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DAD42-5862-4A4E-940C-81D7B89C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TW9992 </a:t>
            </a:r>
            <a:r>
              <a:rPr lang="ko-KR" altLang="en-US" dirty="0"/>
              <a:t>관련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92C78-569B-4388-A095-90F02FB87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4x4 -&gt; 5x5 </a:t>
            </a:r>
            <a:r>
              <a:rPr lang="ko-KR" altLang="en-US" dirty="0"/>
              <a:t>패키지 변경</a:t>
            </a:r>
            <a:endParaRPr lang="en-US" altLang="ko-KR" dirty="0"/>
          </a:p>
          <a:p>
            <a:r>
              <a:rPr lang="en-US" altLang="ko-KR" dirty="0"/>
              <a:t>RCA </a:t>
            </a:r>
            <a:r>
              <a:rPr lang="ko-KR" altLang="en-US" dirty="0"/>
              <a:t>커넥터 삭제</a:t>
            </a:r>
          </a:p>
        </p:txBody>
      </p:sp>
    </p:spTree>
    <p:extLst>
      <p:ext uri="{BB962C8B-B14F-4D97-AF65-F5344CB8AC3E}">
        <p14:creationId xmlns:p14="http://schemas.microsoft.com/office/powerpoint/2010/main" val="20367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3591-C1BF-4737-992E-BE1737F2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라디오 내장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3A50A1B-55FF-47C7-8D82-B633F619BE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539" y="1172858"/>
            <a:ext cx="5124450" cy="233362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C6B59AD-7DDF-492E-A946-4840D4336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18328" y="4377974"/>
            <a:ext cx="7614555" cy="2150048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369F146-A3D2-4F51-BC02-03A5F08088AB}"/>
              </a:ext>
            </a:extLst>
          </p:cNvPr>
          <p:cNvSpPr/>
          <p:nvPr/>
        </p:nvSpPr>
        <p:spPr>
          <a:xfrm rot="1946465">
            <a:off x="5484322" y="3255805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9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732FF-E2A5-4255-BDD7-23D58776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모뎀핀</a:t>
            </a:r>
            <a:r>
              <a:rPr lang="ko-KR" altLang="en-US" dirty="0"/>
              <a:t>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A0611AE-EAFA-45C4-B11B-2931AA537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09" y="2245825"/>
            <a:ext cx="5181600" cy="281815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E813D2B-9D88-44FA-A977-BA2B270CF2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0473" y="2245824"/>
            <a:ext cx="5685459" cy="2605835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CD6399E-EA24-4FE3-9980-D2FB6BF23655}"/>
              </a:ext>
            </a:extLst>
          </p:cNvPr>
          <p:cNvSpPr/>
          <p:nvPr/>
        </p:nvSpPr>
        <p:spPr>
          <a:xfrm>
            <a:off x="5970321" y="3208098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4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6D87C-3193-4E2F-801F-52077DDD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DSP </a:t>
            </a:r>
            <a:r>
              <a:rPr lang="ko-KR" altLang="en-US" dirty="0" err="1"/>
              <a:t>퓨징</a:t>
            </a:r>
            <a:r>
              <a:rPr lang="ko-KR" altLang="en-US" dirty="0"/>
              <a:t> 커넥터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6AA751-0B73-4120-B811-49C67D0B41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944" y="2165350"/>
            <a:ext cx="4914900" cy="2962275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49CCE11-4B54-423B-8A76-639FE3E2C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3965" y="2889544"/>
            <a:ext cx="6122911" cy="1467771"/>
          </a:xfr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C47973B-1B52-4338-B6EE-AF16A9FEADCC}"/>
              </a:ext>
            </a:extLst>
          </p:cNvPr>
          <p:cNvSpPr/>
          <p:nvPr/>
        </p:nvSpPr>
        <p:spPr>
          <a:xfrm>
            <a:off x="5970321" y="3208098"/>
            <a:ext cx="403758" cy="892654"/>
          </a:xfrm>
          <a:prstGeom prst="rightArrow">
            <a:avLst>
              <a:gd name="adj1" fmla="val 50000"/>
              <a:gd name="adj2" fmla="val 65160"/>
            </a:avLst>
          </a:prstGeom>
          <a:gradFill flip="none" rotWithShape="1">
            <a:gsLst>
              <a:gs pos="58000">
                <a:srgbClr val="FF4242"/>
              </a:gs>
              <a:gs pos="0">
                <a:srgbClr val="FF0000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6257"/>
      </p:ext>
    </p:extLst>
  </p:cSld>
  <p:clrMapOvr>
    <a:masterClrMapping/>
  </p:clrMapOvr>
</p:sld>
</file>

<file path=ppt/theme/theme1.xml><?xml version="1.0" encoding="utf-8"?>
<a:theme xmlns:a="http://schemas.openxmlformats.org/drawingml/2006/main" name="인시그널 테마 가로 황성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시그널 테마 가로 황성욱" id="{2D849DCD-E07F-4435-AE43-069DB5948EE9}" vid="{4F23DB0B-87F6-4EA1-A0F7-EB66E1265D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인시그널 테마 가로 황성욱</Template>
  <TotalTime>1143</TotalTime>
  <Words>297</Words>
  <Application>Microsoft Office PowerPoint</Application>
  <PresentationFormat>와이드스크린</PresentationFormat>
  <Paragraphs>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나눔스퀘어_ac</vt:lpstr>
      <vt:lpstr>나눔스퀘어_ac Bold</vt:lpstr>
      <vt:lpstr>맑은 고딕</vt:lpstr>
      <vt:lpstr>타이포_쌍문동 B</vt:lpstr>
      <vt:lpstr>휴먼엑스포</vt:lpstr>
      <vt:lpstr>Arial</vt:lpstr>
      <vt:lpstr>인시그널 테마 가로 황성욱</vt:lpstr>
      <vt:lpstr>크래블 ES  회로 변경/추가사항</vt:lpstr>
      <vt:lpstr>변경사항</vt:lpstr>
      <vt:lpstr>1. RTC 회로 - 배터리관련</vt:lpstr>
      <vt:lpstr>1. RTC 회로 – 배터리전압 변경으로 회로변경</vt:lpstr>
      <vt:lpstr>2. LCD 커넥터 (데이터/전원)</vt:lpstr>
      <vt:lpstr>3. TW9992 관련</vt:lpstr>
      <vt:lpstr>4. 라디오 내장</vt:lpstr>
      <vt:lpstr>5. 모뎀핀 변경</vt:lpstr>
      <vt:lpstr>6. DSP 퓨징 커넥터</vt:lpstr>
      <vt:lpstr>7. 마이크보드 독립</vt:lpstr>
      <vt:lpstr>8. 오디오코덱 모듈 수정-①</vt:lpstr>
      <vt:lpstr>8. 오디오코덱 전원 수정-②</vt:lpstr>
      <vt:lpstr>9. 오디오앰프 독립</vt:lpstr>
      <vt:lpstr>10. 방수형 USB커넥터</vt:lpstr>
      <vt:lpstr>11. 전원-①</vt:lpstr>
      <vt:lpstr>11. 전원-②</vt:lpstr>
      <vt:lpstr>11. 전원-③</vt:lpstr>
      <vt:lpstr>11. 전원-④</vt:lpstr>
      <vt:lpstr>추가 사항</vt:lpstr>
      <vt:lpstr>모니터 커넥터 내장</vt:lpstr>
      <vt:lpstr>Sleep/Wakeup 하드웨어적 지연</vt:lpstr>
      <vt:lpstr>스피커 릴레이</vt:lpstr>
      <vt:lpstr>CPU모듈 쉴드캔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크래블 ES 회로 변경사항</dc:title>
  <dc:creator>Kim Sungsu</dc:creator>
  <cp:lastModifiedBy>Kim Sungsu</cp:lastModifiedBy>
  <cp:revision>3</cp:revision>
  <dcterms:created xsi:type="dcterms:W3CDTF">2022-01-04T11:27:22Z</dcterms:created>
  <dcterms:modified xsi:type="dcterms:W3CDTF">2022-01-05T09:27:19Z</dcterms:modified>
</cp:coreProperties>
</file>