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9" r:id="rId2"/>
    <p:sldId id="280" r:id="rId3"/>
    <p:sldId id="271" r:id="rId4"/>
    <p:sldId id="272" r:id="rId5"/>
    <p:sldId id="273" r:id="rId6"/>
    <p:sldId id="281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19" y="1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2020-04-08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2020-04-08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1E05635-4EFD-4447-A451-86C57984FA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9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4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kumimoji="0" lang="ko-KR" altLang="en-US" noProof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43D9BF0-CFC2-4482-AFBA-219C51C4D979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E52274B-09B6-4631-8E10-310F7F0EE774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B1BADCC-C400-4DEB-9F17-ED987A566A64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7F5DBD9-B233-4CB0-A36F-E4D306115F05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383E4EDD-F479-429D-BFFE-70381F84A103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2C235F3-D52E-4B5D-AC07-02420CCD25A7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 rtl="0" eaLnBrk="1" latinLnBrk="0" hangingPunct="1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  <a:endParaRPr kumimoji="0"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57B8EB9-06D4-43A7-9C7D-4258DB769D66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A935088-CD93-4D85-8ACA-E68C55144BD7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BB35CA-4C4A-4FF4-9A51-C935D232A7E4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3E38DAF-160B-42F2-A1B7-1818D77D1030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6A34DDA-0C9C-4AAA-B2F9-5C755F14069C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A77F16A-3D93-43F5-B0A4-76DC8FC075F8}" type="datetime1">
              <a:rPr lang="ko-KR" altLang="en-US" noProof="0" smtClean="0"/>
              <a:t>2020-04-08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1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emodesty306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맞춤법 검사 알고리즘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밑바탕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틀리는 철자 오류 유형은 </a:t>
            </a:r>
            <a:r>
              <a:rPr lang="ko-KR" altLang="en-US" sz="18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아주 </a:t>
            </a:r>
            <a:r>
              <a:rPr lang="ko-KR" altLang="en-US" sz="18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제한되어있다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 rtl="0">
              <a:buNone/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-&gt;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한글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네이버 등 </a:t>
            </a:r>
            <a:r>
              <a:rPr lang="ko-KR" altLang="en-US" sz="1800" dirty="0"/>
              <a:t>주요 맞춤법 검사기들은 비슷한 개발 알고리즘을 가진다</a:t>
            </a:r>
            <a:r>
              <a:rPr lang="en-US" altLang="ko-KR" sz="1800" dirty="0"/>
              <a:t>.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rtl="0">
              <a:buNone/>
            </a:pP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71D827-3AFA-4142-A28A-82688BA45E7D}"/>
              </a:ext>
            </a:extLst>
          </p:cNvPr>
          <p:cNvSpPr/>
          <p:nvPr/>
        </p:nvSpPr>
        <p:spPr>
          <a:xfrm>
            <a:off x="466846" y="2486527"/>
            <a:ext cx="2550695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멍청한 맞춤법 검사기</a:t>
            </a:r>
            <a:endParaRPr lang="en-US" altLang="ko-KR" dirty="0"/>
          </a:p>
          <a:p>
            <a:pPr algn="ctr"/>
            <a:r>
              <a:rPr lang="ko-KR" altLang="en-US" dirty="0"/>
              <a:t>만들기</a:t>
            </a:r>
            <a:endParaRPr lang="en-US" altLang="ko-KR" dirty="0"/>
          </a:p>
          <a:p>
            <a:pPr algn="ctr"/>
            <a:r>
              <a:rPr lang="en-US" altLang="ko-KR" dirty="0"/>
              <a:t>With </a:t>
            </a:r>
            <a:r>
              <a:rPr lang="ko-KR" altLang="en-US" dirty="0"/>
              <a:t>형태소 분석기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36FA216-601D-4CAC-86FD-559DBA783117}"/>
              </a:ext>
            </a:extLst>
          </p:cNvPr>
          <p:cNvCxnSpPr>
            <a:cxnSpLocks/>
          </p:cNvCxnSpPr>
          <p:nvPr/>
        </p:nvCxnSpPr>
        <p:spPr>
          <a:xfrm>
            <a:off x="3380215" y="3046171"/>
            <a:ext cx="1249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B9DBBB-AD9C-4941-9BAE-7862FFEDF3B5}"/>
              </a:ext>
            </a:extLst>
          </p:cNvPr>
          <p:cNvSpPr/>
          <p:nvPr/>
        </p:nvSpPr>
        <p:spPr>
          <a:xfrm>
            <a:off x="4888378" y="2486527"/>
            <a:ext cx="2550695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표준국어 대사전에 등재된 단어로 문장조합</a:t>
            </a:r>
            <a:r>
              <a:rPr lang="en-US" altLang="ko-KR" dirty="0"/>
              <a:t>(</a:t>
            </a:r>
            <a:r>
              <a:rPr lang="ko-KR" altLang="en-US" dirty="0"/>
              <a:t>조사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D1E19-327B-487D-A7ED-FD3B13B1697F}"/>
              </a:ext>
            </a:extLst>
          </p:cNvPr>
          <p:cNvSpPr txBox="1"/>
          <p:nvPr/>
        </p:nvSpPr>
        <p:spPr>
          <a:xfrm>
            <a:off x="1962112" y="3665635"/>
            <a:ext cx="239595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300" dirty="0"/>
              <a:t>주요한 규칙만 입력</a:t>
            </a:r>
            <a:r>
              <a:rPr lang="en-US" altLang="ko-KR" sz="1300" dirty="0"/>
              <a:t>!</a:t>
            </a:r>
            <a:endParaRPr lang="ko-KR" altLang="en-US" sz="13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E1859F-D248-43E1-8C3A-54FEF048F7EE}"/>
              </a:ext>
            </a:extLst>
          </p:cNvPr>
          <p:cNvCxnSpPr>
            <a:cxnSpLocks/>
          </p:cNvCxnSpPr>
          <p:nvPr/>
        </p:nvCxnSpPr>
        <p:spPr>
          <a:xfrm>
            <a:off x="7859613" y="3046171"/>
            <a:ext cx="1249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74D0EE-C568-4B94-AE5D-8C7680C000CF}"/>
              </a:ext>
            </a:extLst>
          </p:cNvPr>
          <p:cNvSpPr/>
          <p:nvPr/>
        </p:nvSpPr>
        <p:spPr>
          <a:xfrm>
            <a:off x="9284012" y="2486527"/>
            <a:ext cx="2550695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표준국어 대사전에 등재된 단어로 문장조합</a:t>
            </a:r>
            <a:r>
              <a:rPr lang="en-US" altLang="ko-KR" dirty="0"/>
              <a:t>(</a:t>
            </a:r>
            <a:r>
              <a:rPr lang="ko-KR" altLang="en-US" dirty="0"/>
              <a:t>조사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B843D79-8E57-4BE5-A73E-0896AD42D89A}"/>
              </a:ext>
            </a:extLst>
          </p:cNvPr>
          <p:cNvCxnSpPr/>
          <p:nvPr/>
        </p:nvCxnSpPr>
        <p:spPr>
          <a:xfrm rot="5400000">
            <a:off x="9965650" y="3939304"/>
            <a:ext cx="679148" cy="424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2F6FE6-0CA0-4D50-9A99-766AD3DCF179}"/>
              </a:ext>
            </a:extLst>
          </p:cNvPr>
          <p:cNvSpPr/>
          <p:nvPr/>
        </p:nvSpPr>
        <p:spPr>
          <a:xfrm>
            <a:off x="8821025" y="4803975"/>
            <a:ext cx="2550695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여러 맞춤법 검사기로 오류 검사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ED485-A3F0-41E6-AFE2-DAEA9EB1168E}"/>
              </a:ext>
            </a:extLst>
          </p:cNvPr>
          <p:cNvSpPr txBox="1"/>
          <p:nvPr/>
        </p:nvSpPr>
        <p:spPr>
          <a:xfrm>
            <a:off x="7748437" y="6019800"/>
            <a:ext cx="214517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1300" dirty="0"/>
              <a:t>문장 뭉치</a:t>
            </a:r>
            <a:r>
              <a:rPr lang="en-US" altLang="ko-KR" sz="1300" dirty="0"/>
              <a:t>(</a:t>
            </a:r>
            <a:r>
              <a:rPr lang="ko-KR" altLang="en-US" sz="1300" dirty="0"/>
              <a:t>신문 등</a:t>
            </a:r>
            <a:r>
              <a:rPr lang="en-US" altLang="ko-KR" sz="1300" dirty="0"/>
              <a:t>)</a:t>
            </a:r>
            <a:r>
              <a:rPr lang="ko-KR" altLang="en-US" sz="1300" dirty="0"/>
              <a:t>활용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B8FD9-6E05-4EE4-8636-A6EA03BADF93}"/>
              </a:ext>
            </a:extLst>
          </p:cNvPr>
          <p:cNvSpPr txBox="1"/>
          <p:nvPr/>
        </p:nvSpPr>
        <p:spPr>
          <a:xfrm>
            <a:off x="6979379" y="4729144"/>
            <a:ext cx="17604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다다익선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</a:p>
          <a:p>
            <a:r>
              <a:rPr lang="ko-KR" altLang="en-US" dirty="0"/>
              <a:t>많은 인력 필요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CB15A9-7016-4A42-A54D-B8167C6B5F97}"/>
              </a:ext>
            </a:extLst>
          </p:cNvPr>
          <p:cNvCxnSpPr>
            <a:cxnSpLocks/>
          </p:cNvCxnSpPr>
          <p:nvPr/>
        </p:nvCxnSpPr>
        <p:spPr>
          <a:xfrm flipH="1">
            <a:off x="5695148" y="5375475"/>
            <a:ext cx="1249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A52CE9C-4BC7-4721-94D7-3A8AAA8CBB49}"/>
              </a:ext>
            </a:extLst>
          </p:cNvPr>
          <p:cNvSpPr/>
          <p:nvPr/>
        </p:nvSpPr>
        <p:spPr>
          <a:xfrm>
            <a:off x="2608161" y="4704362"/>
            <a:ext cx="2550695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과적합</a:t>
            </a:r>
            <a:r>
              <a:rPr lang="ko-KR" altLang="en-US" dirty="0"/>
              <a:t> 규제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3FED9-624D-47DA-84CB-8996B7C352B6}"/>
              </a:ext>
            </a:extLst>
          </p:cNvPr>
          <p:cNvSpPr txBox="1"/>
          <p:nvPr/>
        </p:nvSpPr>
        <p:spPr>
          <a:xfrm>
            <a:off x="928715" y="5275862"/>
            <a:ext cx="16104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자동완성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/>
              <a:t>Science/Data Mining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406777" y="6057900"/>
            <a:ext cx="8534400" cy="1600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백준호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en-US" altLang="ko-KR" sz="1100" dirty="0">
                <a:hlinkClick r:id="rId3"/>
              </a:rPr>
              <a:t>bemodesty306@naver.com</a:t>
            </a:r>
            <a:r>
              <a:rPr lang="en-US" altLang="ko-KR" sz="1100" dirty="0"/>
              <a:t> 01057366500</a:t>
            </a:r>
            <a:endParaRPr lang="ko-KR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사이언스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0000"/>
                </a:solidFill>
              </a:rPr>
              <a:t>데이터 주도적인 </a:t>
            </a:r>
            <a:r>
              <a:rPr lang="ko-KR" altLang="en-US" dirty="0"/>
              <a:t>비즈니스 및 의사결정을 지원하기 위해 다양한 형태의 데이터로부터 </a:t>
            </a:r>
            <a:r>
              <a:rPr lang="ko-KR" altLang="en-US" dirty="0">
                <a:solidFill>
                  <a:srgbClr val="FF0000"/>
                </a:solidFill>
              </a:rPr>
              <a:t>행동화 가능한 정보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지식을 </a:t>
            </a:r>
            <a:r>
              <a:rPr lang="ko-KR" altLang="en-US" dirty="0"/>
              <a:t>추출하기 위한 프로세스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툴</a:t>
            </a:r>
            <a:r>
              <a:rPr lang="en-US" altLang="ko-KR" dirty="0"/>
              <a:t>, </a:t>
            </a:r>
            <a:r>
              <a:rPr lang="ko-KR" altLang="en-US" dirty="0"/>
              <a:t>시스템을 포함하는 포괄적 영역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&lt;-&gt;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</a:p>
          <a:p>
            <a:pPr rtl="0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CF861-1AF2-4DCF-B374-5316BBCC2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2" t="27692" r="62115" b="38804"/>
          <a:stretch/>
        </p:blipFill>
        <p:spPr>
          <a:xfrm>
            <a:off x="6635262" y="2913185"/>
            <a:ext cx="4525107" cy="33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데이터 마이닝</a:t>
            </a:r>
            <a:r>
              <a:rPr lang="en-US" altLang="ko-KR" dirty="0"/>
              <a:t>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D276B-64B9-4B51-96D8-E788563F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2" t="27692" r="62115" b="38804"/>
          <a:stretch/>
        </p:blipFill>
        <p:spPr>
          <a:xfrm>
            <a:off x="4767445" y="1600200"/>
            <a:ext cx="6009909" cy="4495800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C306375-C041-4592-85C5-977D1D8BCF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199" y="1600200"/>
            <a:ext cx="2836985" cy="4495800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대규모로 저장된 데이터 안에서 체계적이고 자동적으로 통계적 규칙이나 패턴을 찾아 내는 것</a:t>
            </a:r>
            <a:endParaRPr lang="en-US" altLang="ko-KR" sz="2600" dirty="0"/>
          </a:p>
          <a:p>
            <a:endParaRPr lang="en-US" sz="2600" dirty="0"/>
          </a:p>
          <a:p>
            <a:r>
              <a:rPr lang="ko-KR" altLang="en-US" sz="2600" dirty="0">
                <a:solidFill>
                  <a:srgbClr val="FF0000"/>
                </a:solidFill>
              </a:rPr>
              <a:t>데이터 엔지니어</a:t>
            </a:r>
            <a:r>
              <a:rPr lang="en-US" altLang="ko-KR" sz="2600" dirty="0"/>
              <a:t>!</a:t>
            </a:r>
            <a:endParaRPr lang="en-US" sz="2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9C908E-269A-49B4-B11C-92498C4C476D}"/>
              </a:ext>
            </a:extLst>
          </p:cNvPr>
          <p:cNvCxnSpPr/>
          <p:nvPr/>
        </p:nvCxnSpPr>
        <p:spPr>
          <a:xfrm>
            <a:off x="2813538" y="5603631"/>
            <a:ext cx="195390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Example -&gt;</a:t>
            </a:r>
            <a:r>
              <a:rPr lang="en-US" altLang="ko-KR" dirty="0"/>
              <a:t> </a:t>
            </a:r>
            <a:r>
              <a:rPr lang="ko-KR" altLang="en-US" dirty="0"/>
              <a:t>아마존의 빅데이터 활용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7C9D10-6AB2-44B2-B43F-114EC49FE2CB}"/>
              </a:ext>
            </a:extLst>
          </p:cNvPr>
          <p:cNvSpPr/>
          <p:nvPr/>
        </p:nvSpPr>
        <p:spPr>
          <a:xfrm>
            <a:off x="2063258" y="2157046"/>
            <a:ext cx="2930769" cy="1143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수집</a:t>
            </a:r>
            <a:endParaRPr lang="en-US" altLang="ko-KR" dirty="0"/>
          </a:p>
          <a:p>
            <a:pPr algn="ctr"/>
            <a:r>
              <a:rPr lang="en-US" altLang="ko-KR" dirty="0"/>
              <a:t>’18-45</a:t>
            </a:r>
            <a:r>
              <a:rPr lang="ko-KR" altLang="en-US" dirty="0"/>
              <a:t>세 남성</a:t>
            </a:r>
            <a:r>
              <a:rPr lang="en-US" altLang="ko-KR" dirty="0"/>
              <a:t>’</a:t>
            </a:r>
            <a:r>
              <a:rPr lang="ko-KR" altLang="en-US" dirty="0"/>
              <a:t>이 많이 사는 물건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3E0ADB1-2B91-469B-B4BC-ECB960FCF34F}"/>
              </a:ext>
            </a:extLst>
          </p:cNvPr>
          <p:cNvSpPr/>
          <p:nvPr/>
        </p:nvSpPr>
        <p:spPr>
          <a:xfrm>
            <a:off x="2063258" y="3733800"/>
            <a:ext cx="2930769" cy="1143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수집</a:t>
            </a:r>
            <a:endParaRPr lang="en-US" altLang="ko-KR" dirty="0"/>
          </a:p>
          <a:p>
            <a:pPr algn="ctr"/>
            <a:r>
              <a:rPr lang="en-US" altLang="ko-KR" dirty="0"/>
              <a:t>’18-45</a:t>
            </a:r>
            <a:r>
              <a:rPr lang="ko-KR" altLang="en-US" dirty="0"/>
              <a:t>세 남성</a:t>
            </a:r>
            <a:r>
              <a:rPr lang="en-US" altLang="ko-KR" dirty="0"/>
              <a:t>’</a:t>
            </a:r>
            <a:r>
              <a:rPr lang="ko-KR" altLang="en-US" dirty="0"/>
              <a:t>의 수입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C6CF5-BA06-44AE-8CCE-652352139C9E}"/>
              </a:ext>
            </a:extLst>
          </p:cNvPr>
          <p:cNvSpPr txBox="1"/>
          <p:nvPr/>
        </p:nvSpPr>
        <p:spPr>
          <a:xfrm>
            <a:off x="2643179" y="5075676"/>
            <a:ext cx="1770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그 외 등등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3E34C3-6898-42F6-B7AD-1E81F78AD659}"/>
              </a:ext>
            </a:extLst>
          </p:cNvPr>
          <p:cNvSpPr/>
          <p:nvPr/>
        </p:nvSpPr>
        <p:spPr>
          <a:xfrm>
            <a:off x="5297045" y="3300046"/>
            <a:ext cx="1379465" cy="43375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12680-E876-4A18-ACCE-3B9FB6D02286}"/>
              </a:ext>
            </a:extLst>
          </p:cNvPr>
          <p:cNvSpPr txBox="1"/>
          <p:nvPr/>
        </p:nvSpPr>
        <p:spPr>
          <a:xfrm>
            <a:off x="5724270" y="3702200"/>
            <a:ext cx="1562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어디에 쓰지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54673-E408-4440-92C7-66CF75C5FACA}"/>
              </a:ext>
            </a:extLst>
          </p:cNvPr>
          <p:cNvSpPr txBox="1"/>
          <p:nvPr/>
        </p:nvSpPr>
        <p:spPr>
          <a:xfrm>
            <a:off x="4799334" y="2705444"/>
            <a:ext cx="3073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데이터 분류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D9675E-B4B3-4E96-BBE6-9F60BF62D227}"/>
              </a:ext>
            </a:extLst>
          </p:cNvPr>
          <p:cNvSpPr/>
          <p:nvPr/>
        </p:nvSpPr>
        <p:spPr>
          <a:xfrm>
            <a:off x="8109694" y="2314937"/>
            <a:ext cx="2349661" cy="27607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연령 별 상품 노출 순서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맞춤형 광고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5331BD4-6E90-4D6C-8CD0-419779321972}"/>
              </a:ext>
            </a:extLst>
          </p:cNvPr>
          <p:cNvSpPr/>
          <p:nvPr/>
        </p:nvSpPr>
        <p:spPr>
          <a:xfrm rot="10800000">
            <a:off x="6427211" y="4596407"/>
            <a:ext cx="1379465" cy="43375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9EBF-CC71-47C3-8487-D1448E022403}"/>
              </a:ext>
            </a:extLst>
          </p:cNvPr>
          <p:cNvSpPr txBox="1"/>
          <p:nvPr/>
        </p:nvSpPr>
        <p:spPr>
          <a:xfrm>
            <a:off x="6427209" y="5062373"/>
            <a:ext cx="26087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/>
              <a:t>다른 연령 데이터 요구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1C5E66-0114-458C-A98F-9AA91122F208}"/>
              </a:ext>
            </a:extLst>
          </p:cNvPr>
          <p:cNvGrpSpPr/>
          <p:nvPr/>
        </p:nvGrpSpPr>
        <p:grpSpPr>
          <a:xfrm>
            <a:off x="2264479" y="3298789"/>
            <a:ext cx="3459791" cy="3258719"/>
            <a:chOff x="1678329" y="3298789"/>
            <a:chExt cx="3459791" cy="3258719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6F6FA42B-7420-44C8-B4CD-38034E76D7ED}"/>
                </a:ext>
              </a:extLst>
            </p:cNvPr>
            <p:cNvSpPr/>
            <p:nvPr/>
          </p:nvSpPr>
          <p:spPr>
            <a:xfrm rot="8626966">
              <a:off x="1678329" y="3298789"/>
              <a:ext cx="3459791" cy="266217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957232-0518-4EE5-A083-3607D406E904}"/>
                </a:ext>
              </a:extLst>
            </p:cNvPr>
            <p:cNvSpPr txBox="1"/>
            <p:nvPr/>
          </p:nvSpPr>
          <p:spPr>
            <a:xfrm>
              <a:off x="1854471" y="6188176"/>
              <a:ext cx="2176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dirty="0"/>
                <a:t>데이터 엔지니어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7FBE5A-013F-4A92-A84F-58B695C82A8E}"/>
              </a:ext>
            </a:extLst>
          </p:cNvPr>
          <p:cNvGrpSpPr/>
          <p:nvPr/>
        </p:nvGrpSpPr>
        <p:grpSpPr>
          <a:xfrm>
            <a:off x="6843678" y="3298789"/>
            <a:ext cx="3459791" cy="3258719"/>
            <a:chOff x="1678329" y="3298789"/>
            <a:chExt cx="3459791" cy="3258719"/>
          </a:xfrm>
        </p:grpSpPr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F4B30402-6073-497C-8073-6378C9A2DB20}"/>
                </a:ext>
              </a:extLst>
            </p:cNvPr>
            <p:cNvSpPr/>
            <p:nvPr/>
          </p:nvSpPr>
          <p:spPr>
            <a:xfrm rot="8626966">
              <a:off x="1678329" y="3298789"/>
              <a:ext cx="3459791" cy="266217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2B349C-432D-46E4-90BF-7B0CA3418FD3}"/>
                </a:ext>
              </a:extLst>
            </p:cNvPr>
            <p:cNvSpPr txBox="1"/>
            <p:nvPr/>
          </p:nvSpPr>
          <p:spPr>
            <a:xfrm>
              <a:off x="1854471" y="6188176"/>
              <a:ext cx="2513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/>
                <a:t>데이터 </a:t>
              </a:r>
              <a:r>
                <a:rPr lang="ko-KR" altLang="en-US" dirty="0" err="1"/>
                <a:t>사이언티스트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주로 </a:t>
            </a:r>
            <a:r>
              <a:rPr lang="ko-KR" altLang="en-US" sz="2400" dirty="0"/>
              <a:t>컴퓨터공학</a:t>
            </a:r>
            <a:r>
              <a:rPr lang="en-US" altLang="ko-KR" sz="2400" dirty="0"/>
              <a:t>, </a:t>
            </a:r>
            <a:r>
              <a:rPr lang="ko-KR" altLang="en-US" sz="2400" dirty="0"/>
              <a:t>통계학을 배운 사람들</a:t>
            </a:r>
            <a:endParaRPr lang="en-US" altLang="ko-KR" sz="2400" dirty="0"/>
          </a:p>
          <a:p>
            <a:pPr rtl="0"/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비전공자인 실무 인력도 있다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en-US" altLang="ko-KR" sz="2400" dirty="0"/>
          </a:p>
          <a:p>
            <a:pPr rtl="0"/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en-US" altLang="ko-KR" sz="2400" dirty="0"/>
          </a:p>
          <a:p>
            <a:pPr rtl="0"/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 sz="2400" dirty="0"/>
              <a:t>통계학자의 데이터 분석</a:t>
            </a:r>
            <a:endParaRPr lang="en-US" altLang="ko-KR" sz="2400" dirty="0"/>
          </a:p>
          <a:p>
            <a:pPr lvl="1"/>
            <a:r>
              <a:rPr lang="ko-KR" altLang="en-US" sz="2200" dirty="0"/>
              <a:t>개발을 배우기 어려움</a:t>
            </a:r>
            <a:endParaRPr lang="en-US" altLang="ko-KR" sz="1800" dirty="0"/>
          </a:p>
          <a:p>
            <a:pPr lvl="1"/>
            <a:r>
              <a:rPr lang="ko-KR" altLang="en-US" sz="2200" dirty="0"/>
              <a:t>빅데이터를 다루는 능력의 어려움</a:t>
            </a:r>
            <a:endParaRPr lang="en-US" altLang="ko-KR" sz="2200" dirty="0"/>
          </a:p>
          <a:p>
            <a:pPr rtl="0"/>
            <a:r>
              <a:rPr lang="ko-KR" altLang="en-US" sz="2400" dirty="0"/>
              <a:t>개발자의 데이터 분석</a:t>
            </a:r>
            <a:endParaRPr lang="en-US" altLang="ko-KR" sz="2400" dirty="0"/>
          </a:p>
          <a:p>
            <a:pPr lvl="1"/>
            <a:r>
              <a:rPr lang="ko-KR" altLang="en-US" sz="2200" dirty="0"/>
              <a:t>수학을 익히기 어려움</a:t>
            </a:r>
            <a:endParaRPr lang="en-US" altLang="ko-KR" sz="2200" dirty="0"/>
          </a:p>
          <a:p>
            <a:pPr lvl="1"/>
            <a:r>
              <a:rPr lang="ko-KR" altLang="en-US" sz="2200" dirty="0" err="1"/>
              <a:t>비즈니스적인</a:t>
            </a:r>
            <a:r>
              <a:rPr lang="ko-KR" altLang="en-US" sz="2200" dirty="0"/>
              <a:t> 마인드</a:t>
            </a:r>
            <a:endParaRPr lang="en-US" altLang="ko-KR" sz="2200" dirty="0"/>
          </a:p>
          <a:p>
            <a:pPr rtl="0"/>
            <a:r>
              <a:rPr lang="ko-KR" altLang="en-US" sz="2400" dirty="0"/>
              <a:t>비전공자의 데이터 분석</a:t>
            </a:r>
            <a:endParaRPr lang="en-US" altLang="ko-KR" sz="2400" dirty="0"/>
          </a:p>
          <a:p>
            <a:pPr lvl="1"/>
            <a:r>
              <a:rPr lang="ko-KR" altLang="en-US" sz="2200" dirty="0" err="1"/>
              <a:t>배울게</a:t>
            </a:r>
            <a:r>
              <a:rPr lang="ko-KR" altLang="en-US" sz="2200" dirty="0"/>
              <a:t> 많음</a:t>
            </a:r>
            <a:endParaRPr lang="en-US" altLang="ko-KR" sz="2200" dirty="0"/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87540665-7E0B-452F-BF92-C5AA26EC96E4}"/>
              </a:ext>
            </a:extLst>
          </p:cNvPr>
          <p:cNvSpPr/>
          <p:nvPr/>
        </p:nvSpPr>
        <p:spPr>
          <a:xfrm rot="5400000">
            <a:off x="5791200" y="2486758"/>
            <a:ext cx="3587261" cy="1787769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9B86-37FA-4E19-8131-FFD95F8CADE2}"/>
              </a:ext>
            </a:extLst>
          </p:cNvPr>
          <p:cNvSpPr txBox="1"/>
          <p:nvPr/>
        </p:nvSpPr>
        <p:spPr>
          <a:xfrm>
            <a:off x="8698523" y="2773905"/>
            <a:ext cx="20867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고도의 전문인력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채용의 어려움</a:t>
            </a:r>
          </a:p>
        </p:txBody>
      </p:sp>
    </p:spTree>
    <p:extLst>
      <p:ext uri="{BB962C8B-B14F-4D97-AF65-F5344CB8AC3E}">
        <p14:creationId xmlns:p14="http://schemas.microsoft.com/office/powerpoint/2010/main" val="37749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4_TF03460662" id="{B3ADA8D1-8750-4FCE-9C8A-D6A317A343ED}" vid="{94A80ABE-649B-41B5-9938-CF4BAE7DE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250</Words>
  <Application>Microsoft Office PowerPoint</Application>
  <PresentationFormat>와이드스크린</PresentationFormat>
  <Paragraphs>65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Wingdings 2</vt:lpstr>
      <vt:lpstr>비즈니스 계획 프레젠테이션</vt:lpstr>
      <vt:lpstr>맞춤법 검사 알고리즘</vt:lpstr>
      <vt:lpstr>Data Science/Data Mining</vt:lpstr>
      <vt:lpstr>데이터 사이언스?</vt:lpstr>
      <vt:lpstr>데이터 마이닝?</vt:lpstr>
      <vt:lpstr>Example -&gt; 아마존의 빅데이터 활용</vt:lpstr>
      <vt:lpstr>‘현실’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맞춤법 검사 알고리즘</dc:title>
  <dc:creator>백 준호</dc:creator>
  <cp:lastModifiedBy>백 준호</cp:lastModifiedBy>
  <cp:revision>4</cp:revision>
  <dcterms:created xsi:type="dcterms:W3CDTF">2020-04-08T06:55:51Z</dcterms:created>
  <dcterms:modified xsi:type="dcterms:W3CDTF">2020-04-08T07:21:59Z</dcterms:modified>
</cp:coreProperties>
</file>