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80" r:id="rId2"/>
    <p:sldId id="281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5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B930D0-A1F1-4271-9984-EF7C53CB1E0C}" type="datetime1">
              <a:rPr lang="ko-KR" altLang="en-US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2020-05-08</a:t>
            </a:fld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80BE5A-9D85-4716-9443-9D9E66ACB5E5}" type="slidenum">
              <a:rPr lang="en-US" altLang="ko-KR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‹#›</a:t>
            </a:fld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5476DFA-E093-417D-819F-35657A035576}" type="datetime1">
              <a:rPr lang="ko-KR" altLang="en-US" noProof="0" smtClean="0"/>
              <a:t>2020-05-08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F1E05635-4EFD-4447-A451-86C57984FA8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6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9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582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94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464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05635-4EFD-4447-A451-86C57984FA8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15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직사각형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rtlCol="0" anchor="ctr"/>
          <a:lstStyle>
            <a:lvl1pPr algn="ctr">
              <a:defRPr 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 rtlCol="0"/>
          <a:lstStyle>
            <a:lvl1pPr marL="0" indent="0" algn="ctr">
              <a:buNone/>
              <a:defRPr sz="2600">
                <a:solidFill>
                  <a:schemeClr val="tx2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kumimoji="0" lang="ko-KR" altLang="en-US" noProof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 rtlCol="0">
            <a:noAutofit/>
          </a:bodyPr>
          <a:lstStyle>
            <a:lvl1pPr>
              <a:defRPr sz="140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543D9BF0-CFC2-4482-AFBA-219C51C4D979}" type="datetime1">
              <a:rPr lang="ko-KR" altLang="en-US" noProof="0" smtClean="0"/>
              <a:t>2020-05-08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AE52274B-09B6-4631-8E10-310F7F0EE774}" type="datetime1">
              <a:rPr lang="ko-KR" altLang="en-US" noProof="0" smtClean="0"/>
              <a:t>2020-05-08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9200" y="274641"/>
            <a:ext cx="7416800" cy="5851525"/>
          </a:xfrm>
        </p:spPr>
        <p:txBody>
          <a:bodyPr vert="eaVert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2B1BADCC-C400-4DEB-9F17-ED987A566A64}" type="datetime1">
              <a:rPr lang="ko-KR" altLang="en-US" noProof="0" smtClean="0"/>
              <a:t>2020-05-08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 hasCustomPrompt="1"/>
          </p:nvPr>
        </p:nvSpPr>
        <p:spPr>
          <a:xfrm>
            <a:off x="1219200" y="1447800"/>
            <a:ext cx="10363200" cy="45720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B7F5DBD9-B233-4CB0-A36F-E4D306115F05}" type="datetime1">
              <a:rPr lang="ko-KR" altLang="en-US" noProof="0" smtClean="0"/>
              <a:t>2020-05-08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rtlCol="0" anchor="b" anchorCtr="0"/>
          <a:lstStyle>
            <a:lvl1pPr algn="l">
              <a:buNone/>
              <a:defRPr sz="4000" b="0" cap="none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63084" y="2547938"/>
            <a:ext cx="10363200" cy="1338262"/>
          </a:xfrm>
        </p:spPr>
        <p:txBody>
          <a:bodyPr rtlCol="0" anchor="t" anchorCtr="0"/>
          <a:lstStyle>
            <a:lvl1pPr marL="0" indent="0">
              <a:buNone/>
              <a:defRPr sz="2400">
                <a:solidFill>
                  <a:schemeClr val="tx2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383E4EDD-F479-429D-BFFE-70381F84A103}" type="datetime1">
              <a:rPr lang="ko-KR" altLang="en-US" noProof="0" smtClean="0"/>
              <a:t>2020-05-08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 hasCustomPrompt="1"/>
          </p:nvPr>
        </p:nvSpPr>
        <p:spPr>
          <a:xfrm>
            <a:off x="1219200" y="1447800"/>
            <a:ext cx="4998720" cy="45720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 hasCustomPrompt="1"/>
          </p:nvPr>
        </p:nvSpPr>
        <p:spPr>
          <a:xfrm>
            <a:off x="6578600" y="1447800"/>
            <a:ext cx="4998720" cy="45720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52C235F3-D52E-4B5D-AC07-02420CCD25A7}" type="datetime1">
              <a:rPr lang="ko-KR" altLang="en-US" noProof="0" smtClean="0"/>
              <a:t>2020-05-08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rtlCol="0" anchor="b" anchorCtr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rtlCol="0" anchor="b" anchorCtr="0">
            <a:noAutofit/>
          </a:bodyPr>
          <a:lstStyle>
            <a:lvl1pPr marL="0" indent="0" rtl="0" eaLnBrk="1" latinLnBrk="0" hangingPunct="1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11" name="내용 개체 틀 10"/>
          <p:cNvSpPr>
            <a:spLocks noGrp="1"/>
          </p:cNvSpPr>
          <p:nvPr>
            <p:ph sz="half" idx="2" hasCustomPrompt="1"/>
          </p:nvPr>
        </p:nvSpPr>
        <p:spPr>
          <a:xfrm>
            <a:off x="1219200" y="2247900"/>
            <a:ext cx="4978400" cy="38862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 hasCustomPrompt="1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rtlCol="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half" idx="4" hasCustomPrompt="1"/>
          </p:nvPr>
        </p:nvSpPr>
        <p:spPr>
          <a:xfrm>
            <a:off x="6604000" y="2247900"/>
            <a:ext cx="4978400" cy="38862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 eaLnBrk="1" latinLnBrk="0" hangingPunct="1"/>
            <a:r>
              <a:rPr lang="ko-KR" altLang="en-US" noProof="0" dirty="0"/>
              <a:t>둘째 수준</a:t>
            </a:r>
          </a:p>
          <a:p>
            <a:pPr lvl="2" rtl="0" eaLnBrk="1" latinLnBrk="0" hangingPunct="1"/>
            <a:r>
              <a:rPr lang="ko-KR" altLang="en-US" noProof="0" dirty="0"/>
              <a:t>셋째 수준</a:t>
            </a:r>
          </a:p>
          <a:p>
            <a:pPr lvl="3" rtl="0" eaLnBrk="1" latinLnBrk="0" hangingPunct="1"/>
            <a:r>
              <a:rPr lang="ko-KR" altLang="en-US" noProof="0" dirty="0"/>
              <a:t>넷째 수준</a:t>
            </a:r>
          </a:p>
          <a:p>
            <a:pPr lvl="4" rtl="0" eaLnBrk="1" latinLnBrk="0" hangingPunct="1"/>
            <a:r>
              <a:rPr lang="ko-KR" altLang="en-US" noProof="0" dirty="0"/>
              <a:t>다섯째 수준</a:t>
            </a:r>
            <a:endParaRPr kumimoji="0"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C57B8EB9-06D4-43A7-9C7D-4258DB769D66}" type="datetime1">
              <a:rPr lang="ko-KR" altLang="en-US" noProof="0" smtClean="0"/>
              <a:t>2020-05-08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0A935088-CD93-4D85-8ACA-E68C55144BD7}" type="datetime1">
              <a:rPr lang="ko-KR" altLang="en-US" noProof="0" smtClean="0"/>
              <a:t>2020-05-08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3BB35CA-4C4A-4FF4-9A51-C935D232A7E4}" type="datetime1">
              <a:rPr lang="ko-KR" altLang="en-US" noProof="0" smtClean="0"/>
              <a:t>2020-05-08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rtlCol="0" anchor="b" anchorCtr="0"/>
          <a:lstStyle>
            <a:lvl1pPr algn="l">
              <a:buNone/>
              <a:defRPr sz="4000" b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 hasCustomPrompt="1"/>
          </p:nvPr>
        </p:nvSpPr>
        <p:spPr>
          <a:xfrm>
            <a:off x="3962400" y="1600200"/>
            <a:ext cx="7620000" cy="4495800"/>
          </a:xfrm>
        </p:spPr>
        <p:txBody>
          <a:bodyPr vert="horz"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 hasCustomPrompt="1"/>
          </p:nvPr>
        </p:nvSpPr>
        <p:spPr>
          <a:xfrm>
            <a:off x="1219200" y="1600200"/>
            <a:ext cx="2540000" cy="4495800"/>
          </a:xfrm>
        </p:spPr>
        <p:txBody>
          <a:bodyPr rtlCol="0"/>
          <a:lstStyle>
            <a:lvl1pPr marL="0" indent="0">
              <a:buNone/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03E38DAF-160B-42F2-A1B7-1818D77D1030}" type="datetime1">
              <a:rPr lang="ko-KR" altLang="en-US" noProof="0" smtClean="0"/>
              <a:t>2020-05-08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rtlCol="0" anchor="ctr">
            <a:noAutofit/>
          </a:bodyPr>
          <a:lstStyle>
            <a:lvl1pPr algn="l">
              <a:buNone/>
              <a:defRPr sz="2800" b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 rtlCol="0"/>
          <a:lstStyle>
            <a:lvl1pPr marL="0" indent="0">
              <a:buNone/>
              <a:defRPr sz="3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kumimoji="0"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219200" y="5445825"/>
            <a:ext cx="9753600" cy="685800"/>
          </a:xfrm>
        </p:spPr>
        <p:txBody>
          <a:bodyPr rtlCol="0"/>
          <a:lstStyle>
            <a:lvl1pPr marL="0" indent="0">
              <a:buFontTx/>
              <a:buNone/>
              <a:defRPr sz="16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6A34DDA-0C9C-4AAA-B2F9-5C755F14069C}" type="datetime1">
              <a:rPr lang="ko-KR" altLang="en-US" noProof="0" smtClean="0"/>
              <a:t>2020-05-08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noProof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rtlCol="0" anchor="b" anchorCtr="0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  <a:endParaRPr kumimoji="0" lang="ko-KR" altLang="en-US" noProof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 rtl="0" eaLnBrk="1" latinLnBrk="0" hangingPunct="1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 eaLnBrk="1" latinLnBrk="0" hangingPunct="1"/>
            <a:r>
              <a:rPr lang="ko-KR" altLang="en-US" noProof="0"/>
              <a:t>둘째 수준</a:t>
            </a:r>
          </a:p>
          <a:p>
            <a:pPr lvl="2" rtl="0" eaLnBrk="1" latinLnBrk="0" hangingPunct="1"/>
            <a:r>
              <a:rPr lang="ko-KR" altLang="en-US" noProof="0"/>
              <a:t>셋째 수준</a:t>
            </a:r>
          </a:p>
          <a:p>
            <a:pPr lvl="3" rtl="0" eaLnBrk="1" latinLnBrk="0" hangingPunct="1"/>
            <a:r>
              <a:rPr lang="ko-KR" altLang="en-US" noProof="0"/>
              <a:t>넷째 수준</a:t>
            </a:r>
          </a:p>
          <a:p>
            <a:pPr lvl="4" rtl="0" eaLnBrk="1" latinLnBrk="0" hangingPunct="1"/>
            <a:r>
              <a:rPr lang="ko-KR" altLang="en-US" noProof="0"/>
              <a:t>다섯째 수준</a:t>
            </a:r>
            <a:endParaRPr kumimoji="0" lang="ko-KR" altLang="en-US" noProof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rtlCol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fld id="{401CF334-2D5C-4859-84A6-CA7E6E43FAEB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rtlCol="0"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rtlCol="0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4A77F16A-3D93-43F5-B0A4-76DC8FC075F8}" type="datetime1">
              <a:rPr lang="ko-KR" altLang="en-US" noProof="0" smtClean="0"/>
              <a:t>2020-05-08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1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I94-tJlov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DevOps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6483654" y="5965537"/>
            <a:ext cx="8534400" cy="16002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1500" dirty="0"/>
              <a:t>백준호</a:t>
            </a:r>
            <a:r>
              <a:rPr lang="en-US" altLang="ko-KR" sz="1500" dirty="0"/>
              <a:t> 01057366500 </a:t>
            </a:r>
          </a:p>
          <a:p>
            <a:pPr rtl="0"/>
            <a:r>
              <a:rPr lang="en-US" altLang="ko-KR" sz="1500" dirty="0"/>
              <a:t>bemodesty306@naver.com</a:t>
            </a:r>
            <a:endParaRPr lang="ko-KR" altLang="en-US" sz="15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89811-E906-4E84-82B0-92735422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만 </a:t>
            </a:r>
            <a:r>
              <a:rPr lang="en-US" altLang="ko-KR" dirty="0"/>
              <a:t>1,683</a:t>
            </a:r>
            <a:r>
              <a:rPr lang="ko-KR" altLang="en-US" dirty="0"/>
              <a:t>달러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7AFA6-16A6-4F8A-AB28-5FF0254B15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한화로 </a:t>
            </a:r>
            <a:r>
              <a:rPr lang="en-US" altLang="ko-KR" dirty="0"/>
              <a:t>1</a:t>
            </a:r>
            <a:r>
              <a:rPr lang="ko-KR" altLang="en-US" dirty="0"/>
              <a:t>억 </a:t>
            </a:r>
            <a:r>
              <a:rPr lang="en-US" altLang="ko-KR" dirty="0"/>
              <a:t>3</a:t>
            </a:r>
            <a:r>
              <a:rPr lang="ko-KR" altLang="en-US" dirty="0"/>
              <a:t>천만원</a:t>
            </a:r>
            <a:r>
              <a:rPr lang="en-US" altLang="ko-KR" dirty="0"/>
              <a:t>(Tech</a:t>
            </a:r>
            <a:r>
              <a:rPr lang="ko-KR" altLang="en-US" dirty="0"/>
              <a:t> </a:t>
            </a:r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위</a:t>
            </a:r>
            <a:r>
              <a:rPr lang="en-US" altLang="ko-KR" dirty="0"/>
              <a:t>) </a:t>
            </a: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ko-KR" altLang="en-US" dirty="0"/>
              <a:t>다이스 급여보고서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한국 </a:t>
            </a:r>
            <a:r>
              <a:rPr lang="en-US" altLang="ko-KR" dirty="0"/>
              <a:t>SW</a:t>
            </a:r>
            <a:r>
              <a:rPr lang="ko-KR" altLang="en-US" dirty="0"/>
              <a:t>엔지니어 평균 연봉 </a:t>
            </a:r>
            <a:r>
              <a:rPr lang="en-US" altLang="ko-KR" dirty="0"/>
              <a:t>+ 2000000\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최저 연봉 </a:t>
            </a:r>
            <a:r>
              <a:rPr lang="en-US" altLang="ko-KR" dirty="0"/>
              <a:t>9</a:t>
            </a:r>
            <a:r>
              <a:rPr lang="ko-KR" altLang="en-US" dirty="0"/>
              <a:t>만 </a:t>
            </a:r>
            <a:r>
              <a:rPr lang="en-US" altLang="ko-KR" dirty="0"/>
              <a:t>1000</a:t>
            </a:r>
            <a:r>
              <a:rPr lang="ko-KR" altLang="en-US" dirty="0"/>
              <a:t>달러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급증하는 수요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15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DevOps Engineer?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8E106DB-6369-49B0-9C37-95A9EDB1948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315636" y="615951"/>
            <a:ext cx="5164667" cy="29051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9A38E43-D596-4E21-8863-38A71B5AA9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611" b="11249"/>
          <a:stretch/>
        </p:blipFill>
        <p:spPr>
          <a:xfrm>
            <a:off x="587023" y="2266950"/>
            <a:ext cx="7123473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</p:spPr>
        <p:txBody>
          <a:bodyPr rtlCol="0" anchor="b">
            <a:normAutofit/>
          </a:bodyPr>
          <a:lstStyle/>
          <a:p>
            <a:r>
              <a:rPr lang="en-US" altLang="ko-KR" dirty="0"/>
              <a:t>DevOps?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84DB70-8B50-4637-9AA1-59DED9F247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19" t="8056" r="28281" b="14444"/>
          <a:stretch/>
        </p:blipFill>
        <p:spPr>
          <a:xfrm>
            <a:off x="1358817" y="1447800"/>
            <a:ext cx="4719485" cy="4572000"/>
          </a:xfrm>
          <a:prstGeom prst="rect">
            <a:avLst/>
          </a:prstGeom>
          <a:noFill/>
        </p:spPr>
      </p:pic>
      <p:sp>
        <p:nvSpPr>
          <p:cNvPr id="2" name="내용 개체 틀 1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5194300" cy="4572000"/>
          </a:xfrm>
        </p:spPr>
        <p:txBody>
          <a:bodyPr rtlCol="0">
            <a:normAutofit/>
          </a:bodyPr>
          <a:lstStyle/>
          <a:p>
            <a:r>
              <a:rPr lang="en-US" altLang="ko-KR" dirty="0"/>
              <a:t>Development(</a:t>
            </a:r>
            <a:r>
              <a:rPr lang="ko-KR" altLang="en-US" dirty="0"/>
              <a:t>개발</a:t>
            </a:r>
            <a:r>
              <a:rPr lang="en-US" altLang="ko-KR" dirty="0"/>
              <a:t>) + Operations(</a:t>
            </a:r>
            <a:r>
              <a:rPr lang="ko-KR" altLang="en-US" dirty="0"/>
              <a:t>운영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개발과 운영이 분리되면서 오는 문제점을 해결하기 위해서 개발과 운영을 </a:t>
            </a:r>
            <a:r>
              <a:rPr lang="ko-KR" altLang="en-US" dirty="0">
                <a:solidFill>
                  <a:srgbClr val="FF0000"/>
                </a:solidFill>
              </a:rPr>
              <a:t>하나의 조직</a:t>
            </a:r>
            <a:r>
              <a:rPr lang="ko-KR" altLang="en-US" dirty="0"/>
              <a:t>으로 합쳐서 팀을 운영하는 문화이자 방법론＇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DevOps Engineer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‘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소프트웨어 개발 라이프 사이클을 이해하고 소프트웨어 엔지니어링 툴과 프로세스를 도입해 전통적인 운영 과제를 해결하는 사람</a:t>
            </a:r>
            <a:r>
              <a:rPr lang="ko-KR" altLang="en-US" sz="1800" dirty="0"/>
              <a:t>‘</a:t>
            </a:r>
            <a:endParaRPr lang="en-US" altLang="ko-KR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rtl="0"/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‘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지속적 전달과 지속적 통합 워크플로우 도입</a:t>
            </a:r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’</a:t>
            </a:r>
          </a:p>
          <a:p>
            <a:pPr rtl="0"/>
            <a:r>
              <a:rPr lang="en-US" altLang="ko-KR" dirty="0"/>
              <a:t>-&gt;</a:t>
            </a:r>
            <a:r>
              <a:rPr lang="ko-KR" altLang="en-US" dirty="0"/>
              <a:t>개발과 운영의 </a:t>
            </a:r>
            <a:r>
              <a:rPr lang="ko-KR" altLang="en-US" dirty="0">
                <a:solidFill>
                  <a:srgbClr val="FF0000"/>
                </a:solidFill>
              </a:rPr>
              <a:t>관점차이</a:t>
            </a:r>
            <a:r>
              <a:rPr lang="ko-KR" altLang="en-US" dirty="0"/>
              <a:t>에서 오는 문제를 극복하는 역할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AB19992-86E6-4039-B150-C41E5D182E01}"/>
              </a:ext>
            </a:extLst>
          </p:cNvPr>
          <p:cNvSpPr/>
          <p:nvPr/>
        </p:nvSpPr>
        <p:spPr>
          <a:xfrm>
            <a:off x="1669774" y="4134677"/>
            <a:ext cx="1934817" cy="12722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개발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4C957FC-D3DF-4B06-A558-5EEF8CCD0063}"/>
              </a:ext>
            </a:extLst>
          </p:cNvPr>
          <p:cNvSpPr/>
          <p:nvPr/>
        </p:nvSpPr>
        <p:spPr>
          <a:xfrm>
            <a:off x="8507895" y="4214189"/>
            <a:ext cx="1934817" cy="12722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운영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394CF56-ACB7-40EB-93E8-41BFBAE9B17A}"/>
              </a:ext>
            </a:extLst>
          </p:cNvPr>
          <p:cNvSpPr/>
          <p:nvPr/>
        </p:nvSpPr>
        <p:spPr>
          <a:xfrm>
            <a:off x="4916554" y="3673642"/>
            <a:ext cx="2319130" cy="2312849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DevOps</a:t>
            </a:r>
          </a:p>
          <a:p>
            <a:pPr algn="ctr"/>
            <a:r>
              <a:rPr lang="en-US" altLang="ko-KR" dirty="0"/>
              <a:t>Engineer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487B07A-E069-43F6-BE67-3208E937AD28}"/>
              </a:ext>
            </a:extLst>
          </p:cNvPr>
          <p:cNvCxnSpPr>
            <a:stCxn id="7" idx="2"/>
          </p:cNvCxnSpPr>
          <p:nvPr/>
        </p:nvCxnSpPr>
        <p:spPr>
          <a:xfrm flipH="1">
            <a:off x="3776866" y="4830067"/>
            <a:ext cx="1139688" cy="97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72B0FA-9AC9-4040-BD59-AD8B92AE6148}"/>
              </a:ext>
            </a:extLst>
          </p:cNvPr>
          <p:cNvCxnSpPr>
            <a:cxnSpLocks/>
          </p:cNvCxnSpPr>
          <p:nvPr/>
        </p:nvCxnSpPr>
        <p:spPr>
          <a:xfrm>
            <a:off x="7235684" y="4814025"/>
            <a:ext cx="1139688" cy="97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Skills, Duty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자동화</a:t>
            </a:r>
            <a:endParaRPr lang="en-US" altLang="ko-KR" dirty="0"/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For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반복작업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20040" lvl="1" indent="0">
              <a:buNone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rtl="0"/>
            <a:r>
              <a:rPr lang="ko-KR" altLang="en-US" dirty="0"/>
              <a:t>모니터링</a:t>
            </a:r>
            <a:endParaRPr lang="en-US" altLang="ko-KR" dirty="0"/>
          </a:p>
          <a:p>
            <a:pPr lvl="1"/>
            <a:r>
              <a:rPr lang="ko-KR" altLang="en-US" dirty="0"/>
              <a:t>장애 증상과 원인 파악</a:t>
            </a:r>
            <a:endParaRPr lang="en-US" altLang="ko-KR" dirty="0"/>
          </a:p>
          <a:p>
            <a:pPr lvl="1"/>
            <a:endParaRPr lang="en-US" altLang="ko-KR" dirty="0"/>
          </a:p>
          <a:p>
            <a:pPr rtl="0"/>
            <a:r>
              <a:rPr lang="ko-KR" altLang="en-US" dirty="0"/>
              <a:t>배포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endParaRPr lang="en-US" altLang="ko-KR" dirty="0"/>
          </a:p>
          <a:p>
            <a:pPr rtl="0"/>
            <a:endParaRPr lang="en-US" altLang="ko-KR" dirty="0"/>
          </a:p>
          <a:p>
            <a:pPr rtl="0"/>
            <a:r>
              <a:rPr lang="ko-KR" altLang="en-US" dirty="0" err="1"/>
              <a:t>스케쥴링</a:t>
            </a:r>
            <a:endParaRPr lang="en-US" altLang="ko-KR" dirty="0"/>
          </a:p>
          <a:p>
            <a:pPr lvl="1"/>
            <a:r>
              <a:rPr lang="ko-KR" altLang="en-US" dirty="0"/>
              <a:t>개발</a:t>
            </a:r>
            <a:r>
              <a:rPr lang="en-US" altLang="ko-KR" dirty="0"/>
              <a:t>-</a:t>
            </a:r>
            <a:r>
              <a:rPr lang="ko-KR" altLang="en-US" dirty="0"/>
              <a:t>운영 사이의 흐름 이해 및 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7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What is DevOps?-In Simple English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 rtlCol="0"/>
          <a:lstStyle/>
          <a:p>
            <a:pPr marL="0" indent="0">
              <a:buNone/>
            </a:pPr>
            <a:endParaRPr lang="en-US" altLang="ko-KR" dirty="0">
              <a:hlinkClick r:id="rId3"/>
            </a:endParaRPr>
          </a:p>
          <a:p>
            <a:pPr marL="0" indent="0">
              <a:buNone/>
            </a:pPr>
            <a:endParaRPr lang="en-US" altLang="ko-KR" dirty="0">
              <a:hlinkClick r:id="rId3"/>
            </a:endParaRP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https://www.youtube.com/watch?v=_I94-tJlovg</a:t>
            </a:r>
            <a:endParaRPr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81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비즈니스 계획 프레젠테이션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627874_TF03460662" id="{B3ADA8D1-8750-4FCE-9C8A-D6A317A343ED}" vid="{94A80ABE-649B-41B5-9938-CF4BAE7DEA2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163</Words>
  <Application>Microsoft Office PowerPoint</Application>
  <PresentationFormat>와이드스크린</PresentationFormat>
  <Paragraphs>46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Malgun Gothic</vt:lpstr>
      <vt:lpstr>Arial</vt:lpstr>
      <vt:lpstr>Calibri</vt:lpstr>
      <vt:lpstr>Wingdings 2</vt:lpstr>
      <vt:lpstr>비즈니스 계획 프레젠테이션</vt:lpstr>
      <vt:lpstr>DevOps</vt:lpstr>
      <vt:lpstr>11만 1,683달러</vt:lpstr>
      <vt:lpstr>DevOps Engineer?</vt:lpstr>
      <vt:lpstr>DevOps?</vt:lpstr>
      <vt:lpstr>DevOps Engineer</vt:lpstr>
      <vt:lpstr>Skills, Duty</vt:lpstr>
      <vt:lpstr>What is DevOps?-In Simple English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백 준호</dc:creator>
  <cp:lastModifiedBy>백 준호</cp:lastModifiedBy>
  <cp:revision>8</cp:revision>
  <dcterms:created xsi:type="dcterms:W3CDTF">2020-05-07T00:29:02Z</dcterms:created>
  <dcterms:modified xsi:type="dcterms:W3CDTF">2020-05-07T17:49:14Z</dcterms:modified>
</cp:coreProperties>
</file>