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81" r:id="rId9"/>
    <p:sldId id="27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2020-03-26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2020-03-26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1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2020-03-26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Machine Learning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604000" y="5961529"/>
            <a:ext cx="8534400" cy="1600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백준호</a:t>
            </a:r>
            <a:endParaRPr lang="en-US" altLang="ko-KR"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en-US" altLang="ko-KR" sz="1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bemodesty306@naver.com</a:t>
            </a:r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Machine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/>
              <a:t>Learning (</a:t>
            </a:r>
            <a:r>
              <a:rPr lang="ko-KR" altLang="en-US" dirty="0"/>
              <a:t>기계학습</a:t>
            </a:r>
            <a:r>
              <a:rPr lang="en-US" altLang="ko-KR" dirty="0"/>
              <a:t>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ML is the scientific study of algorithms and statistical models that computer systems use to perform a specific task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without using explicit instructions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relying on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patterns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inference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instead.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 (</a:t>
            </a:r>
            <a:r>
              <a:rPr lang="ko-KR" altLang="en-US" dirty="0"/>
              <a:t>기계학습</a:t>
            </a:r>
            <a:r>
              <a:rPr lang="en-US" altLang="ko-KR" dirty="0"/>
              <a:t>)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>
              <a:buFont typeface="Wingdings" panose="05000000000000000000" pitchFamily="2" charset="2"/>
              <a:buChar char="u"/>
            </a:pPr>
            <a:r>
              <a:rPr lang="en-US" altLang="ko-KR" dirty="0"/>
              <a:t>Supervised learning</a:t>
            </a:r>
          </a:p>
          <a:p>
            <a:pPr marL="0" indent="0" rtl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>
              <a:buFont typeface="Wingdings" panose="05000000000000000000" pitchFamily="2" charset="2"/>
              <a:buChar char="u"/>
            </a:pPr>
            <a:r>
              <a:rPr lang="en-US" altLang="ko-KR" dirty="0"/>
              <a:t>Unsupervised learning</a:t>
            </a:r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>
              <a:buFont typeface="Wingdings" panose="05000000000000000000" pitchFamily="2" charset="2"/>
              <a:buChar char="u"/>
            </a:pPr>
            <a:r>
              <a:rPr lang="en-US" altLang="ko-KR" dirty="0"/>
              <a:t>Reinforcement learning</a:t>
            </a:r>
          </a:p>
          <a:p>
            <a:pPr rtl="0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>
              <a:buFont typeface="Wingdings" panose="05000000000000000000" pitchFamily="2" charset="2"/>
              <a:buChar char="u"/>
            </a:pPr>
            <a:r>
              <a:rPr lang="en-US" altLang="ko-KR" dirty="0"/>
              <a:t>Evolutionary learning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Supervised learning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Supervised learning algorithms build a mathematical model of a set of data that contains both the inputs and the desired outputs.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2D68DBF-9E9F-4EC4-B832-78E32F6221DA}"/>
              </a:ext>
            </a:extLst>
          </p:cNvPr>
          <p:cNvSpPr/>
          <p:nvPr/>
        </p:nvSpPr>
        <p:spPr>
          <a:xfrm>
            <a:off x="1219200" y="3144253"/>
            <a:ext cx="2695074" cy="13154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Feature Data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D0E983-3A7B-46B7-BAE6-F0542B8F8358}"/>
              </a:ext>
            </a:extLst>
          </p:cNvPr>
          <p:cNvSpPr/>
          <p:nvPr/>
        </p:nvSpPr>
        <p:spPr>
          <a:xfrm>
            <a:off x="5967664" y="3144253"/>
            <a:ext cx="2695074" cy="13154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data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612284-0398-4555-AB76-C448437A5A80}"/>
              </a:ext>
            </a:extLst>
          </p:cNvPr>
          <p:cNvCxnSpPr/>
          <p:nvPr/>
        </p:nvCxnSpPr>
        <p:spPr>
          <a:xfrm>
            <a:off x="4186989" y="3801979"/>
            <a:ext cx="14117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B6700DA1-5986-47C4-B2E9-08D57B0F63F5}"/>
              </a:ext>
            </a:extLst>
          </p:cNvPr>
          <p:cNvSpPr/>
          <p:nvPr/>
        </p:nvSpPr>
        <p:spPr>
          <a:xfrm rot="8170108">
            <a:off x="2929253" y="1491792"/>
            <a:ext cx="4023432" cy="38395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E1A29-A659-4638-BBD4-06917F4BB4ED}"/>
              </a:ext>
            </a:extLst>
          </p:cNvPr>
          <p:cNvSpPr txBox="1"/>
          <p:nvPr/>
        </p:nvSpPr>
        <p:spPr>
          <a:xfrm>
            <a:off x="3657600" y="5550720"/>
            <a:ext cx="21656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Train data set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DE1E8-D1DA-495D-956B-0848B77EE36E}"/>
              </a:ext>
            </a:extLst>
          </p:cNvPr>
          <p:cNvSpPr txBox="1"/>
          <p:nvPr/>
        </p:nvSpPr>
        <p:spPr>
          <a:xfrm>
            <a:off x="9418079" y="3101936"/>
            <a:ext cx="2184447" cy="20159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sz="2500" dirty="0"/>
              <a:t>-Classification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-Regression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Classification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Classification algorithms are used when the outputs are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restricted to a limited set of values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29BBD-A1CF-4450-97BC-1BD380E9B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74" t="17544" r="30526" b="14152"/>
          <a:stretch/>
        </p:blipFill>
        <p:spPr>
          <a:xfrm>
            <a:off x="5486400" y="2241674"/>
            <a:ext cx="5727031" cy="4191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3974D6-52BB-4C71-AA61-55E499E2F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84" t="24561" r="53289" b="62105"/>
          <a:stretch/>
        </p:blipFill>
        <p:spPr>
          <a:xfrm>
            <a:off x="834189" y="3372852"/>
            <a:ext cx="4508253" cy="21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Regression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Regression algorithms are used when the outputs may have any </a:t>
            </a:r>
            <a:r>
              <a:rPr lang="en-US" altLang="ko-KR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numerical value within a range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299231-3455-4FD0-97C1-FE8BFF398B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9" t="36024" r="52631" b="47836"/>
          <a:stretch/>
        </p:blipFill>
        <p:spPr>
          <a:xfrm>
            <a:off x="1363578" y="2626895"/>
            <a:ext cx="5900710" cy="33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Progress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rtl="0">
              <a:buAutoNum type="arabicPeriod"/>
            </a:pPr>
            <a:r>
              <a:rPr lang="en-US" altLang="ko-KR" dirty="0"/>
              <a:t>data mining</a:t>
            </a:r>
          </a:p>
          <a:p>
            <a:pPr marL="788670" lvl="1" indent="-514350">
              <a:buAutoNum type="arabicPeriod"/>
            </a:pPr>
            <a:r>
              <a:rPr lang="en-US" altLang="ko-KR" dirty="0"/>
              <a:t>Preprocessing etc..</a:t>
            </a:r>
          </a:p>
          <a:p>
            <a:pPr marL="788670" lvl="1" indent="-514350">
              <a:buAutoNum type="arabicPeriod"/>
            </a:pPr>
            <a:endParaRPr lang="en-US" altLang="ko-KR" dirty="0"/>
          </a:p>
          <a:p>
            <a:pPr marL="514350" indent="-514350" rtl="0">
              <a:buAutoNum type="arabicPeriod"/>
            </a:pPr>
            <a:r>
              <a:rPr lang="en-US" altLang="ko-KR" dirty="0"/>
              <a:t>Training</a:t>
            </a:r>
          </a:p>
          <a:p>
            <a:pPr marL="788670" lvl="1" indent="-514350">
              <a:buAutoNum type="arabicPeriod"/>
            </a:pPr>
            <a:r>
              <a:rPr lang="en-US" altLang="ko-KR" dirty="0"/>
              <a:t>Tuning</a:t>
            </a:r>
          </a:p>
          <a:p>
            <a:pPr marL="788670" lvl="1" indent="-514350">
              <a:buAutoNum type="arabicPeriod"/>
            </a:pPr>
            <a:r>
              <a:rPr lang="en-US" altLang="ko-KR" dirty="0"/>
              <a:t>Optimization</a:t>
            </a:r>
          </a:p>
          <a:p>
            <a:pPr marL="788670" lvl="1" indent="-514350">
              <a:buAutoNum type="arabicPeriod"/>
            </a:pPr>
            <a:endParaRPr lang="en-US" altLang="ko-KR" dirty="0"/>
          </a:p>
          <a:p>
            <a:pPr marL="514350" indent="-514350" rtl="0">
              <a:buAutoNum type="arabicPeriod"/>
            </a:pPr>
            <a:r>
              <a:rPr lang="en-US" altLang="ko-KR" dirty="0"/>
              <a:t>Generalization</a:t>
            </a:r>
          </a:p>
          <a:p>
            <a:pPr marL="788670" lvl="1" indent="-514350">
              <a:buAutoNum type="arabicPeriod"/>
            </a:pPr>
            <a:r>
              <a:rPr lang="en-US" altLang="ko-KR" dirty="0"/>
              <a:t>Predict</a:t>
            </a:r>
          </a:p>
          <a:p>
            <a:pPr marL="788670" lvl="1" indent="-514350">
              <a:buAutoNum type="arabicPeriod"/>
            </a:pPr>
            <a:r>
              <a:rPr lang="en-US" altLang="ko-KR" dirty="0"/>
              <a:t>Evaluation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4640F-06EC-433A-AFA4-959104D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</a:t>
            </a:r>
            <a:r>
              <a:rPr lang="en-US" altLang="ko-KR" dirty="0"/>
              <a:t> VS </a:t>
            </a:r>
            <a:r>
              <a:rPr lang="en-US" altLang="ko-KR" b="1" dirty="0"/>
              <a:t>PYTHON</a:t>
            </a:r>
            <a:endParaRPr lang="ko-KR" altLang="en-US" b="1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70D8DC5-531B-41AD-B3A7-C8FB5316FB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29276" t="32544" r="42698" b="45351"/>
          <a:stretch/>
        </p:blipFill>
        <p:spPr>
          <a:xfrm>
            <a:off x="1219199" y="1572126"/>
            <a:ext cx="9618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Application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Machine learning is closely related to computational statistics, which focuses on making predictions.</a:t>
            </a:r>
          </a:p>
          <a:p>
            <a:pPr rtl="0"/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97084-4B6C-4941-9007-4CA6262D8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32" t="31111" r="52236" b="23509"/>
          <a:stretch/>
        </p:blipFill>
        <p:spPr>
          <a:xfrm>
            <a:off x="7732295" y="2233864"/>
            <a:ext cx="2871536" cy="37859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AC1C2-8198-4826-AC56-6103C9EB878E}"/>
              </a:ext>
            </a:extLst>
          </p:cNvPr>
          <p:cNvSpPr txBox="1"/>
          <p:nvPr/>
        </p:nvSpPr>
        <p:spPr>
          <a:xfrm>
            <a:off x="7860632" y="6072799"/>
            <a:ext cx="261486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Computer aided diagnosis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0ACAE-9924-41BB-B4B2-860634ED1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89" t="33333" r="53290" b="50000"/>
          <a:stretch/>
        </p:blipFill>
        <p:spPr>
          <a:xfrm>
            <a:off x="1443789" y="2590799"/>
            <a:ext cx="5217118" cy="3072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4C783-7333-474E-87DC-ED309D3A1B58}"/>
              </a:ext>
            </a:extLst>
          </p:cNvPr>
          <p:cNvSpPr txBox="1"/>
          <p:nvPr/>
        </p:nvSpPr>
        <p:spPr>
          <a:xfrm>
            <a:off x="2391990" y="5828937"/>
            <a:ext cx="325654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Handwriting recognition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계획 프레젠테이션</Template>
  <TotalTime>265</TotalTime>
  <Words>171</Words>
  <Application>Microsoft Office PowerPoint</Application>
  <PresentationFormat>와이드스크린</PresentationFormat>
  <Paragraphs>51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Arial</vt:lpstr>
      <vt:lpstr>Calibri</vt:lpstr>
      <vt:lpstr>Wingdings</vt:lpstr>
      <vt:lpstr>Wingdings 2</vt:lpstr>
      <vt:lpstr>비즈니스 계획 프레젠테이션</vt:lpstr>
      <vt:lpstr>Machine Learning</vt:lpstr>
      <vt:lpstr>Machine Learning (기계학습)</vt:lpstr>
      <vt:lpstr>Machine Learning (기계학습)</vt:lpstr>
      <vt:lpstr>Supervised learning</vt:lpstr>
      <vt:lpstr>Classification</vt:lpstr>
      <vt:lpstr>Regression</vt:lpstr>
      <vt:lpstr>Progress</vt:lpstr>
      <vt:lpstr>R VS PYTHON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백 준호</dc:creator>
  <cp:lastModifiedBy>백 준호</cp:lastModifiedBy>
  <cp:revision>7</cp:revision>
  <dcterms:created xsi:type="dcterms:W3CDTF">2020-03-26T03:24:27Z</dcterms:created>
  <dcterms:modified xsi:type="dcterms:W3CDTF">2020-03-26T07:50:12Z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