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80" r:id="rId2"/>
    <p:sldId id="269" r:id="rId3"/>
    <p:sldId id="270" r:id="rId4"/>
    <p:sldId id="271" r:id="rId5"/>
    <p:sldId id="272" r:id="rId6"/>
    <p:sldId id="281" r:id="rId7"/>
    <p:sldId id="27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2020-05-29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2020-05-29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0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2020-05-29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imBPJ3X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자연어 처리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5763491" y="6057900"/>
            <a:ext cx="8534400" cy="1600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백준호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en-US" altLang="ko-KR" sz="1500" dirty="0"/>
              <a:t>010-5736-6500 bemodesty306@naver.com</a:t>
            </a:r>
            <a:endParaRPr lang="ko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Assistant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ko-KR" dirty="0">
                <a:hlinkClick r:id="rId3"/>
              </a:rPr>
              <a:t>https://www.youtube.com/watch?v=vvimBPJ3XGQ</a:t>
            </a:r>
            <a:endParaRPr lang="en-US" altLang="ko-KR" dirty="0"/>
          </a:p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NLP(Natur</a:t>
            </a:r>
            <a:r>
              <a:rPr lang="en-US" altLang="ko-KR" dirty="0"/>
              <a:t>al Language Processing)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자연어 </a:t>
            </a:r>
            <a:r>
              <a:rPr lang="en-US" altLang="ko-KR" dirty="0"/>
              <a:t>-&gt; </a:t>
            </a:r>
            <a:r>
              <a:rPr lang="ko-KR" altLang="en-US" dirty="0"/>
              <a:t>우리가 일상적으로 사용하는 언어</a:t>
            </a:r>
            <a:endParaRPr lang="en-US" altLang="ko-KR" dirty="0"/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dirty="0"/>
              <a:t>자연어 처리 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자연어를 분석하여 컴퓨터가 이해할 수 있도록 하는 기술</a:t>
            </a:r>
            <a:endParaRPr lang="en-US" altLang="ko-KR" dirty="0"/>
          </a:p>
          <a:p>
            <a:pPr marL="0" indent="0" rtl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>
                <a:latin typeface="Bell MT" panose="020B0604020202020204" pitchFamily="18" charset="0"/>
              </a:rPr>
              <a:t>    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8D2EDBDF-4F66-4D00-BA0C-FA2D6A20C562}"/>
              </a:ext>
            </a:extLst>
          </p:cNvPr>
          <p:cNvSpPr/>
          <p:nvPr/>
        </p:nvSpPr>
        <p:spPr>
          <a:xfrm>
            <a:off x="3214258" y="4839857"/>
            <a:ext cx="1958109" cy="314036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3EA6DFE-B707-4ED4-A711-7A35272658F1}"/>
              </a:ext>
            </a:extLst>
          </p:cNvPr>
          <p:cNvSpPr/>
          <p:nvPr/>
        </p:nvSpPr>
        <p:spPr>
          <a:xfrm>
            <a:off x="1394691" y="4461164"/>
            <a:ext cx="1662545" cy="11083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음성인식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0BBFC3-D8E7-4A56-B02D-EC9D7592045F}"/>
              </a:ext>
            </a:extLst>
          </p:cNvPr>
          <p:cNvSpPr/>
          <p:nvPr/>
        </p:nvSpPr>
        <p:spPr>
          <a:xfrm>
            <a:off x="5477164" y="4285673"/>
            <a:ext cx="1958109" cy="12838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자연어 처리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자연어 처리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인공지능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9C604748-F0AA-4AA5-9717-F77A6A5D85B4}"/>
              </a:ext>
            </a:extLst>
          </p:cNvPr>
          <p:cNvSpPr/>
          <p:nvPr/>
        </p:nvSpPr>
        <p:spPr>
          <a:xfrm>
            <a:off x="2336800" y="1810327"/>
            <a:ext cx="1551709" cy="1524000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9EC17-9548-46A3-9F67-AB9CE6F4883C}"/>
              </a:ext>
            </a:extLst>
          </p:cNvPr>
          <p:cNvSpPr txBox="1"/>
          <p:nvPr/>
        </p:nvSpPr>
        <p:spPr>
          <a:xfrm>
            <a:off x="3343562" y="1916607"/>
            <a:ext cx="22074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안녕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7CAAE0D6-64E9-4024-A58E-36481C3FE6EB}"/>
              </a:ext>
            </a:extLst>
          </p:cNvPr>
          <p:cNvSpPr/>
          <p:nvPr/>
        </p:nvSpPr>
        <p:spPr>
          <a:xfrm>
            <a:off x="8063345" y="1953431"/>
            <a:ext cx="1006763" cy="130700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FDA4B-FCE1-4554-8867-C2C0CD37EB50}"/>
              </a:ext>
            </a:extLst>
          </p:cNvPr>
          <p:cNvSpPr txBox="1"/>
          <p:nvPr/>
        </p:nvSpPr>
        <p:spPr>
          <a:xfrm>
            <a:off x="6169889" y="1916607"/>
            <a:ext cx="22074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ADDBDB-C8DA-4D15-BAA1-8F06CAC4A71C}"/>
              </a:ext>
            </a:extLst>
          </p:cNvPr>
          <p:cNvSpPr/>
          <p:nvPr/>
        </p:nvSpPr>
        <p:spPr>
          <a:xfrm>
            <a:off x="5052291" y="2355273"/>
            <a:ext cx="1348510" cy="59112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딥러닝에 대하여 1 - 딥러닝과 머신러닝, 그리고 신경망 기초 개념">
            <a:extLst>
              <a:ext uri="{FF2B5EF4-FFF2-40B4-BE49-F238E27FC236}">
                <a16:creationId xmlns:a16="http://schemas.microsoft.com/office/drawing/2014/main" id="{270A8515-6433-4C8B-AC79-AEA76B3B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1" y="3696854"/>
            <a:ext cx="4640985" cy="27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How?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7C0065-6018-48A7-BE03-448B6F68D9D6}"/>
              </a:ext>
            </a:extLst>
          </p:cNvPr>
          <p:cNvSpPr/>
          <p:nvPr/>
        </p:nvSpPr>
        <p:spPr>
          <a:xfrm>
            <a:off x="1912776" y="1884784"/>
            <a:ext cx="2015412" cy="1063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am student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45B34B-CCE0-4E24-96EF-E4B8548C3B85}"/>
              </a:ext>
            </a:extLst>
          </p:cNvPr>
          <p:cNvSpPr/>
          <p:nvPr/>
        </p:nvSpPr>
        <p:spPr>
          <a:xfrm>
            <a:off x="5281127" y="1884784"/>
            <a:ext cx="2015412" cy="1063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00100101001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743AD2D-C47A-428D-BE2B-FDA1B7EBE25E}"/>
              </a:ext>
            </a:extLst>
          </p:cNvPr>
          <p:cNvSpPr/>
          <p:nvPr/>
        </p:nvSpPr>
        <p:spPr>
          <a:xfrm>
            <a:off x="4152122" y="2202024"/>
            <a:ext cx="942392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C04BE03-988A-4FA8-8C86-08CDA7FBC499}"/>
              </a:ext>
            </a:extLst>
          </p:cNvPr>
          <p:cNvSpPr/>
          <p:nvPr/>
        </p:nvSpPr>
        <p:spPr>
          <a:xfrm>
            <a:off x="7707086" y="2202024"/>
            <a:ext cx="942392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1DF93-316A-4165-B09F-50704364C293}"/>
              </a:ext>
            </a:extLst>
          </p:cNvPr>
          <p:cNvSpPr/>
          <p:nvPr/>
        </p:nvSpPr>
        <p:spPr>
          <a:xfrm>
            <a:off x="9060025" y="1884784"/>
            <a:ext cx="1912775" cy="3610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정답</a:t>
            </a:r>
            <a:endParaRPr lang="en-US" altLang="ko-KR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75E3B59A-69F4-4C2C-B1AD-3C4554A30EA8}"/>
              </a:ext>
            </a:extLst>
          </p:cNvPr>
          <p:cNvSpPr/>
          <p:nvPr/>
        </p:nvSpPr>
        <p:spPr>
          <a:xfrm>
            <a:off x="3788228" y="3890865"/>
            <a:ext cx="2976464" cy="142758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25FBF54-C54B-46F1-84D6-DD84A0E0C936}"/>
              </a:ext>
            </a:extLst>
          </p:cNvPr>
          <p:cNvSpPr/>
          <p:nvPr/>
        </p:nvSpPr>
        <p:spPr>
          <a:xfrm rot="10800000">
            <a:off x="7296539" y="4026160"/>
            <a:ext cx="1352939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2741267-DA04-4939-B900-27381C87E24B}"/>
              </a:ext>
            </a:extLst>
          </p:cNvPr>
          <p:cNvSpPr/>
          <p:nvPr/>
        </p:nvSpPr>
        <p:spPr>
          <a:xfrm>
            <a:off x="7343194" y="4604657"/>
            <a:ext cx="1352939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60780-8ECA-420D-8177-5E06B5BCCE93}"/>
              </a:ext>
            </a:extLst>
          </p:cNvPr>
          <p:cNvSpPr txBox="1"/>
          <p:nvPr/>
        </p:nvSpPr>
        <p:spPr>
          <a:xfrm>
            <a:off x="7562462" y="5075467"/>
            <a:ext cx="8210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벌점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심화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7C0065-6018-48A7-BE03-448B6F68D9D6}"/>
              </a:ext>
            </a:extLst>
          </p:cNvPr>
          <p:cNvSpPr/>
          <p:nvPr/>
        </p:nvSpPr>
        <p:spPr>
          <a:xfrm>
            <a:off x="1912776" y="1884784"/>
            <a:ext cx="2015412" cy="1063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am student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45B34B-CCE0-4E24-96EF-E4B8548C3B85}"/>
              </a:ext>
            </a:extLst>
          </p:cNvPr>
          <p:cNvSpPr/>
          <p:nvPr/>
        </p:nvSpPr>
        <p:spPr>
          <a:xfrm>
            <a:off x="5281127" y="1884784"/>
            <a:ext cx="2015412" cy="1063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00100101001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743AD2D-C47A-428D-BE2B-FDA1B7EBE25E}"/>
              </a:ext>
            </a:extLst>
          </p:cNvPr>
          <p:cNvSpPr/>
          <p:nvPr/>
        </p:nvSpPr>
        <p:spPr>
          <a:xfrm>
            <a:off x="4152122" y="2202024"/>
            <a:ext cx="942392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C04BE03-988A-4FA8-8C86-08CDA7FBC499}"/>
              </a:ext>
            </a:extLst>
          </p:cNvPr>
          <p:cNvSpPr/>
          <p:nvPr/>
        </p:nvSpPr>
        <p:spPr>
          <a:xfrm>
            <a:off x="7707086" y="2202024"/>
            <a:ext cx="942392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1DF93-316A-4165-B09F-50704364C293}"/>
              </a:ext>
            </a:extLst>
          </p:cNvPr>
          <p:cNvSpPr/>
          <p:nvPr/>
        </p:nvSpPr>
        <p:spPr>
          <a:xfrm>
            <a:off x="9060025" y="1884784"/>
            <a:ext cx="1912775" cy="3610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</a:t>
            </a:r>
            <a:endParaRPr lang="en-US" altLang="ko-KR" dirty="0"/>
          </a:p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  <a:r>
              <a:rPr lang="ko-KR" altLang="en-US" dirty="0"/>
              <a:t>정답</a:t>
            </a:r>
            <a:endParaRPr lang="en-US" altLang="ko-KR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75E3B59A-69F4-4C2C-B1AD-3C4554A30EA8}"/>
              </a:ext>
            </a:extLst>
          </p:cNvPr>
          <p:cNvSpPr/>
          <p:nvPr/>
        </p:nvSpPr>
        <p:spPr>
          <a:xfrm>
            <a:off x="3788228" y="3890865"/>
            <a:ext cx="2976464" cy="142758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25FBF54-C54B-46F1-84D6-DD84A0E0C936}"/>
              </a:ext>
            </a:extLst>
          </p:cNvPr>
          <p:cNvSpPr/>
          <p:nvPr/>
        </p:nvSpPr>
        <p:spPr>
          <a:xfrm rot="10800000">
            <a:off x="7296539" y="4026160"/>
            <a:ext cx="1352939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2741267-DA04-4939-B900-27381C87E24B}"/>
              </a:ext>
            </a:extLst>
          </p:cNvPr>
          <p:cNvSpPr/>
          <p:nvPr/>
        </p:nvSpPr>
        <p:spPr>
          <a:xfrm>
            <a:off x="7343194" y="4604657"/>
            <a:ext cx="1352939" cy="41987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60780-8ECA-420D-8177-5E06B5BCCE93}"/>
              </a:ext>
            </a:extLst>
          </p:cNvPr>
          <p:cNvSpPr txBox="1"/>
          <p:nvPr/>
        </p:nvSpPr>
        <p:spPr>
          <a:xfrm>
            <a:off x="7324531" y="4939593"/>
            <a:ext cx="12549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 </a:t>
            </a:r>
            <a:r>
              <a:rPr lang="en-US" altLang="ko-KR" dirty="0" err="1">
                <a:solidFill>
                  <a:srgbClr val="FF0000"/>
                </a:solidFill>
              </a:rPr>
              <a:t>Fuction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5CEF6-B507-4140-A438-4CC6375C59E2}"/>
              </a:ext>
            </a:extLst>
          </p:cNvPr>
          <p:cNvSpPr txBox="1"/>
          <p:nvPr/>
        </p:nvSpPr>
        <p:spPr>
          <a:xfrm>
            <a:off x="3788228" y="2611244"/>
            <a:ext cx="163285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1500" dirty="0"/>
              <a:t>Word-to-vector</a:t>
            </a:r>
            <a:endParaRPr lang="ko-KR" altLang="en-US" sz="15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A35EC2-70DF-4D8A-B3BE-6D71297D55FC}"/>
              </a:ext>
            </a:extLst>
          </p:cNvPr>
          <p:cNvGrpSpPr/>
          <p:nvPr/>
        </p:nvGrpSpPr>
        <p:grpSpPr>
          <a:xfrm>
            <a:off x="7973008" y="391660"/>
            <a:ext cx="3993503" cy="5018540"/>
            <a:chOff x="7973008" y="391660"/>
            <a:chExt cx="3993503" cy="501854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944D2E4-A715-4A52-97CD-29524BF52B4F}"/>
                </a:ext>
              </a:extLst>
            </p:cNvPr>
            <p:cNvSpPr/>
            <p:nvPr/>
          </p:nvSpPr>
          <p:spPr>
            <a:xfrm>
              <a:off x="9060025" y="1799253"/>
              <a:ext cx="1912775" cy="36109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‘</a:t>
              </a:r>
              <a:r>
                <a:rPr lang="en-US" altLang="ko-KR" dirty="0" err="1"/>
                <a:t>Wx</a:t>
              </a:r>
              <a:r>
                <a:rPr lang="en-US" altLang="ko-KR" dirty="0"/>
                <a:t> + b’</a:t>
              </a:r>
            </a:p>
            <a:p>
              <a:pPr algn="ctr"/>
              <a:r>
                <a:rPr lang="en-US" altLang="ko-KR" dirty="0"/>
                <a:t>RNN</a:t>
              </a:r>
            </a:p>
            <a:p>
              <a:pPr algn="ctr"/>
              <a:r>
                <a:rPr lang="ko-KR" altLang="en-US" dirty="0"/>
                <a:t>모델</a:t>
              </a:r>
              <a:endParaRPr lang="en-US" altLang="ko-KR" dirty="0"/>
            </a:p>
            <a:p>
              <a:pPr algn="ctr"/>
              <a:r>
                <a:rPr lang="en-US" altLang="ko-KR" dirty="0"/>
                <a:t>+Label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09137BD-F855-4075-9E36-04C7F6C92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47" t="19864" r="7397" b="61924"/>
            <a:stretch/>
          </p:blipFill>
          <p:spPr>
            <a:xfrm>
              <a:off x="7973008" y="391660"/>
              <a:ext cx="3993503" cy="124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어디에 쓸 수 있나</a:t>
            </a:r>
            <a:r>
              <a:rPr lang="en-US" altLang="ko-KR" dirty="0"/>
              <a:t>?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B0870E-896E-4E0C-8433-6C3D13ABF1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12845" t="36228" r="31645" b="43509"/>
          <a:stretch/>
        </p:blipFill>
        <p:spPr>
          <a:xfrm>
            <a:off x="1219200" y="1744578"/>
            <a:ext cx="8203341" cy="16844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8BA7D16-3B4C-4D1C-B355-D66DF28D6F6B}"/>
              </a:ext>
            </a:extLst>
          </p:cNvPr>
          <p:cNvSpPr/>
          <p:nvPr/>
        </p:nvSpPr>
        <p:spPr>
          <a:xfrm>
            <a:off x="1515979" y="2814158"/>
            <a:ext cx="5522495" cy="1143000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53053-24EF-4EFC-A379-E31CDBFD0361}"/>
              </a:ext>
            </a:extLst>
          </p:cNvPr>
          <p:cNvSpPr txBox="1"/>
          <p:nvPr/>
        </p:nvSpPr>
        <p:spPr>
          <a:xfrm>
            <a:off x="2062064" y="4358192"/>
            <a:ext cx="6643397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2300" dirty="0"/>
              <a:t>But </a:t>
            </a:r>
            <a:r>
              <a:rPr lang="ko-KR" altLang="en-US" sz="2300" dirty="0"/>
              <a:t>현실 </a:t>
            </a:r>
            <a:r>
              <a:rPr lang="en-US" altLang="ko-KR" sz="2300" dirty="0"/>
              <a:t>: </a:t>
            </a:r>
            <a:r>
              <a:rPr lang="ko-KR" altLang="en-US" sz="2300" dirty="0"/>
              <a:t>비서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악성댓글</a:t>
            </a:r>
            <a:r>
              <a:rPr lang="ko-KR" altLang="en-US" sz="2300" dirty="0"/>
              <a:t> 차단 요정도</a:t>
            </a:r>
            <a:r>
              <a:rPr lang="en-US" altLang="ko-KR" sz="2300" dirty="0"/>
              <a:t>….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</Template>
  <TotalTime>44</TotalTime>
  <Words>121</Words>
  <Application>Microsoft Office PowerPoint</Application>
  <PresentationFormat>와이드스크린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Bell MT</vt:lpstr>
      <vt:lpstr>Calibri</vt:lpstr>
      <vt:lpstr>Wingdings 2</vt:lpstr>
      <vt:lpstr>비즈니스 계획 프레젠테이션</vt:lpstr>
      <vt:lpstr>자연어 처리</vt:lpstr>
      <vt:lpstr>AI Assistant</vt:lpstr>
      <vt:lpstr>NLP(Natural Language Processing)</vt:lpstr>
      <vt:lpstr>자연어 처리 = 인공지능?</vt:lpstr>
      <vt:lpstr>How?</vt:lpstr>
      <vt:lpstr>심화</vt:lpstr>
      <vt:lpstr>어디에 쓸 수 있나?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 처리</dc:title>
  <dc:creator>백 준호</dc:creator>
  <cp:lastModifiedBy>백 준호</cp:lastModifiedBy>
  <cp:revision>5</cp:revision>
  <dcterms:created xsi:type="dcterms:W3CDTF">2020-05-28T17:19:00Z</dcterms:created>
  <dcterms:modified xsi:type="dcterms:W3CDTF">2020-05-28T18:03:37Z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