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334" r:id="rId3"/>
    <p:sldId id="333" r:id="rId4"/>
    <p:sldId id="340" r:id="rId5"/>
    <p:sldId id="335" r:id="rId6"/>
    <p:sldId id="336" r:id="rId7"/>
    <p:sldId id="338" r:id="rId8"/>
    <p:sldId id="342" r:id="rId9"/>
    <p:sldId id="312" r:id="rId10"/>
  </p:sldIdLst>
  <p:sldSz cx="9144000" cy="6858000" type="screen4x3"/>
  <p:notesSz cx="6761163" cy="99425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4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337" autoAdjust="0"/>
  </p:normalViewPr>
  <p:slideViewPr>
    <p:cSldViewPr>
      <p:cViewPr varScale="1">
        <p:scale>
          <a:sx n="104" d="100"/>
          <a:sy n="104" d="100"/>
        </p:scale>
        <p:origin x="186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/>
          <a:lstStyle>
            <a:lvl1pPr algn="r">
              <a:defRPr sz="1200"/>
            </a:lvl1pPr>
          </a:lstStyle>
          <a:p>
            <a:fld id="{223955AB-2899-44F2-A6FC-CCFB4BB1D95C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64" tIns="46182" rIns="92364" bIns="4618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2364" tIns="46182" rIns="92364" bIns="4618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1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1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 anchor="b"/>
          <a:lstStyle>
            <a:lvl1pPr algn="r">
              <a:defRPr sz="1200"/>
            </a:lvl1pPr>
          </a:lstStyle>
          <a:p>
            <a:fld id="{5287BA69-2D4F-4C31-B341-842CEC12FC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0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BA69-2D4F-4C31-B341-842CEC12FC6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95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BA69-2D4F-4C31-B341-842CEC12FC6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67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BA69-2D4F-4C31-B341-842CEC12FC6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20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786063"/>
            <a:ext cx="7772400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F3B629-6201-406C-84AA-906039C0946F}" type="datetime1">
              <a:rPr lang="ko-KR" altLang="en-US" smtClean="0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9F6CFE-A438-41C3-955B-E431686DA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65631-3E32-4C5D-BE40-15FDCB94F26E}" type="datetime1">
              <a:rPr lang="ko-KR" altLang="en-US" smtClean="0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253A9-FE61-4B0E-A9BD-67D44E10EE1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1608C-4DFC-404E-B0FA-1AD19AAEA858}" type="datetime1">
              <a:rPr lang="ko-KR" altLang="en-US" smtClean="0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1FF6D-011D-4633-91F6-24A0522DBD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5CF13-3DB2-4100-B430-B7AD83D05092}" type="datetime1">
              <a:rPr lang="ko-KR" altLang="en-US" smtClean="0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6409F-6CAF-4625-B1BF-BA58AA31E9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6A037-893F-4CDF-8F40-15AEC3001AAB}" type="datetime1">
              <a:rPr lang="ko-KR" altLang="en-US" smtClean="0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23A61-A792-4BB2-9158-CF50E34881F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3F8BF-90D0-4801-B839-17CAEA6ADB2C}" type="datetime1">
              <a:rPr lang="ko-KR" altLang="en-US" smtClean="0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91FA3-FE6B-45D9-ACD3-B47D28AC68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66D37-487B-4135-BCFE-27B8A65500D7}" type="datetime1">
              <a:rPr lang="ko-KR" altLang="en-US" smtClean="0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2E5E7-CEC7-4A8C-B835-65C1A888EE3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3ED2E-F030-494B-A091-03AA8D170E6F}" type="datetime1">
              <a:rPr lang="ko-KR" altLang="en-US" smtClean="0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96A19-BD10-42BA-95BD-33064D458B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C7C90-8779-4D7D-A4B9-2A78F250B5AD}" type="datetime1">
              <a:rPr lang="ko-KR" altLang="en-US" smtClean="0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51CCD-095E-4F95-9964-91127C1801E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70A7B-43B9-45F7-8264-644973EC8CDC}" type="datetime1">
              <a:rPr lang="ko-KR" altLang="en-US" smtClean="0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74151-8207-4BCA-909A-DD7B9C2DD2A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CC3F8-F818-465C-8CA6-428EB7FFCD1D}" type="datetime1">
              <a:rPr lang="ko-KR" altLang="en-US" smtClean="0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218DD-CD8F-4766-A49E-91067F93B8B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kwangwoon.ac.kr/ui/signature_08.gif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9268" name="AutoShape 4"/>
          <p:cNvSpPr>
            <a:spLocks noChangeArrowheads="1"/>
          </p:cNvSpPr>
          <p:nvPr/>
        </p:nvSpPr>
        <p:spPr bwMode="auto">
          <a:xfrm>
            <a:off x="609600" y="10334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Verdana" pitchFamily="34" charset="0"/>
              </a:defRPr>
            </a:lvl1pPr>
          </a:lstStyle>
          <a:p>
            <a:pPr>
              <a:defRPr/>
            </a:pPr>
            <a:fld id="{36FFD0C6-C586-433B-901E-A5D652521363}" type="datetime1">
              <a:rPr lang="ko-KR" altLang="en-US" smtClean="0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smtClean="0">
                <a:latin typeface="Verdana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9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Verdana" pitchFamily="34" charset="0"/>
              </a:defRPr>
            </a:lvl1pPr>
          </a:lstStyle>
          <a:p>
            <a:pPr>
              <a:defRPr/>
            </a:pPr>
            <a:fld id="{9DBA4B05-8078-4F54-837A-8583B33AC03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 flipV="1">
            <a:off x="609600" y="6553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1033" name="Picture 11" descr="signature_08_s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86625" y="379413"/>
            <a:ext cx="1676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9pPr>
    </p:titleStyle>
    <p:bodyStyle>
      <a:lvl1pPr marL="469900" indent="-469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304925" indent="-39528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1900">
          <a:solidFill>
            <a:schemeClr val="tx1"/>
          </a:solidFill>
          <a:latin typeface="+mn-lt"/>
        </a:defRPr>
      </a:lvl3pPr>
      <a:lvl4pPr marL="1693863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93913" indent="-398463" algn="l" rtl="0" eaLnBrk="0" fontAlgn="base" latinLnBrk="1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511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Project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/>
          <a:p>
            <a:r>
              <a:rPr lang="ko-KR" altLang="en-US" sz="2400">
                <a:ea typeface="맑은 고딕" panose="020B0503020000020004" pitchFamily="50" charset="-127"/>
              </a:rPr>
              <a:t>시스템소프트웨어실습</a:t>
            </a:r>
            <a:endParaRPr lang="ko-KR" altLang="en-US" sz="2400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330548E-CF5E-408C-AEAD-604FBD3DB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/>
              <a:t>Linux Shell</a:t>
            </a:r>
            <a:endParaRPr lang="ko-KR" alt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AE90F96-2368-4013-94D5-F3465930EB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6738" y="1191492"/>
            <a:ext cx="8181975" cy="4800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Shell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 상에서 다양한 운영체제 기능과 서비스를 구현하는 인터페이스를 제공하는 프로그램</a:t>
            </a:r>
            <a:endParaRPr lang="en-US" altLang="ko-KR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>
              <a:lnSpc>
                <a:spcPct val="130000"/>
              </a:lnSpc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사용자로부터 입력받은 커맨드라인을 해석하는 프로세스</a:t>
            </a:r>
            <a:endParaRPr lang="en-US" altLang="ko-KR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30000"/>
              </a:lnSpc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표준 입력으로부터 커맨드라인을 읽고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입력된 라인을 해석하여 해당하는 명령을 실행</a:t>
            </a:r>
            <a:endParaRPr lang="en-US" altLang="ko-KR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2" name="슬라이드 번호 개체 틀 5">
            <a:extLst>
              <a:ext uri="{FF2B5EF4-FFF2-40B4-BE49-F238E27FC236}">
                <a16:creationId xmlns:a16="http://schemas.microsoft.com/office/drawing/2014/main" id="{42306C93-1FA7-47D1-9C35-97AC58B6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latin typeface="Verdana" panose="020B0604030504040204" pitchFamily="34" charset="0"/>
              </a:rPr>
              <a:t>	</a:t>
            </a:r>
            <a:fld id="{E0AAF078-7CFA-41AF-A383-6C1BBAC3E67F}" type="slidenum">
              <a:rPr lang="en-US" altLang="ko-KR" sz="18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ko-KR" sz="18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90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330548E-CF5E-408C-AEAD-604FBD3DB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/>
              <a:t>Linux Shell</a:t>
            </a:r>
            <a:endParaRPr lang="ko-KR" alt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AE90F96-2368-4013-94D5-F3465930EB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6738" y="1219200"/>
            <a:ext cx="8181975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Shell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기본 기능 및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ls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함수 구현하기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20000"/>
              </a:lnSpc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사용자로부터 입력받은 명령어 실행하기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사용자로부터 명령어 입력받기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입력받은 명령어 실행하기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(1.5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>
              <a:lnSpc>
                <a:spcPct val="120000"/>
              </a:lnSpc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입력받은 명령어 실행 후 정상적으로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Shell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로 복귀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q’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입력받으면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Shell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종료하기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(0.5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100" b="1">
                <a:latin typeface="맑은 고딕" panose="020B0503020000020004" pitchFamily="50" charset="-127"/>
                <a:ea typeface="맑은 고딕" panose="020B0503020000020004" pitchFamily="50" charset="-127"/>
              </a:rPr>
              <a:t>ls </a:t>
            </a:r>
            <a:r>
              <a:rPr lang="ko-KR" altLang="en-US" sz="2100" b="1">
                <a:latin typeface="맑은 고딕" panose="020B0503020000020004" pitchFamily="50" charset="-127"/>
                <a:ea typeface="맑은 고딕" panose="020B0503020000020004" pitchFamily="50" charset="-127"/>
              </a:rPr>
              <a:t>함수 구현하기 </a:t>
            </a:r>
            <a:r>
              <a:rPr lang="en-US" altLang="ko-KR" sz="2100" b="1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2100" b="1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1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현재 경로의 파일 및 디렉토리 목록 출력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(1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7172" name="슬라이드 번호 개체 틀 5">
            <a:extLst>
              <a:ext uri="{FF2B5EF4-FFF2-40B4-BE49-F238E27FC236}">
                <a16:creationId xmlns:a16="http://schemas.microsoft.com/office/drawing/2014/main" id="{42306C93-1FA7-47D1-9C35-97AC58B6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latin typeface="Verdana" panose="020B0604030504040204" pitchFamily="34" charset="0"/>
              </a:rPr>
              <a:t>	</a:t>
            </a:r>
            <a:fld id="{E0AAF078-7CFA-41AF-A383-6C1BBAC3E67F}" type="slidenum">
              <a:rPr lang="en-US" altLang="ko-KR" sz="18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ko-KR" sz="1800">
              <a:latin typeface="Verdana" panose="020B060403050404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57C8F8-146C-40B0-9B81-B2C47B1CAB50}"/>
              </a:ext>
            </a:extLst>
          </p:cNvPr>
          <p:cNvSpPr/>
          <p:nvPr/>
        </p:nvSpPr>
        <p:spPr>
          <a:xfrm>
            <a:off x="1537647" y="6114018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실행 화면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80C2BB-C552-48C2-861F-6519AC7B7807}"/>
              </a:ext>
            </a:extLst>
          </p:cNvPr>
          <p:cNvSpPr/>
          <p:nvPr/>
        </p:nvSpPr>
        <p:spPr>
          <a:xfrm>
            <a:off x="5245465" y="6114018"/>
            <a:ext cx="2940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ls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함수 및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Shell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종료 화면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D6E3AD-774A-4A2E-89C8-D375200C6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33" y="4799568"/>
            <a:ext cx="2562225" cy="1314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EE3328-FC4A-4FC3-9841-CB98A0606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739" y="5282530"/>
            <a:ext cx="27336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9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330548E-CF5E-408C-AEAD-604FBD3DB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/>
              <a:t>Linux Shell</a:t>
            </a:r>
            <a:endParaRPr lang="ko-KR" alt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AE90F96-2368-4013-94D5-F3465930EB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6738" y="1219200"/>
            <a:ext cx="8325742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자동완성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(Tab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키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기능 구현하기</a:t>
            </a:r>
            <a:endParaRPr lang="en-US" altLang="ko-KR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20000"/>
              </a:lnSpc>
            </a:pPr>
            <a:r>
              <a:rPr lang="ko-KR" altLang="en-US" sz="2100" b="1">
                <a:latin typeface="맑은 고딕" panose="020B0503020000020004" pitchFamily="50" charset="-127"/>
                <a:ea typeface="맑은 고딕" panose="020B0503020000020004" pitchFamily="50" charset="-127"/>
              </a:rPr>
              <a:t>탭</a:t>
            </a:r>
            <a:r>
              <a:rPr lang="en-US" altLang="ko-KR" sz="2100" b="1">
                <a:latin typeface="맑은 고딕" panose="020B0503020000020004" pitchFamily="50" charset="-127"/>
                <a:ea typeface="맑은 고딕" panose="020B0503020000020004" pitchFamily="50" charset="-127"/>
              </a:rPr>
              <a:t>(Tab)</a:t>
            </a:r>
            <a:r>
              <a:rPr lang="ko-KR" altLang="en-US" sz="2100" b="1">
                <a:latin typeface="맑은 고딕" panose="020B0503020000020004" pitchFamily="50" charset="-127"/>
                <a:ea typeface="맑은 고딕" panose="020B0503020000020004" pitchFamily="50" charset="-127"/>
              </a:rPr>
              <a:t>키를 이용한 자동완성 기능 구현하기 </a:t>
            </a:r>
            <a:r>
              <a:rPr lang="en-US" altLang="ko-KR" sz="2100" b="1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2100" b="1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1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파일명 일부 입력 후 탭키를 한 번 눌렀을 경우 파일의 이름 자동완성하기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>
              <a:lnSpc>
                <a:spcPct val="120000"/>
              </a:lnSpc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비슷한 이름의 파일이 여러 개일 경우 공통된 부분까지만 출력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>
              <a:lnSpc>
                <a:spcPct val="120000"/>
              </a:lnSpc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Tip :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명령 프롬프트 내용 및 탭 키 입력은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getch()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이용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20000"/>
              </a:lnSpc>
            </a:pPr>
            <a:r>
              <a:rPr lang="ko-KR" altLang="en-US" sz="2100" b="1">
                <a:latin typeface="맑은 고딕" panose="020B0503020000020004" pitchFamily="50" charset="-127"/>
                <a:ea typeface="맑은 고딕" panose="020B0503020000020004" pitchFamily="50" charset="-127"/>
              </a:rPr>
              <a:t>탭</a:t>
            </a:r>
            <a:r>
              <a:rPr lang="en-US" altLang="ko-KR" sz="2100" b="1">
                <a:latin typeface="맑은 고딕" panose="020B0503020000020004" pitchFamily="50" charset="-127"/>
                <a:ea typeface="맑은 고딕" panose="020B0503020000020004" pitchFamily="50" charset="-127"/>
              </a:rPr>
              <a:t>(Tab)</a:t>
            </a:r>
            <a:r>
              <a:rPr lang="ko-KR" altLang="en-US" sz="2100" b="1">
                <a:latin typeface="맑은 고딕" panose="020B0503020000020004" pitchFamily="50" charset="-127"/>
                <a:ea typeface="맑은 고딕" panose="020B0503020000020004" pitchFamily="50" charset="-127"/>
              </a:rPr>
              <a:t>키를 이용한 파일 목록 출력 기능 구현하기 </a:t>
            </a:r>
            <a:r>
              <a:rPr lang="en-US" altLang="ko-KR" sz="2100" b="1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2100" b="1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1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지정한 경로에서 탭키를 두 번 눌렀을 경우 파일의 목록 출력하기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7172" name="슬라이드 번호 개체 틀 5">
            <a:extLst>
              <a:ext uri="{FF2B5EF4-FFF2-40B4-BE49-F238E27FC236}">
                <a16:creationId xmlns:a16="http://schemas.microsoft.com/office/drawing/2014/main" id="{42306C93-1FA7-47D1-9C35-97AC58B6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latin typeface="Verdana" panose="020B0604030504040204" pitchFamily="34" charset="0"/>
              </a:rPr>
              <a:t>	</a:t>
            </a:r>
            <a:fld id="{E0AAF078-7CFA-41AF-A383-6C1BBAC3E67F}" type="slidenum">
              <a:rPr lang="en-US" altLang="ko-KR" sz="18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ko-KR" sz="1800">
              <a:latin typeface="Verdana" panose="020B060403050404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57C8F8-146C-40B0-9B81-B2C47B1CAB50}"/>
              </a:ext>
            </a:extLst>
          </p:cNvPr>
          <p:cNvSpPr/>
          <p:nvPr/>
        </p:nvSpPr>
        <p:spPr>
          <a:xfrm>
            <a:off x="1016861" y="5875893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탭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번을 이용한 자동완성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80C2BB-C552-48C2-861F-6519AC7B7807}"/>
              </a:ext>
            </a:extLst>
          </p:cNvPr>
          <p:cNvSpPr/>
          <p:nvPr/>
        </p:nvSpPr>
        <p:spPr>
          <a:xfrm>
            <a:off x="5469660" y="5877272"/>
            <a:ext cx="3028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탭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번을 이용한 목록 출력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13EE7A-B9DD-4F47-A5AA-662A17085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5157192"/>
            <a:ext cx="189547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4A5C7D-C11E-488A-A24D-930BA1B1A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848" y="5166717"/>
            <a:ext cx="2038350" cy="50482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2B57FC1-D6CA-406A-A461-A89160A254E2}"/>
              </a:ext>
            </a:extLst>
          </p:cNvPr>
          <p:cNvCxnSpPr>
            <a:cxnSpLocks/>
          </p:cNvCxnSpPr>
          <p:nvPr/>
        </p:nvCxnSpPr>
        <p:spPr bwMode="auto">
          <a:xfrm>
            <a:off x="2330516" y="5419130"/>
            <a:ext cx="23757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A0556B60-EF2E-433A-A9E2-2047A3B41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5166717"/>
            <a:ext cx="1752600" cy="4953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9A8BE5B-76DC-4A96-967B-DBF92D2D40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3891" y="4927903"/>
            <a:ext cx="1762125" cy="85725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CF22A20-F971-4DF7-9CE7-5684BBC96C27}"/>
              </a:ext>
            </a:extLst>
          </p:cNvPr>
          <p:cNvCxnSpPr>
            <a:cxnSpLocks/>
          </p:cNvCxnSpPr>
          <p:nvPr/>
        </p:nvCxnSpPr>
        <p:spPr bwMode="auto">
          <a:xfrm>
            <a:off x="6865068" y="5426752"/>
            <a:ext cx="23757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5284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330548E-CF5E-408C-AEAD-604FBD3DB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/>
              <a:t>Linux Shell</a:t>
            </a:r>
            <a:endParaRPr lang="ko-KR" alt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AE90F96-2368-4013-94D5-F3465930EB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6738" y="1219200"/>
            <a:ext cx="8181975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리다이렉션 기능 구현하기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20000"/>
              </a:lnSpc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표준 입력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(&lt;)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리다이렉션 구현하기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‘&lt;‘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기호와 명령어 분리하기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(0.5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‘&lt;‘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기호 뒤에 입력받은 파일로 표준 입력 대체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하기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표준 출력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(&gt;)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리다이렉션 구현하기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‘&gt;‘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기호와 명령어 분리하기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(0.5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‘&gt;’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기호 뒤에 입력받은 파일로 표준 출력 대체 하기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7172" name="슬라이드 번호 개체 틀 5">
            <a:extLst>
              <a:ext uri="{FF2B5EF4-FFF2-40B4-BE49-F238E27FC236}">
                <a16:creationId xmlns:a16="http://schemas.microsoft.com/office/drawing/2014/main" id="{42306C93-1FA7-47D1-9C35-97AC58B6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latin typeface="Verdana" panose="020B0604030504040204" pitchFamily="34" charset="0"/>
              </a:rPr>
              <a:t>	</a:t>
            </a:r>
            <a:fld id="{E0AAF078-7CFA-41AF-A383-6C1BBAC3E67F}" type="slidenum">
              <a:rPr lang="en-US" altLang="ko-KR" sz="18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ko-KR" sz="1800">
              <a:latin typeface="Verdan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872FF2-C4CE-483C-83BD-4DF4DADC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38" y="4533665"/>
            <a:ext cx="1944216" cy="153324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8235629-DE90-4B30-8722-595787D008DE}"/>
              </a:ext>
            </a:extLst>
          </p:cNvPr>
          <p:cNvSpPr/>
          <p:nvPr/>
        </p:nvSpPr>
        <p:spPr>
          <a:xfrm>
            <a:off x="1115613" y="6113563"/>
            <a:ext cx="2425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표준 입력 리다이렉션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A59ACF-FEF4-4E77-A4FE-99F2E1EFA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058" y="4677939"/>
            <a:ext cx="4235400" cy="136541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38C3DFC-5F46-4C7E-B7A0-8A647CFDF7E1}"/>
              </a:ext>
            </a:extLst>
          </p:cNvPr>
          <p:cNvSpPr/>
          <p:nvPr/>
        </p:nvSpPr>
        <p:spPr>
          <a:xfrm>
            <a:off x="4691925" y="6113563"/>
            <a:ext cx="2425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표준 출력 리다이렉션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50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330548E-CF5E-408C-AEAD-604FBD3DB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/>
              <a:t>Linux Shell</a:t>
            </a:r>
            <a:endParaRPr lang="ko-KR" alt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AE90F96-2368-4013-94D5-F3465930EB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6738" y="1219200"/>
            <a:ext cx="8181975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파이프라인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( | )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기능 구현하기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20000"/>
              </a:lnSpc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파이프를 이용하여 둘 이상의 명령어 함께 실행하기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‘|’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기호 앞의 명령 결과를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‘|’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기호 뒤의 명령의 입력으로 전달하기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‘|’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기호와 리다이렉션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(&lt;, &gt;)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기호 함께 사용하기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파이프 사용 개수를 임의로 할 수 있도록 구현하기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Tip :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재귀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함수 사용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2" name="슬라이드 번호 개체 틀 5">
            <a:extLst>
              <a:ext uri="{FF2B5EF4-FFF2-40B4-BE49-F238E27FC236}">
                <a16:creationId xmlns:a16="http://schemas.microsoft.com/office/drawing/2014/main" id="{42306C93-1FA7-47D1-9C35-97AC58B6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latin typeface="Verdana" panose="020B0604030504040204" pitchFamily="34" charset="0"/>
              </a:rPr>
              <a:t>	</a:t>
            </a:r>
            <a:fld id="{E0AAF078-7CFA-41AF-A383-6C1BBAC3E67F}" type="slidenum">
              <a:rPr lang="en-US" altLang="ko-KR" sz="18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ko-KR" sz="1800">
              <a:latin typeface="Verdan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FF45F4-3735-4104-B4E3-2DE4C09CC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9" y="4287379"/>
            <a:ext cx="2596852" cy="19222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C79499E-3682-4232-BD9C-52C81C445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4136041"/>
            <a:ext cx="2524844" cy="20727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784A94B-BB57-49A8-B4DA-EDB12F0915D8}"/>
              </a:ext>
            </a:extLst>
          </p:cNvPr>
          <p:cNvSpPr/>
          <p:nvPr/>
        </p:nvSpPr>
        <p:spPr>
          <a:xfrm>
            <a:off x="1760957" y="6209548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파이프라인 사용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E1A5FE-6A3D-4408-A377-61E83A60250E}"/>
              </a:ext>
            </a:extLst>
          </p:cNvPr>
          <p:cNvSpPr/>
          <p:nvPr/>
        </p:nvSpPr>
        <p:spPr>
          <a:xfrm>
            <a:off x="4827142" y="6209548"/>
            <a:ext cx="3169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파이프라인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리다이렉션 사용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85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330548E-CF5E-408C-AEAD-604FBD3DB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/>
              <a:t>Linux Shell</a:t>
            </a:r>
            <a:endParaRPr lang="ko-KR" alt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AE90F96-2368-4013-94D5-F3465930EB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6738" y="1219200"/>
            <a:ext cx="8181726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백그라운드 실행 및 시그널 처리 기능 구현하기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‘&amp;’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기호를 이용하여 백그라운드로 명령 실행하기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‘&amp;’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기호와 명령어 분리하기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(0.5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입력받은 명령어 백그라운드로 실행하기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파이프를 이용한 명령을 백그라운드로 실행하기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(1.5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‘SIGINT’,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‘SIGQUIT’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시그널 무시하도록 구현하기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시그널 함수를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‘SIGINT’,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‘SIGQUIT’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동작 재정의하기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(2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ex) SIGINT(Ctrl + C)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시그널로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Shell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종료를 방지하기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2" name="슬라이드 번호 개체 틀 5">
            <a:extLst>
              <a:ext uri="{FF2B5EF4-FFF2-40B4-BE49-F238E27FC236}">
                <a16:creationId xmlns:a16="http://schemas.microsoft.com/office/drawing/2014/main" id="{42306C93-1FA7-47D1-9C35-97AC58B6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latin typeface="Verdana" panose="020B0604030504040204" pitchFamily="34" charset="0"/>
              </a:rPr>
              <a:t>	</a:t>
            </a:r>
            <a:fld id="{E0AAF078-7CFA-41AF-A383-6C1BBAC3E67F}" type="slidenum">
              <a:rPr lang="en-US" altLang="ko-KR" sz="18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ko-KR" sz="1800">
              <a:latin typeface="Verdan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6A4E1C-850D-4518-ADBA-ABEC75609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797152"/>
            <a:ext cx="2448272" cy="12241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2B666CB-8712-47AF-BF84-84A73BC87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1" y="5295714"/>
            <a:ext cx="1466850" cy="7239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E8D215D-20B9-4A19-9C03-AE32C88B8097}"/>
              </a:ext>
            </a:extLst>
          </p:cNvPr>
          <p:cNvSpPr/>
          <p:nvPr/>
        </p:nvSpPr>
        <p:spPr>
          <a:xfrm>
            <a:off x="1443553" y="6065048"/>
            <a:ext cx="2656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백그라운드 실행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1621DC-81C0-450D-88FF-2124C452667C}"/>
              </a:ext>
            </a:extLst>
          </p:cNvPr>
          <p:cNvSpPr/>
          <p:nvPr/>
        </p:nvSpPr>
        <p:spPr>
          <a:xfrm>
            <a:off x="4500385" y="6065320"/>
            <a:ext cx="3626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시그널 재정의로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Shell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종료 방지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76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330548E-CF5E-408C-AEAD-604FBD3DB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/>
              <a:t>Linux Shell</a:t>
            </a:r>
            <a:endParaRPr lang="ko-KR" alt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AE90F96-2368-4013-94D5-F3465930EB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6738" y="1219200"/>
            <a:ext cx="8181975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System(“clear“)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를 제외한 시스템 함수 사용 금지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Tip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getch( )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20000"/>
              </a:lnSpc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해당 내용을 작성하여 함수로 사용하거나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“getch.h”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파일로 추가해 사용</a:t>
            </a:r>
            <a:endParaRPr lang="en-US" altLang="ko-KR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1487" lvl="1" indent="0" eaLnBrk="1" hangingPunct="1">
              <a:lnSpc>
                <a:spcPct val="120000"/>
              </a:lnSpc>
              <a:buNone/>
            </a:pPr>
            <a:endParaRPr lang="en-US" altLang="ko-KR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2" name="슬라이드 번호 개체 틀 5">
            <a:extLst>
              <a:ext uri="{FF2B5EF4-FFF2-40B4-BE49-F238E27FC236}">
                <a16:creationId xmlns:a16="http://schemas.microsoft.com/office/drawing/2014/main" id="{42306C93-1FA7-47D1-9C35-97AC58B6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latin typeface="Verdana" panose="020B0604030504040204" pitchFamily="34" charset="0"/>
              </a:rPr>
              <a:t>	</a:t>
            </a:r>
            <a:fld id="{E0AAF078-7CFA-41AF-A383-6C1BBAC3E67F}" type="slidenum">
              <a:rPr lang="en-US" altLang="ko-KR" sz="18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ko-KR" sz="1800">
              <a:latin typeface="Verdan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79070F-21D9-4FA9-9855-3A5EA35A6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140968"/>
            <a:ext cx="2958014" cy="324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0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37672"/>
            <a:ext cx="8001000" cy="5090120"/>
          </a:xfrm>
        </p:spPr>
        <p:txBody>
          <a:bodyPr/>
          <a:lstStyle/>
          <a:p>
            <a:pPr eaLnBrk="1" hangingPunct="1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제출 기한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17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. 12. 20(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) 23:59</a:t>
            </a:r>
          </a:p>
          <a:p>
            <a:pPr lvl="1" eaLnBrk="1" hangingPunct="1"/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양식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전체 파일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포함된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파일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보고서에 들어가야 하는 것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코드에 관한 설명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본인이 받을 수 있는 점수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구현한 내용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정확히 명시할 것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정확히 명시하지 않았을 경우 점수가 누락 될 수 있음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프로젝트를 진행하며 느낀점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의견 등을 작성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제출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유의사항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파일 명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예시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) [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]2015726000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.zip</a:t>
            </a:r>
          </a:p>
          <a:p>
            <a:pPr lvl="1" eaLnBrk="1" hangingPunct="1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69050" y="409224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/>
              <a:t>Linux Shell</a:t>
            </a:r>
            <a:endParaRPr lang="ko-KR" altLang="en-US" dirty="0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A5464700-903E-4CCC-94D7-DF593FA44C8A}"/>
              </a:ext>
            </a:extLst>
          </p:cNvPr>
          <p:cNvSpPr txBox="1">
            <a:spLocks/>
          </p:cNvSpPr>
          <p:nvPr/>
        </p:nvSpPr>
        <p:spPr bwMode="auto">
          <a:xfrm>
            <a:off x="6660232" y="6237312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0" sz="2200" b="1" kern="12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1900" kern="12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1600" kern="12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  <a:cs typeface="+mn-cs"/>
              </a:defRPr>
            </a:lvl4pPr>
            <a:lvl5pPr marL="2057400" indent="-228600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  <a:cs typeface="+mn-cs"/>
              </a:defRPr>
            </a:lvl5pPr>
            <a:lvl6pPr marL="2514600" indent="-228600" algn="l" defTabSz="914400" rtl="0" eaLnBrk="0" fontAlgn="base" latinLnBrk="1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  <a:cs typeface="+mn-cs"/>
              </a:defRPr>
            </a:lvl6pPr>
            <a:lvl7pPr marL="2971800" indent="-228600" algn="l" defTabSz="914400" rtl="0" eaLnBrk="0" fontAlgn="base" latinLnBrk="1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  <a:cs typeface="+mn-cs"/>
              </a:defRPr>
            </a:lvl7pPr>
            <a:lvl8pPr marL="3429000" indent="-228600" algn="l" defTabSz="914400" rtl="0" eaLnBrk="0" fontAlgn="base" latinLnBrk="1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  <a:cs typeface="+mn-cs"/>
              </a:defRPr>
            </a:lvl8pPr>
            <a:lvl9pPr marL="3886200" indent="-228600" algn="l" defTabSz="914400" rtl="0" eaLnBrk="0" fontAlgn="base" latinLnBrk="1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latin typeface="Verdana" panose="020B0604030504040204" pitchFamily="34" charset="0"/>
              </a:rPr>
              <a:t>	</a:t>
            </a:r>
            <a:fld id="{E0AAF078-7CFA-41AF-A383-6C1BBAC3E67F}" type="slidenum">
              <a:rPr lang="en-US" altLang="ko-KR" sz="18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ko-KR" sz="18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49106"/>
      </p:ext>
    </p:extLst>
  </p:cSld>
  <p:clrMapOvr>
    <a:masterClrMapping/>
  </p:clrMapOvr>
</p:sld>
</file>

<file path=ppt/theme/theme1.xml><?xml version="1.0" encoding="utf-8"?>
<a:theme xmlns:a="http://schemas.openxmlformats.org/drawingml/2006/main" name="소실1테마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소실1테마</Template>
  <TotalTime>13461</TotalTime>
  <Words>559</Words>
  <Application>Microsoft Office PowerPoint</Application>
  <PresentationFormat>화면 슬라이드 쇼(4:3)</PresentationFormat>
  <Paragraphs>91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맑은 고딕</vt:lpstr>
      <vt:lpstr>Arial</vt:lpstr>
      <vt:lpstr>Tahoma</vt:lpstr>
      <vt:lpstr>Times New Roman</vt:lpstr>
      <vt:lpstr>Verdana</vt:lpstr>
      <vt:lpstr>Wingdings</vt:lpstr>
      <vt:lpstr>소실1테마</vt:lpstr>
      <vt:lpstr>Project</vt:lpstr>
      <vt:lpstr>Linux Shell</vt:lpstr>
      <vt:lpstr>Linux Shell</vt:lpstr>
      <vt:lpstr>Linux Shell</vt:lpstr>
      <vt:lpstr>Linux Shell</vt:lpstr>
      <vt:lpstr>Linux Shell</vt:lpstr>
      <vt:lpstr>Linux Shell</vt:lpstr>
      <vt:lpstr>Linux Shell</vt:lpstr>
      <vt:lpstr>Linux Shell</vt:lpstr>
    </vt:vector>
  </TitlesOfParts>
  <Company>INFOTEL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INFOTEL5</dc:creator>
  <cp:lastModifiedBy>Rilyaus</cp:lastModifiedBy>
  <cp:revision>1256</cp:revision>
  <dcterms:created xsi:type="dcterms:W3CDTF">2008-03-13T03:52:55Z</dcterms:created>
  <dcterms:modified xsi:type="dcterms:W3CDTF">2017-11-27T07:52:26Z</dcterms:modified>
</cp:coreProperties>
</file>