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/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9200" y="545306"/>
            <a:ext cx="9753600" cy="5767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2023-09-13T03:42:16.237</dcterms:created>
  <dc:creator>hanhw</dc:creator>
  <cp:lastModifiedBy>hanhw</cp:lastModifiedBy>
  <dcterms:modified xsi:type="dcterms:W3CDTF">2023-09-13T03:42:36.387</dcterms:modified>
  <cp:revision>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