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28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8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5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2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39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7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4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6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4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dirty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8805" y="1007206"/>
            <a:ext cx="8574622" cy="2616199"/>
          </a:xfrm>
        </p:spPr>
        <p:txBody>
          <a:bodyPr/>
          <a:lstStyle/>
          <a:p>
            <a:r>
              <a:rPr lang="en-US" dirty="0"/>
              <a:t>  </a:t>
            </a:r>
            <a:r>
              <a:rPr lang="en-US" sz="7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D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게임</a:t>
            </a:r>
            <a:r>
              <a:rPr 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프로그래밍</a:t>
            </a:r>
            <a:b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</a:br>
            <a:r>
              <a:rPr lang="en-US" altLang="ko-KR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</a:t>
            </a:r>
            <a:r>
              <a:rPr lang="ko-KR" altLang="en-US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차 발표</a:t>
            </a:r>
            <a:endParaRPr 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A658D92-0A48-41D4-8E50-33B72584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81360"/>
          </a:xfrm>
        </p:spPr>
        <p:txBody>
          <a:bodyPr vert="horz" lIns="91440" tIns="91440" rIns="91440" bIns="91440" rtlCol="0" anchor="t">
            <a:normAutofit fontScale="92500"/>
          </a:bodyPr>
          <a:lstStyle/>
          <a:p>
            <a:endParaRPr lang="ko-KR" altLang="en-US" sz="3600" dirty="0">
              <a:latin typeface="맑은 고딕"/>
              <a:ea typeface="맑은 고딕"/>
            </a:endParaRPr>
          </a:p>
          <a:p>
            <a:r>
              <a:rPr lang="ko-KR" altLang="en-US" sz="3600" dirty="0">
                <a:latin typeface="맑은 고딕"/>
                <a:ea typeface="맑은 고딕"/>
              </a:rPr>
              <a:t>                                    </a:t>
            </a:r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2015180017</a:t>
            </a:r>
          </a:p>
          <a:p>
            <a:r>
              <a:rPr lang="ko-KR" altLang="en-US" sz="36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                                             </a:t>
            </a:r>
            <a:r>
              <a:rPr lang="ko-KR" altLang="en-US" sz="36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박찬준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F6D83-32F4-4DFD-AE55-0A381DFF7102}"/>
              </a:ext>
            </a:extLst>
          </p:cNvPr>
          <p:cNvSpPr txBox="1"/>
          <p:nvPr/>
        </p:nvSpPr>
        <p:spPr>
          <a:xfrm>
            <a:off x="30057" y="123926"/>
            <a:ext cx="43665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게임 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BEF6E-B2C8-4EAE-8DB4-BF83E10B965A}"/>
              </a:ext>
            </a:extLst>
          </p:cNvPr>
          <p:cNvSpPr txBox="1"/>
          <p:nvPr/>
        </p:nvSpPr>
        <p:spPr>
          <a:xfrm>
            <a:off x="1982652" y="5479296"/>
            <a:ext cx="392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좌우 키보드 키를 이용한 공 튀기기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F79CD3-FDFD-47C7-9C34-583C0FE2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7" y="2027218"/>
            <a:ext cx="5264599" cy="3140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50C276-3D88-4E91-894B-74DA5143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012" y="201354"/>
            <a:ext cx="5264598" cy="30627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3E459C-9849-47E8-96F0-A3C13E2B4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012" y="3661836"/>
            <a:ext cx="5264599" cy="30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0ECDF3-6A0E-4CA1-B7A4-EE59E81C402D}"/>
              </a:ext>
            </a:extLst>
          </p:cNvPr>
          <p:cNvSpPr txBox="1"/>
          <p:nvPr/>
        </p:nvSpPr>
        <p:spPr>
          <a:xfrm>
            <a:off x="30057" y="120025"/>
            <a:ext cx="43665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개발 범위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29E45C-B34E-46D4-AF97-2C1E74013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24804"/>
              </p:ext>
            </p:extLst>
          </p:nvPr>
        </p:nvGraphicFramePr>
        <p:xfrm>
          <a:off x="336367" y="1043355"/>
          <a:ext cx="11292731" cy="565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825">
                  <a:extLst>
                    <a:ext uri="{9D8B030D-6E8A-4147-A177-3AD203B41FA5}">
                      <a16:colId xmlns:a16="http://schemas.microsoft.com/office/drawing/2014/main" val="4079193589"/>
                    </a:ext>
                  </a:extLst>
                </a:gridCol>
                <a:gridCol w="4932107">
                  <a:extLst>
                    <a:ext uri="{9D8B030D-6E8A-4147-A177-3AD203B41FA5}">
                      <a16:colId xmlns:a16="http://schemas.microsoft.com/office/drawing/2014/main" val="2290665937"/>
                    </a:ext>
                  </a:extLst>
                </a:gridCol>
                <a:gridCol w="4768799">
                  <a:extLst>
                    <a:ext uri="{9D8B030D-6E8A-4147-A177-3AD203B41FA5}">
                      <a16:colId xmlns:a16="http://schemas.microsoft.com/office/drawing/2014/main" val="2428442526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 범위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범위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84825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 키를 이용한 공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키를 눌렀을 때 더 높이 점프 </a:t>
                      </a:r>
                      <a:r>
                        <a:rPr lang="en-US" altLang="ko-KR" sz="1400" b="1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400" b="1" u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</a:t>
                      </a:r>
                      <a:r>
                        <a:rPr lang="en-US" altLang="ko-KR" sz="1400" b="1" u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400" b="1" u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</a:t>
                      </a:r>
                      <a:r>
                        <a:rPr lang="en-US" altLang="ko-KR" sz="1400" b="1" u="none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 )</a:t>
                      </a:r>
                      <a:endParaRPr lang="ko-KR" altLang="en-US" sz="1400" b="1" u="none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4610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u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="1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u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스테이지를 구현</a:t>
                      </a:r>
                      <a:endParaRPr lang="ko-KR" altLang="en-US" sz="1400" b="1" u="none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 높은 </a:t>
                      </a:r>
                      <a:r>
                        <a:rPr lang="en-US" altLang="ko-KR" sz="14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u="sng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스테이지 추가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스테이지 추가</a:t>
                      </a:r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4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일반 스테이지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튜토리얼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363226"/>
                  </a:ext>
                </a:extLst>
              </a:tr>
              <a:tr h="21234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블록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밟고 점프하며 이동할 수 있는 블록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금이 간 블록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회에 한하여 공이 밟을 수 있지만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밟게 되면 블록이 사라진다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공의 도착지점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별을 먹게 되면 현재 스테이지가 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클리어된다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)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가시 블록 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가시 블록을 밟게 되면 게임 오버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 블록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밟았을 시 더 높이 점프 시키는 블록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부스터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블록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밟았을 시 특정 방향으로만 나아가게 만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드는 블록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공은 멈출 수 없고 이동방향의 임의의 오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브젝트와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부딪히면 멈출 수 있다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포탈 블록 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파란색의 포탈 블록과 공이 닿게 되면 공이</a:t>
                      </a:r>
                      <a:endParaRPr lang="en-US" altLang="ko-KR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노란색의 포탈로 </a:t>
                      </a:r>
                      <a:r>
                        <a:rPr lang="ko-KR" altLang="en-US" sz="1400" b="1" dirty="0" err="1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워프된다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58339"/>
                  </a:ext>
                </a:extLst>
              </a:tr>
              <a:tr h="6118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별을 먹을 시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별이 사라지는 애니메이션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깨진 블록을 밟았을 시 블록이 사라지는 애니메이션 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(+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  <a:r>
                        <a:rPr lang="en-US" altLang="ko-KR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가시에 닿았을 때 공이 터지는 애니메이션</a:t>
                      </a:r>
                      <a:endParaRPr lang="ko-KR" altLang="en-US" sz="1400" dirty="0">
                        <a:solidFill>
                          <a:srgbClr val="00B050"/>
                        </a:solidFill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25576"/>
                  </a:ext>
                </a:extLst>
              </a:tr>
              <a:tr h="6118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게임기능</a:t>
                      </a:r>
                      <a:endParaRPr lang="en-US" altLang="ko-KR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화면 밖으로 떨어지면 게임 오버 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시작</a:t>
                      </a:r>
                      <a:endParaRPr lang="en-US" altLang="ko-KR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공은 멈추지 않고 바닥에 닿으면 계속 위로 점프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 기능 및 다시 시작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08225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바닥을 튀길 때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공이 별에 도착했을 때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음악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타이포_쌍문동 B" panose="02020803020101020101" pitchFamily="18" charset="-127"/>
                        <a:ea typeface="타이포_쌍문동 B" panose="020208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72097"/>
                  </a:ext>
                </a:extLst>
              </a:tr>
              <a:tr h="431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로비화면과 게임 화면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선택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2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1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A6456-AC18-4FF3-A479-C2114B3E21E8}"/>
              </a:ext>
            </a:extLst>
          </p:cNvPr>
          <p:cNvSpPr txBox="1"/>
          <p:nvPr/>
        </p:nvSpPr>
        <p:spPr>
          <a:xfrm>
            <a:off x="30057" y="123926"/>
            <a:ext cx="43665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개발 일정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B5A0575-600C-495B-AC8B-94CF9C84F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22462"/>
              </p:ext>
            </p:extLst>
          </p:nvPr>
        </p:nvGraphicFramePr>
        <p:xfrm>
          <a:off x="365399" y="985108"/>
          <a:ext cx="11219959" cy="57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01">
                  <a:extLst>
                    <a:ext uri="{9D8B030D-6E8A-4147-A177-3AD203B41FA5}">
                      <a16:colId xmlns:a16="http://schemas.microsoft.com/office/drawing/2014/main" val="1304347032"/>
                    </a:ext>
                  </a:extLst>
                </a:gridCol>
                <a:gridCol w="990414">
                  <a:extLst>
                    <a:ext uri="{9D8B030D-6E8A-4147-A177-3AD203B41FA5}">
                      <a16:colId xmlns:a16="http://schemas.microsoft.com/office/drawing/2014/main" val="3595349493"/>
                    </a:ext>
                  </a:extLst>
                </a:gridCol>
                <a:gridCol w="9030844">
                  <a:extLst>
                    <a:ext uri="{9D8B030D-6E8A-4147-A177-3AD203B41FA5}">
                      <a16:colId xmlns:a16="http://schemas.microsoft.com/office/drawing/2014/main" val="1237674109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  <a:buNone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buNone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한컴 윤고딕 250" panose="02020603020101020101" pitchFamily="18" charset="-127"/>
                        <a:ea typeface="한컴 윤고딕 250" panose="02020603020101020101" pitchFamily="18" charset="-127"/>
                        <a:cs typeface="Aharoni" panose="020B0604020202020204" pitchFamily="2" charset="-79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638227"/>
                  </a:ext>
                </a:extLst>
              </a:tr>
              <a:tr h="410640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게임에 필요한 이미지 파일과 사운드 수집 </a:t>
                      </a:r>
                      <a:endParaRPr lang="ko-KR" altLang="en-US" sz="14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225089"/>
                  </a:ext>
                </a:extLst>
              </a:tr>
              <a:tr h="410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rgbClr val="FFC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( 90% 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블록 이미지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 이미지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 이미지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맵 선택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효과음 및 배경음악 수집</a:t>
                      </a:r>
                      <a:endParaRPr lang="ko-KR" altLang="en-US" sz="14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870092"/>
                  </a:ext>
                </a:extLst>
              </a:tr>
              <a:tr h="4106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플레이어 좌우 조작 움직임 구현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자연스러운  점프 구현 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적절한 가속도 값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4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20396"/>
                  </a:ext>
                </a:extLst>
              </a:tr>
              <a:tr h="410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( 100% )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플레이어 좌우 조작 움직임 구현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적절한 속도 및 가속도 값 적용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95530"/>
                  </a:ext>
                </a:extLst>
              </a:tr>
              <a:tr h="4106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별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블록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가시 등 게임에 필요한 오브젝트 생성</a:t>
                      </a:r>
                      <a:endParaRPr lang="en-US" altLang="ko-KR" sz="14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71304"/>
                  </a:ext>
                </a:extLst>
              </a:tr>
              <a:tr h="410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( 100% )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블록 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(+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추가구현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오브젝트 생성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577261"/>
                  </a:ext>
                </a:extLst>
              </a:tr>
              <a:tr h="4106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플레이어와  오브젝트 간의 충돌처리</a:t>
                      </a:r>
                      <a:endParaRPr lang="en-US" altLang="ko-KR" sz="14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199154"/>
                  </a:ext>
                </a:extLst>
              </a:tr>
              <a:tr h="410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( 100% )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공과 블록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공과 별 간의 충돌 구현</a:t>
                      </a:r>
                      <a:endParaRPr lang="en-US" altLang="ko-KR" sz="14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21722"/>
                  </a:ext>
                </a:extLst>
              </a:tr>
              <a:tr h="4106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5~6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계획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MapTool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이용한  스테이지 생성 및 스테이지를 파일 불러오기로 게임 내에서 사용이 용이하게 구현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42646"/>
                  </a:ext>
                </a:extLst>
              </a:tr>
              <a:tr h="410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( 50% ) </a:t>
                      </a:r>
                      <a:r>
                        <a:rPr lang="en-US" altLang="ko-KR" sz="14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MapTool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이용하여  스테이지를  생성 할 수 있게끔 구현 </a:t>
                      </a:r>
                      <a:r>
                        <a:rPr lang="en-US" altLang="ko-KR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14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몇 가지 스테이지 구현</a:t>
                      </a:r>
                      <a:endParaRPr lang="ko-KR" altLang="en-US" sz="1400" b="1" dirty="0">
                        <a:solidFill>
                          <a:srgbClr val="FFFF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85256"/>
                  </a:ext>
                </a:extLst>
              </a:tr>
              <a:tr h="410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로비창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및 게임 창 구현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889165"/>
                  </a:ext>
                </a:extLst>
              </a:tr>
              <a:tr h="41064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효과음 및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배경음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애니메이션 구현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다른 블록 오브젝트 구현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2263"/>
                  </a:ext>
                </a:extLst>
              </a:tr>
              <a:tr h="41064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  <a:buNone/>
                      </a:pPr>
                      <a:endParaRPr lang="ko-KR" alt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최종 점검 및 릴리즈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4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06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F6D83-32F4-4DFD-AE55-0A381DFF7102}"/>
              </a:ext>
            </a:extLst>
          </p:cNvPr>
          <p:cNvSpPr txBox="1"/>
          <p:nvPr/>
        </p:nvSpPr>
        <p:spPr>
          <a:xfrm>
            <a:off x="-179922" y="120025"/>
            <a:ext cx="7425633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▶ </a:t>
            </a:r>
            <a:r>
              <a:rPr lang="en-US" altLang="ko-KR" sz="54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Github</a:t>
            </a:r>
            <a:r>
              <a:rPr lang="en-US" altLang="ko-KR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5400" dirty="0" err="1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커밋</a:t>
            </a:r>
            <a:r>
              <a:rPr lang="ko-KR" altLang="en-US" sz="54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통계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F86760A-AB09-4201-9961-B6CC5D1E9D38}"/>
              </a:ext>
            </a:extLst>
          </p:cNvPr>
          <p:cNvSpPr/>
          <p:nvPr/>
        </p:nvSpPr>
        <p:spPr>
          <a:xfrm>
            <a:off x="4512139" y="5507375"/>
            <a:ext cx="566531" cy="516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F9AF26-90E0-43E7-85AC-AF6A0296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6" y="987518"/>
            <a:ext cx="11780667" cy="57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시차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시차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시차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561</TotalTime>
  <Words>453</Words>
  <Application>Microsoft Office PowerPoint</Application>
  <PresentationFormat>와이드스크린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HY엽서L</vt:lpstr>
      <vt:lpstr>Malgun Gothic Semilight</vt:lpstr>
      <vt:lpstr>맑은 고딕</vt:lpstr>
      <vt:lpstr>타이포_쌍문동 B</vt:lpstr>
      <vt:lpstr>Arial</vt:lpstr>
      <vt:lpstr>Corbel</vt:lpstr>
      <vt:lpstr>시차</vt:lpstr>
      <vt:lpstr>  2D 게임 프로그래밍 2차 발표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박찬준</cp:lastModifiedBy>
  <cp:revision>121</cp:revision>
  <dcterms:created xsi:type="dcterms:W3CDTF">2016-01-13T19:04:32Z</dcterms:created>
  <dcterms:modified xsi:type="dcterms:W3CDTF">2018-11-04T12:36:16Z</dcterms:modified>
</cp:coreProperties>
</file>